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4b1be5ab-8be9-48d7-8cf5-bd165e693c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4b1be5ab-8be9-48d7-8cf5-bd165e693c5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Shape 1"/>
          <p:cNvSpPr/>
          <p:nvPr/>
        </p:nvSpPr>
        <p:spPr>
          <a:xfrm>
            <a:off x="7848600" y="2679700"/>
            <a:ext cx="2159000" cy="4318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" name="Shape 2"/>
          <p:cNvSpPr/>
          <p:nvPr/>
        </p:nvSpPr>
        <p:spPr>
          <a:xfrm>
            <a:off x="4165600" y="2679700"/>
            <a:ext cx="2159000" cy="4318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3" name="Shape 3"/>
          <p:cNvSpPr/>
          <p:nvPr/>
        </p:nvSpPr>
        <p:spPr>
          <a:xfrm>
            <a:off x="469900" y="2679700"/>
            <a:ext cx="2159000" cy="4318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4" name="Shape 4"/>
          <p:cNvSpPr/>
          <p:nvPr/>
        </p:nvSpPr>
        <p:spPr>
          <a:xfrm>
            <a:off x="7848600" y="584200"/>
            <a:ext cx="2159000" cy="20955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5" name="Shape 5"/>
          <p:cNvSpPr/>
          <p:nvPr/>
        </p:nvSpPr>
        <p:spPr>
          <a:xfrm>
            <a:off x="4165600" y="584200"/>
            <a:ext cx="2159000" cy="20955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6" name="Shape 6"/>
          <p:cNvSpPr/>
          <p:nvPr/>
        </p:nvSpPr>
        <p:spPr>
          <a:xfrm>
            <a:off x="469900" y="584200"/>
            <a:ext cx="2159000" cy="20955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