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d84269f8-5f74-4d80-95b5-f2b0e513b208"/>
  </p:sldIdLst>
  <p:sldSz cx="105156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-d84269f8-5f74-4d80-95b5-f2b0e513b208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78486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41656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4699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78486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1656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699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2827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49911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86741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1003300" y="2781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  <p:sp>
        <p:nvSpPr>
          <p:cNvPr id="5" name="Text 5"/>
          <p:cNvSpPr txBox="1"/>
          <p:nvPr/>
        </p:nvSpPr>
        <p:spPr>
          <a:xfrm>
            <a:off x="4673600" y="27432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  <p:sp>
        <p:nvSpPr>
          <p:cNvPr id="6" name="Text 6"/>
          <p:cNvSpPr txBox="1"/>
          <p:nvPr/>
        </p:nvSpPr>
        <p:spPr>
          <a:xfrm>
            <a:off x="8407400" y="2781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