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3ede69ec-4489-4094-8d1f-c0ac75d33de9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3ede69ec-4489-4094-8d1f-c0ac75d33de9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7848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4165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4699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7848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165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699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2827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991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8674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10033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4673600" y="2743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84074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