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5adbeb3a-d78c-427d-bdf0-ba1291b59449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5adbeb3a-d78c-427d-bdf0-ba1291b59449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7848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4165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4699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7848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165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699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2827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991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8674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10033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4673600" y="2743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84074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