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125fd83a-26a7-49a2-981a-af5be52d1808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125fd83a-26a7-49a2-981a-af5be52d1808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