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DA60C-3151-4617-92D5-C723D1E270FE}" v="257" dt="2025-03-20T08:11:5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Nithin" userId="41fe004a-cb3c-4bbb-ae07-6cfe667cc676" providerId="ADAL" clId="{9B7DA60C-3151-4617-92D5-C723D1E270FE}"/>
    <pc:docChg chg="undo custSel addSld delSld modSld">
      <pc:chgData name="KRISHNA Nithin" userId="41fe004a-cb3c-4bbb-ae07-6cfe667cc676" providerId="ADAL" clId="{9B7DA60C-3151-4617-92D5-C723D1E270FE}" dt="2025-03-20T10:54:13.968" v="798" actId="1076"/>
      <pc:docMkLst>
        <pc:docMk/>
      </pc:docMkLst>
      <pc:sldChg chg="modSp mod">
        <pc:chgData name="KRISHNA Nithin" userId="41fe004a-cb3c-4bbb-ae07-6cfe667cc676" providerId="ADAL" clId="{9B7DA60C-3151-4617-92D5-C723D1E270FE}" dt="2025-03-20T08:12:51.483" v="797" actId="20577"/>
        <pc:sldMkLst>
          <pc:docMk/>
          <pc:sldMk cId="3690940163" sldId="256"/>
        </pc:sldMkLst>
        <pc:spChg chg="mod">
          <ac:chgData name="KRISHNA Nithin" userId="41fe004a-cb3c-4bbb-ae07-6cfe667cc676" providerId="ADAL" clId="{9B7DA60C-3151-4617-92D5-C723D1E270FE}" dt="2025-03-20T08:12:51.483" v="797" actId="20577"/>
          <ac:spMkLst>
            <pc:docMk/>
            <pc:sldMk cId="3690940163" sldId="256"/>
            <ac:spMk id="3" creationId="{37BCF881-9CDE-CE06-1FBE-FE7DDC4F053D}"/>
          </ac:spMkLst>
        </pc:spChg>
      </pc:sldChg>
      <pc:sldChg chg="addSp delSp modSp mod">
        <pc:chgData name="KRISHNA Nithin" userId="41fe004a-cb3c-4bbb-ae07-6cfe667cc676" providerId="ADAL" clId="{9B7DA60C-3151-4617-92D5-C723D1E270FE}" dt="2025-03-20T10:54:13.968" v="798" actId="1076"/>
        <pc:sldMkLst>
          <pc:docMk/>
          <pc:sldMk cId="2976492916" sldId="257"/>
        </pc:sldMkLst>
        <pc:spChg chg="add mod">
          <ac:chgData name="KRISHNA Nithin" userId="41fe004a-cb3c-4bbb-ae07-6cfe667cc676" providerId="ADAL" clId="{9B7DA60C-3151-4617-92D5-C723D1E270FE}" dt="2025-03-20T08:03:20.538" v="691" actId="14100"/>
          <ac:spMkLst>
            <pc:docMk/>
            <pc:sldMk cId="2976492916" sldId="257"/>
            <ac:spMk id="2" creationId="{5D3A2FDB-D77C-D870-6D39-9285E50926BD}"/>
          </ac:spMkLst>
        </pc:spChg>
        <pc:spChg chg="add del mod">
          <ac:chgData name="KRISHNA Nithin" userId="41fe004a-cb3c-4bbb-ae07-6cfe667cc676" providerId="ADAL" clId="{9B7DA60C-3151-4617-92D5-C723D1E270FE}" dt="2025-03-20T08:12:26.128" v="771" actId="1076"/>
          <ac:spMkLst>
            <pc:docMk/>
            <pc:sldMk cId="2976492916" sldId="257"/>
            <ac:spMk id="4" creationId="{9F8FECB0-02CD-93BC-027D-5302BED4F010}"/>
          </ac:spMkLst>
        </pc:spChg>
        <pc:spChg chg="mod">
          <ac:chgData name="KRISHNA Nithin" userId="41fe004a-cb3c-4bbb-ae07-6cfe667cc676" providerId="ADAL" clId="{9B7DA60C-3151-4617-92D5-C723D1E270FE}" dt="2025-03-18T13:41:51.101" v="340" actId="1076"/>
          <ac:spMkLst>
            <pc:docMk/>
            <pc:sldMk cId="2976492916" sldId="257"/>
            <ac:spMk id="7" creationId="{D61F5547-0688-533F-D9BB-FEACC1486A8C}"/>
          </ac:spMkLst>
        </pc:spChg>
        <pc:spChg chg="mod">
          <ac:chgData name="KRISHNA Nithin" userId="41fe004a-cb3c-4bbb-ae07-6cfe667cc676" providerId="ADAL" clId="{9B7DA60C-3151-4617-92D5-C723D1E270FE}" dt="2025-03-18T13:29:32.181" v="205" actId="1076"/>
          <ac:spMkLst>
            <pc:docMk/>
            <pc:sldMk cId="2976492916" sldId="257"/>
            <ac:spMk id="8" creationId="{08F38DF5-B9B3-0323-7AF4-D5A30E494FF6}"/>
          </ac:spMkLst>
        </pc:spChg>
        <pc:spChg chg="add del mod">
          <ac:chgData name="KRISHNA Nithin" userId="41fe004a-cb3c-4bbb-ae07-6cfe667cc676" providerId="ADAL" clId="{9B7DA60C-3151-4617-92D5-C723D1E270FE}" dt="2025-03-20T07:44:24.043" v="676" actId="478"/>
          <ac:spMkLst>
            <pc:docMk/>
            <pc:sldMk cId="2976492916" sldId="257"/>
            <ac:spMk id="15" creationId="{41BE4B53-7659-4E8B-C3C3-9E2C5F8B0606}"/>
          </ac:spMkLst>
        </pc:spChg>
        <pc:spChg chg="add mod">
          <ac:chgData name="KRISHNA Nithin" userId="41fe004a-cb3c-4bbb-ae07-6cfe667cc676" providerId="ADAL" clId="{9B7DA60C-3151-4617-92D5-C723D1E270FE}" dt="2025-03-18T13:34:40.772" v="249"/>
          <ac:spMkLst>
            <pc:docMk/>
            <pc:sldMk cId="2976492916" sldId="257"/>
            <ac:spMk id="20" creationId="{1E480521-CB39-F221-BE22-A762EAF6F5A6}"/>
          </ac:spMkLst>
        </pc:spChg>
        <pc:spChg chg="add mod">
          <ac:chgData name="KRISHNA Nithin" userId="41fe004a-cb3c-4bbb-ae07-6cfe667cc676" providerId="ADAL" clId="{9B7DA60C-3151-4617-92D5-C723D1E270FE}" dt="2025-03-18T13:34:40.772" v="249"/>
          <ac:spMkLst>
            <pc:docMk/>
            <pc:sldMk cId="2976492916" sldId="257"/>
            <ac:spMk id="21" creationId="{202D6981-28BA-5E01-5EC3-667D9228F693}"/>
          </ac:spMkLst>
        </pc:spChg>
        <pc:spChg chg="add del mod">
          <ac:chgData name="KRISHNA Nithin" userId="41fe004a-cb3c-4bbb-ae07-6cfe667cc676" providerId="ADAL" clId="{9B7DA60C-3151-4617-92D5-C723D1E270FE}" dt="2025-03-20T07:42:58.689" v="654" actId="478"/>
          <ac:spMkLst>
            <pc:docMk/>
            <pc:sldMk cId="2976492916" sldId="257"/>
            <ac:spMk id="23" creationId="{65B2201E-56CC-74FC-93AD-CD7DB783DA43}"/>
          </ac:spMkLst>
        </pc:spChg>
        <pc:spChg chg="add mod">
          <ac:chgData name="KRISHNA Nithin" userId="41fe004a-cb3c-4bbb-ae07-6cfe667cc676" providerId="ADAL" clId="{9B7DA60C-3151-4617-92D5-C723D1E270FE}" dt="2025-03-20T08:09:57.293" v="754" actId="14100"/>
          <ac:spMkLst>
            <pc:docMk/>
            <pc:sldMk cId="2976492916" sldId="257"/>
            <ac:spMk id="25" creationId="{510F6119-6EDF-B98A-D473-DB13EF5566F2}"/>
          </ac:spMkLst>
        </pc:spChg>
        <pc:spChg chg="add mod">
          <ac:chgData name="KRISHNA Nithin" userId="41fe004a-cb3c-4bbb-ae07-6cfe667cc676" providerId="ADAL" clId="{9B7DA60C-3151-4617-92D5-C723D1E270FE}" dt="2025-03-20T08:05:22.025" v="722" actId="1076"/>
          <ac:spMkLst>
            <pc:docMk/>
            <pc:sldMk cId="2976492916" sldId="257"/>
            <ac:spMk id="1027" creationId="{E4DE29FD-EA01-5CF8-8813-A77C99539B39}"/>
          </ac:spMkLst>
        </pc:spChg>
        <pc:spChg chg="add mod">
          <ac:chgData name="KRISHNA Nithin" userId="41fe004a-cb3c-4bbb-ae07-6cfe667cc676" providerId="ADAL" clId="{9B7DA60C-3151-4617-92D5-C723D1E270FE}" dt="2025-03-20T07:43:25.996" v="661" actId="1076"/>
          <ac:spMkLst>
            <pc:docMk/>
            <pc:sldMk cId="2976492916" sldId="257"/>
            <ac:spMk id="1029" creationId="{A4AB37D8-8F4A-0020-B068-6B7314EC19B0}"/>
          </ac:spMkLst>
        </pc:spChg>
        <pc:spChg chg="add mod">
          <ac:chgData name="KRISHNA Nithin" userId="41fe004a-cb3c-4bbb-ae07-6cfe667cc676" providerId="ADAL" clId="{9B7DA60C-3151-4617-92D5-C723D1E270FE}" dt="2025-03-20T08:12:30.195" v="772" actId="14100"/>
          <ac:spMkLst>
            <pc:docMk/>
            <pc:sldMk cId="2976492916" sldId="257"/>
            <ac:spMk id="1032" creationId="{545E112B-B5D7-C829-5324-D1C8749D0A6A}"/>
          </ac:spMkLst>
        </pc:spChg>
        <pc:spChg chg="add mod">
          <ac:chgData name="KRISHNA Nithin" userId="41fe004a-cb3c-4bbb-ae07-6cfe667cc676" providerId="ADAL" clId="{9B7DA60C-3151-4617-92D5-C723D1E270FE}" dt="2025-03-20T08:04:08.626" v="701" actId="1076"/>
          <ac:spMkLst>
            <pc:docMk/>
            <pc:sldMk cId="2976492916" sldId="257"/>
            <ac:spMk id="1034" creationId="{D2B6C50C-E732-8021-4035-179604B2B5A1}"/>
          </ac:spMkLst>
        </pc:spChg>
        <pc:spChg chg="add del mod">
          <ac:chgData name="KRISHNA Nithin" userId="41fe004a-cb3c-4bbb-ae07-6cfe667cc676" providerId="ADAL" clId="{9B7DA60C-3151-4617-92D5-C723D1E270FE}" dt="2025-03-18T13:39:58.959" v="312" actId="478"/>
          <ac:spMkLst>
            <pc:docMk/>
            <pc:sldMk cId="2976492916" sldId="257"/>
            <ac:spMk id="1037" creationId="{615D5DF3-F755-9F5C-EA59-17207EE3442D}"/>
          </ac:spMkLst>
        </pc:spChg>
        <pc:spChg chg="add mod">
          <ac:chgData name="KRISHNA Nithin" userId="41fe004a-cb3c-4bbb-ae07-6cfe667cc676" providerId="ADAL" clId="{9B7DA60C-3151-4617-92D5-C723D1E270FE}" dt="2025-03-20T07:43:08.140" v="657" actId="1076"/>
          <ac:spMkLst>
            <pc:docMk/>
            <pc:sldMk cId="2976492916" sldId="257"/>
            <ac:spMk id="1073" creationId="{AA6590DC-CAF4-7A61-4494-F3346FCF890B}"/>
          </ac:spMkLst>
        </pc:spChg>
        <pc:spChg chg="add mod">
          <ac:chgData name="KRISHNA Nithin" userId="41fe004a-cb3c-4bbb-ae07-6cfe667cc676" providerId="ADAL" clId="{9B7DA60C-3151-4617-92D5-C723D1E270FE}" dt="2025-03-20T07:44:33.074" v="679"/>
          <ac:spMkLst>
            <pc:docMk/>
            <pc:sldMk cId="2976492916" sldId="257"/>
            <ac:spMk id="1097" creationId="{F7C24FFC-6540-BD0B-35F1-3731427B63F3}"/>
          </ac:spMkLst>
        </pc:spChg>
        <pc:spChg chg="add mod">
          <ac:chgData name="KRISHNA Nithin" userId="41fe004a-cb3c-4bbb-ae07-6cfe667cc676" providerId="ADAL" clId="{9B7DA60C-3151-4617-92D5-C723D1E270FE}" dt="2025-03-20T07:44:33.074" v="679"/>
          <ac:spMkLst>
            <pc:docMk/>
            <pc:sldMk cId="2976492916" sldId="257"/>
            <ac:spMk id="1098" creationId="{C5419DB3-7308-8040-D64C-F8C1282976CC}"/>
          </ac:spMkLst>
        </pc:spChg>
        <pc:spChg chg="add mod">
          <ac:chgData name="KRISHNA Nithin" userId="41fe004a-cb3c-4bbb-ae07-6cfe667cc676" providerId="ADAL" clId="{9B7DA60C-3151-4617-92D5-C723D1E270FE}" dt="2025-03-20T08:04:23.898" v="706" actId="1076"/>
          <ac:spMkLst>
            <pc:docMk/>
            <pc:sldMk cId="2976492916" sldId="257"/>
            <ac:spMk id="1100" creationId="{390F7AD7-E916-FC8D-31E2-AE210429D06A}"/>
          </ac:spMkLst>
        </pc:spChg>
        <pc:spChg chg="add mod">
          <ac:chgData name="KRISHNA Nithin" userId="41fe004a-cb3c-4bbb-ae07-6cfe667cc676" providerId="ADAL" clId="{9B7DA60C-3151-4617-92D5-C723D1E270FE}" dt="2025-03-20T08:11:55.846" v="762"/>
          <ac:spMkLst>
            <pc:docMk/>
            <pc:sldMk cId="2976492916" sldId="257"/>
            <ac:spMk id="1160" creationId="{E761D1F6-6656-9338-AA48-5633B9EBFB61}"/>
          </ac:spMkLst>
        </pc:spChg>
        <pc:picChg chg="add mod">
          <ac:chgData name="KRISHNA Nithin" userId="41fe004a-cb3c-4bbb-ae07-6cfe667cc676" providerId="ADAL" clId="{9B7DA60C-3151-4617-92D5-C723D1E270FE}" dt="2025-03-18T13:32:19.817" v="237" actId="14100"/>
          <ac:picMkLst>
            <pc:docMk/>
            <pc:sldMk cId="2976492916" sldId="257"/>
            <ac:picMk id="3" creationId="{9DC1F438-B008-4D66-3493-FE83135A11D2}"/>
          </ac:picMkLst>
        </pc:picChg>
        <pc:picChg chg="mod">
          <ac:chgData name="KRISHNA Nithin" userId="41fe004a-cb3c-4bbb-ae07-6cfe667cc676" providerId="ADAL" clId="{9B7DA60C-3151-4617-92D5-C723D1E270FE}" dt="2025-03-20T10:54:13.968" v="798" actId="1076"/>
          <ac:picMkLst>
            <pc:docMk/>
            <pc:sldMk cId="2976492916" sldId="257"/>
            <ac:picMk id="5" creationId="{36E67EEB-4484-B5CB-1F80-A757CBAEE6AF}"/>
          </ac:picMkLst>
        </pc:picChg>
        <pc:picChg chg="add del">
          <ac:chgData name="KRISHNA Nithin" userId="41fe004a-cb3c-4bbb-ae07-6cfe667cc676" providerId="ADAL" clId="{9B7DA60C-3151-4617-92D5-C723D1E270FE}" dt="2025-03-20T07:24:49.476" v="470" actId="478"/>
          <ac:picMkLst>
            <pc:docMk/>
            <pc:sldMk cId="2976492916" sldId="257"/>
            <ac:picMk id="9" creationId="{7FE2A62B-A707-A818-908B-43079729EBCF}"/>
          </ac:picMkLst>
        </pc:picChg>
        <pc:picChg chg="add mod">
          <ac:chgData name="KRISHNA Nithin" userId="41fe004a-cb3c-4bbb-ae07-6cfe667cc676" providerId="ADAL" clId="{9B7DA60C-3151-4617-92D5-C723D1E270FE}" dt="2025-03-20T08:10:00.888" v="755" actId="1076"/>
          <ac:picMkLst>
            <pc:docMk/>
            <pc:sldMk cId="2976492916" sldId="257"/>
            <ac:picMk id="11" creationId="{BB16FAA0-8DF7-96A7-B7F2-9B7F2CA45EDA}"/>
          </ac:picMkLst>
        </pc:picChg>
        <pc:picChg chg="add mod">
          <ac:chgData name="KRISHNA Nithin" userId="41fe004a-cb3c-4bbb-ae07-6cfe667cc676" providerId="ADAL" clId="{9B7DA60C-3151-4617-92D5-C723D1E270FE}" dt="2025-03-20T08:05:16.481" v="721" actId="1076"/>
          <ac:picMkLst>
            <pc:docMk/>
            <pc:sldMk cId="2976492916" sldId="257"/>
            <ac:picMk id="12" creationId="{EBA47F25-2335-E80B-9E5E-726C1EC1F977}"/>
          </ac:picMkLst>
        </pc:picChg>
        <pc:picChg chg="add del mod">
          <ac:chgData name="KRISHNA Nithin" userId="41fe004a-cb3c-4bbb-ae07-6cfe667cc676" providerId="ADAL" clId="{9B7DA60C-3151-4617-92D5-C723D1E270FE}" dt="2025-03-20T07:31:47.520" v="517" actId="478"/>
          <ac:picMkLst>
            <pc:docMk/>
            <pc:sldMk cId="2976492916" sldId="257"/>
            <ac:picMk id="13" creationId="{7DA3E5CA-49A3-5971-0928-32F396BA0136}"/>
          </ac:picMkLst>
        </pc:picChg>
        <pc:picChg chg="add del mod">
          <ac:chgData name="KRISHNA Nithin" userId="41fe004a-cb3c-4bbb-ae07-6cfe667cc676" providerId="ADAL" clId="{9B7DA60C-3151-4617-92D5-C723D1E270FE}" dt="2025-03-20T07:44:26.153" v="678" actId="478"/>
          <ac:picMkLst>
            <pc:docMk/>
            <pc:sldMk cId="2976492916" sldId="257"/>
            <ac:picMk id="16" creationId="{315211BA-5012-CF07-F409-A5C71D4C4168}"/>
          </ac:picMkLst>
        </pc:picChg>
        <pc:picChg chg="add del mod">
          <ac:chgData name="KRISHNA Nithin" userId="41fe004a-cb3c-4bbb-ae07-6cfe667cc676" providerId="ADAL" clId="{9B7DA60C-3151-4617-92D5-C723D1E270FE}" dt="2025-03-20T07:38:08.867" v="623" actId="21"/>
          <ac:picMkLst>
            <pc:docMk/>
            <pc:sldMk cId="2976492916" sldId="257"/>
            <ac:picMk id="22" creationId="{946FB1CA-2C7B-3006-4FFE-5F58BBD57E69}"/>
          </ac:picMkLst>
        </pc:picChg>
        <pc:picChg chg="add del mod">
          <ac:chgData name="KRISHNA Nithin" userId="41fe004a-cb3c-4bbb-ae07-6cfe667cc676" providerId="ADAL" clId="{9B7DA60C-3151-4617-92D5-C723D1E270FE}" dt="2025-03-20T07:42:59.437" v="655" actId="478"/>
          <ac:picMkLst>
            <pc:docMk/>
            <pc:sldMk cId="2976492916" sldId="257"/>
            <ac:picMk id="24" creationId="{48E1F6C8-A755-6E48-96E1-8EC43ADFEE5D}"/>
          </ac:picMkLst>
        </pc:picChg>
        <pc:picChg chg="mod">
          <ac:chgData name="KRISHNA Nithin" userId="41fe004a-cb3c-4bbb-ae07-6cfe667cc676" providerId="ADAL" clId="{9B7DA60C-3151-4617-92D5-C723D1E270FE}" dt="2025-03-18T13:29:28.828" v="204" actId="1076"/>
          <ac:picMkLst>
            <pc:docMk/>
            <pc:sldMk cId="2976492916" sldId="257"/>
            <ac:picMk id="1026" creationId="{5616A85B-6297-6451-939F-BE728A04836E}"/>
          </ac:picMkLst>
        </pc:picChg>
        <pc:picChg chg="mod">
          <ac:chgData name="KRISHNA Nithin" userId="41fe004a-cb3c-4bbb-ae07-6cfe667cc676" providerId="ADAL" clId="{9B7DA60C-3151-4617-92D5-C723D1E270FE}" dt="2025-03-18T13:29:35.082" v="206" actId="1076"/>
          <ac:picMkLst>
            <pc:docMk/>
            <pc:sldMk cId="2976492916" sldId="257"/>
            <ac:picMk id="1028" creationId="{F0817EB7-0371-1A05-E2FA-6C1D7D745572}"/>
          </ac:picMkLst>
        </pc:picChg>
        <pc:picChg chg="add del mod">
          <ac:chgData name="KRISHNA Nithin" userId="41fe004a-cb3c-4bbb-ae07-6cfe667cc676" providerId="ADAL" clId="{9B7DA60C-3151-4617-92D5-C723D1E270FE}" dt="2025-03-18T13:37:43.058" v="272" actId="478"/>
          <ac:picMkLst>
            <pc:docMk/>
            <pc:sldMk cId="2976492916" sldId="257"/>
            <ac:picMk id="1029" creationId="{75E4EB01-82D4-654E-D826-CEEA95BDC823}"/>
          </ac:picMkLst>
        </pc:picChg>
        <pc:picChg chg="add mod">
          <ac:chgData name="KRISHNA Nithin" userId="41fe004a-cb3c-4bbb-ae07-6cfe667cc676" providerId="ADAL" clId="{9B7DA60C-3151-4617-92D5-C723D1E270FE}" dt="2025-03-20T08:03:59.981" v="697" actId="14100"/>
          <ac:picMkLst>
            <pc:docMk/>
            <pc:sldMk cId="2976492916" sldId="257"/>
            <ac:picMk id="1030" creationId="{BC2EAB41-538B-432D-4A08-639F27FED078}"/>
          </ac:picMkLst>
        </pc:picChg>
        <pc:picChg chg="add del mod">
          <ac:chgData name="KRISHNA Nithin" userId="41fe004a-cb3c-4bbb-ae07-6cfe667cc676" providerId="ADAL" clId="{9B7DA60C-3151-4617-92D5-C723D1E270FE}" dt="2025-03-18T13:39:57.655" v="311" actId="478"/>
          <ac:picMkLst>
            <pc:docMk/>
            <pc:sldMk cId="2976492916" sldId="257"/>
            <ac:picMk id="1031" creationId="{B5E21285-798C-5289-F6AB-956A760188D6}"/>
          </ac:picMkLst>
        </pc:picChg>
        <pc:picChg chg="add mod">
          <ac:chgData name="KRISHNA Nithin" userId="41fe004a-cb3c-4bbb-ae07-6cfe667cc676" providerId="ADAL" clId="{9B7DA60C-3151-4617-92D5-C723D1E270FE}" dt="2025-03-18T13:40:03.993" v="315" actId="14100"/>
          <ac:picMkLst>
            <pc:docMk/>
            <pc:sldMk cId="2976492916" sldId="257"/>
            <ac:picMk id="1038" creationId="{E834E05A-C25F-6268-0BDD-B489CF18B6F5}"/>
          </ac:picMkLst>
        </pc:picChg>
        <pc:picChg chg="add del mod">
          <ac:chgData name="KRISHNA Nithin" userId="41fe004a-cb3c-4bbb-ae07-6cfe667cc676" providerId="ADAL" clId="{9B7DA60C-3151-4617-92D5-C723D1E270FE}" dt="2025-03-18T13:40:35.590" v="326" actId="478"/>
          <ac:picMkLst>
            <pc:docMk/>
            <pc:sldMk cId="2976492916" sldId="257"/>
            <ac:picMk id="1039" creationId="{80CF2347-30DC-2E35-4404-B731571A4093}"/>
          </ac:picMkLst>
        </pc:picChg>
        <pc:picChg chg="add mod">
          <ac:chgData name="KRISHNA Nithin" userId="41fe004a-cb3c-4bbb-ae07-6cfe667cc676" providerId="ADAL" clId="{9B7DA60C-3151-4617-92D5-C723D1E270FE}" dt="2025-03-20T08:04:11.841" v="702" actId="1076"/>
          <ac:picMkLst>
            <pc:docMk/>
            <pc:sldMk cId="2976492916" sldId="257"/>
            <ac:picMk id="1040" creationId="{E68BD547-0799-BD86-7CA9-B27ED9E7FED2}"/>
          </ac:picMkLst>
        </pc:picChg>
        <pc:picChg chg="add del mod">
          <ac:chgData name="KRISHNA Nithin" userId="41fe004a-cb3c-4bbb-ae07-6cfe667cc676" providerId="ADAL" clId="{9B7DA60C-3151-4617-92D5-C723D1E270FE}" dt="2025-03-20T07:38:22.939" v="631" actId="21"/>
          <ac:picMkLst>
            <pc:docMk/>
            <pc:sldMk cId="2976492916" sldId="257"/>
            <ac:picMk id="1056" creationId="{49915571-FB12-C518-E4B5-CCC367D22E4C}"/>
          </ac:picMkLst>
        </pc:picChg>
        <pc:picChg chg="add mod">
          <ac:chgData name="KRISHNA Nithin" userId="41fe004a-cb3c-4bbb-ae07-6cfe667cc676" providerId="ADAL" clId="{9B7DA60C-3151-4617-92D5-C723D1E270FE}" dt="2025-03-20T08:09:54.243" v="753" actId="1076"/>
          <ac:picMkLst>
            <pc:docMk/>
            <pc:sldMk cId="2976492916" sldId="257"/>
            <ac:picMk id="1064" creationId="{946FB1CA-2C7B-3006-4FFE-5F58BBD57E69}"/>
          </ac:picMkLst>
        </pc:picChg>
        <pc:picChg chg="add mod">
          <ac:chgData name="KRISHNA Nithin" userId="41fe004a-cb3c-4bbb-ae07-6cfe667cc676" providerId="ADAL" clId="{9B7DA60C-3151-4617-92D5-C723D1E270FE}" dt="2025-03-20T08:09:54.243" v="753" actId="1076"/>
          <ac:picMkLst>
            <pc:docMk/>
            <pc:sldMk cId="2976492916" sldId="257"/>
            <ac:picMk id="1065" creationId="{49915571-FB12-C518-E4B5-CCC367D22E4C}"/>
          </ac:picMkLst>
        </pc:picChg>
        <pc:picChg chg="add mod">
          <ac:chgData name="KRISHNA Nithin" userId="41fe004a-cb3c-4bbb-ae07-6cfe667cc676" providerId="ADAL" clId="{9B7DA60C-3151-4617-92D5-C723D1E270FE}" dt="2025-03-20T07:43:08.140" v="657" actId="1076"/>
          <ac:picMkLst>
            <pc:docMk/>
            <pc:sldMk cId="2976492916" sldId="257"/>
            <ac:picMk id="1074" creationId="{7119B985-BB1B-585B-4DD2-90451BC82DD7}"/>
          </ac:picMkLst>
        </pc:picChg>
        <pc:picChg chg="add mod">
          <ac:chgData name="KRISHNA Nithin" userId="41fe004a-cb3c-4bbb-ae07-6cfe667cc676" providerId="ADAL" clId="{9B7DA60C-3151-4617-92D5-C723D1E270FE}" dt="2025-03-20T07:44:33.074" v="679"/>
          <ac:picMkLst>
            <pc:docMk/>
            <pc:sldMk cId="2976492916" sldId="257"/>
            <ac:picMk id="1099" creationId="{85DE6DEA-9541-EE8B-209E-AB9E0FB9C60E}"/>
          </ac:picMkLst>
        </pc:picChg>
        <pc:picChg chg="add mod">
          <ac:chgData name="KRISHNA Nithin" userId="41fe004a-cb3c-4bbb-ae07-6cfe667cc676" providerId="ADAL" clId="{9B7DA60C-3151-4617-92D5-C723D1E270FE}" dt="2025-03-20T08:04:19.361" v="704" actId="1076"/>
          <ac:picMkLst>
            <pc:docMk/>
            <pc:sldMk cId="2976492916" sldId="257"/>
            <ac:picMk id="1101" creationId="{3204EE47-C72C-529C-C93C-7A7D2ACB15D7}"/>
          </ac:picMkLst>
        </pc:picChg>
        <pc:picChg chg="add del mod">
          <ac:chgData name="KRISHNA Nithin" userId="41fe004a-cb3c-4bbb-ae07-6cfe667cc676" providerId="ADAL" clId="{9B7DA60C-3151-4617-92D5-C723D1E270FE}" dt="2025-03-20T08:06:50.115" v="733" actId="478"/>
          <ac:picMkLst>
            <pc:docMk/>
            <pc:sldMk cId="2976492916" sldId="257"/>
            <ac:picMk id="1144" creationId="{EBCC1857-760C-DD41-A8BC-7D5FB9A23202}"/>
          </ac:picMkLst>
        </pc:picChg>
        <pc:picChg chg="add del mod">
          <ac:chgData name="KRISHNA Nithin" userId="41fe004a-cb3c-4bbb-ae07-6cfe667cc676" providerId="ADAL" clId="{9B7DA60C-3151-4617-92D5-C723D1E270FE}" dt="2025-03-20T08:09:08.487" v="739" actId="478"/>
          <ac:picMkLst>
            <pc:docMk/>
            <pc:sldMk cId="2976492916" sldId="257"/>
            <ac:picMk id="1145" creationId="{443950F2-70F8-35DB-C321-9075775AB4F8}"/>
          </ac:picMkLst>
        </pc:picChg>
        <pc:picChg chg="add del mod">
          <ac:chgData name="KRISHNA Nithin" userId="41fe004a-cb3c-4bbb-ae07-6cfe667cc676" providerId="ADAL" clId="{9B7DA60C-3151-4617-92D5-C723D1E270FE}" dt="2025-03-20T08:09:21.116" v="745" actId="478"/>
          <ac:picMkLst>
            <pc:docMk/>
            <pc:sldMk cId="2976492916" sldId="257"/>
            <ac:picMk id="1146" creationId="{3CD4F2B3-4B76-F44C-2F87-CA5D33245624}"/>
          </ac:picMkLst>
        </pc:picChg>
        <pc:picChg chg="add mod">
          <ac:chgData name="KRISHNA Nithin" userId="41fe004a-cb3c-4bbb-ae07-6cfe667cc676" providerId="ADAL" clId="{9B7DA60C-3151-4617-92D5-C723D1E270FE}" dt="2025-03-20T08:11:06.108" v="761" actId="1076"/>
          <ac:picMkLst>
            <pc:docMk/>
            <pc:sldMk cId="2976492916" sldId="257"/>
            <ac:picMk id="1147" creationId="{784DF2A0-5F9F-A160-F0AB-315308046156}"/>
          </ac:picMkLst>
        </pc:picChg>
        <pc:cxnChg chg="add mod">
          <ac:chgData name="KRISHNA Nithin" userId="41fe004a-cb3c-4bbb-ae07-6cfe667cc676" providerId="ADAL" clId="{9B7DA60C-3151-4617-92D5-C723D1E270FE}" dt="2025-03-20T08:03:20.538" v="691" actId="14100"/>
          <ac:cxnSpMkLst>
            <pc:docMk/>
            <pc:sldMk cId="2976492916" sldId="257"/>
            <ac:cxnSpMk id="10" creationId="{BCA34B7E-DA7D-F554-2479-8DFC82C8E650}"/>
          </ac:cxnSpMkLst>
        </pc:cxnChg>
        <pc:cxnChg chg="add mod">
          <ac:chgData name="KRISHNA Nithin" userId="41fe004a-cb3c-4bbb-ae07-6cfe667cc676" providerId="ADAL" clId="{9B7DA60C-3151-4617-92D5-C723D1E270FE}" dt="2025-03-20T08:05:16.481" v="721" actId="1076"/>
          <ac:cxnSpMkLst>
            <pc:docMk/>
            <pc:sldMk cId="2976492916" sldId="257"/>
            <ac:cxnSpMk id="14" creationId="{5BDF5E27-1CC4-0B19-C20D-4F838B829763}"/>
          </ac:cxnSpMkLst>
        </pc:cxnChg>
        <pc:cxnChg chg="add del mod">
          <ac:chgData name="KRISHNA Nithin" userId="41fe004a-cb3c-4bbb-ae07-6cfe667cc676" providerId="ADAL" clId="{9B7DA60C-3151-4617-92D5-C723D1E270FE}" dt="2025-03-20T07:44:25.415" v="677" actId="478"/>
          <ac:cxnSpMkLst>
            <pc:docMk/>
            <pc:sldMk cId="2976492916" sldId="257"/>
            <ac:cxnSpMk id="17" creationId="{901C775B-0330-0CA0-DF70-F8A9CCEC124D}"/>
          </ac:cxnSpMkLst>
        </pc:cxnChg>
        <pc:cxnChg chg="add mod">
          <ac:chgData name="KRISHNA Nithin" userId="41fe004a-cb3c-4bbb-ae07-6cfe667cc676" providerId="ADAL" clId="{9B7DA60C-3151-4617-92D5-C723D1E270FE}" dt="2025-03-20T08:10:00.888" v="755" actId="1076"/>
          <ac:cxnSpMkLst>
            <pc:docMk/>
            <pc:sldMk cId="2976492916" sldId="257"/>
            <ac:cxnSpMk id="18" creationId="{00C0D5F9-B4CE-29BA-2ECF-36B27869C13C}"/>
          </ac:cxnSpMkLst>
        </pc:cxnChg>
        <pc:cxnChg chg="add mod">
          <ac:chgData name="KRISHNA Nithin" userId="41fe004a-cb3c-4bbb-ae07-6cfe667cc676" providerId="ADAL" clId="{9B7DA60C-3151-4617-92D5-C723D1E270FE}" dt="2025-03-20T08:10:00.888" v="755" actId="1076"/>
          <ac:cxnSpMkLst>
            <pc:docMk/>
            <pc:sldMk cId="2976492916" sldId="257"/>
            <ac:cxnSpMk id="21" creationId="{1AD286F9-1291-A2BD-14BE-2C71DDD614AA}"/>
          </ac:cxnSpMkLst>
        </pc:cxnChg>
        <pc:cxnChg chg="add mod">
          <ac:chgData name="KRISHNA Nithin" userId="41fe004a-cb3c-4bbb-ae07-6cfe667cc676" providerId="ADAL" clId="{9B7DA60C-3151-4617-92D5-C723D1E270FE}" dt="2025-03-18T13:34:40.772" v="249"/>
          <ac:cxnSpMkLst>
            <pc:docMk/>
            <pc:sldMk cId="2976492916" sldId="257"/>
            <ac:cxnSpMk id="22" creationId="{3D0EE992-B712-1881-61AE-44E08D013CC3}"/>
          </ac:cxnSpMkLst>
        </pc:cxnChg>
        <pc:cxnChg chg="add del mod">
          <ac:chgData name="KRISHNA Nithin" userId="41fe004a-cb3c-4bbb-ae07-6cfe667cc676" providerId="ADAL" clId="{9B7DA60C-3151-4617-92D5-C723D1E270FE}" dt="2025-03-18T13:34:57.069" v="253" actId="478"/>
          <ac:cxnSpMkLst>
            <pc:docMk/>
            <pc:sldMk cId="2976492916" sldId="257"/>
            <ac:cxnSpMk id="25" creationId="{16AE437A-C382-4D53-5341-8E28D1159F79}"/>
          </ac:cxnSpMkLst>
        </pc:cxnChg>
        <pc:cxnChg chg="add mod">
          <ac:chgData name="KRISHNA Nithin" userId="41fe004a-cb3c-4bbb-ae07-6cfe667cc676" providerId="ADAL" clId="{9B7DA60C-3151-4617-92D5-C723D1E270FE}" dt="2025-03-20T08:05:16.481" v="721" actId="1076"/>
          <ac:cxnSpMkLst>
            <pc:docMk/>
            <pc:sldMk cId="2976492916" sldId="257"/>
            <ac:cxnSpMk id="26" creationId="{5413295A-5CD2-8708-06DB-7BD1E9B50385}"/>
          </ac:cxnSpMkLst>
        </pc:cxnChg>
        <pc:cxnChg chg="add del mod">
          <ac:chgData name="KRISHNA Nithin" userId="41fe004a-cb3c-4bbb-ae07-6cfe667cc676" providerId="ADAL" clId="{9B7DA60C-3151-4617-92D5-C723D1E270FE}" dt="2025-03-20T07:25:03.107" v="471" actId="478"/>
          <ac:cxnSpMkLst>
            <pc:docMk/>
            <pc:sldMk cId="2976492916" sldId="257"/>
            <ac:cxnSpMk id="27" creationId="{3FA8916D-695A-2B10-9D65-39FFF0512A04}"/>
          </ac:cxnSpMkLst>
        </pc:cxnChg>
        <pc:cxnChg chg="add mod">
          <ac:chgData name="KRISHNA Nithin" userId="41fe004a-cb3c-4bbb-ae07-6cfe667cc676" providerId="ADAL" clId="{9B7DA60C-3151-4617-92D5-C723D1E270FE}" dt="2025-03-20T08:12:30.195" v="772" actId="14100"/>
          <ac:cxnSpMkLst>
            <pc:docMk/>
            <pc:sldMk cId="2976492916" sldId="257"/>
            <ac:cxnSpMk id="1042" creationId="{5FD33D4E-F0F4-0FB0-37A9-23CC9184290A}"/>
          </ac:cxnSpMkLst>
        </pc:cxnChg>
        <pc:cxnChg chg="add mod">
          <ac:chgData name="KRISHNA Nithin" userId="41fe004a-cb3c-4bbb-ae07-6cfe667cc676" providerId="ADAL" clId="{9B7DA60C-3151-4617-92D5-C723D1E270FE}" dt="2025-03-20T08:11:06.108" v="761" actId="1076"/>
          <ac:cxnSpMkLst>
            <pc:docMk/>
            <pc:sldMk cId="2976492916" sldId="257"/>
            <ac:cxnSpMk id="1153" creationId="{C103CFCA-218B-E350-7537-69087C3AB8AD}"/>
          </ac:cxnSpMkLst>
        </pc:cxnChg>
        <pc:cxnChg chg="add mod">
          <ac:chgData name="KRISHNA Nithin" userId="41fe004a-cb3c-4bbb-ae07-6cfe667cc676" providerId="ADAL" clId="{9B7DA60C-3151-4617-92D5-C723D1E270FE}" dt="2025-03-20T08:11:55.846" v="762"/>
          <ac:cxnSpMkLst>
            <pc:docMk/>
            <pc:sldMk cId="2976492916" sldId="257"/>
            <ac:cxnSpMk id="1161" creationId="{4BB1195A-635B-06D3-A9F1-6F2061660C47}"/>
          </ac:cxnSpMkLst>
        </pc:cxnChg>
        <pc:cxnChg chg="add mod">
          <ac:chgData name="KRISHNA Nithin" userId="41fe004a-cb3c-4bbb-ae07-6cfe667cc676" providerId="ADAL" clId="{9B7DA60C-3151-4617-92D5-C723D1E270FE}" dt="2025-03-20T08:12:30.195" v="772" actId="14100"/>
          <ac:cxnSpMkLst>
            <pc:docMk/>
            <pc:sldMk cId="2976492916" sldId="257"/>
            <ac:cxnSpMk id="1162" creationId="{404B6686-C109-5A39-E361-2D295C903D44}"/>
          </ac:cxnSpMkLst>
        </pc:cxnChg>
      </pc:sldChg>
      <pc:sldChg chg="addSp delSp modSp new del mod">
        <pc:chgData name="KRISHNA Nithin" userId="41fe004a-cb3c-4bbb-ae07-6cfe667cc676" providerId="ADAL" clId="{9B7DA60C-3151-4617-92D5-C723D1E270FE}" dt="2025-03-13T10:10:25.790" v="176" actId="2696"/>
        <pc:sldMkLst>
          <pc:docMk/>
          <pc:sldMk cId="323251903" sldId="258"/>
        </pc:sldMkLst>
        <pc:spChg chg="del">
          <ac:chgData name="KRISHNA Nithin" userId="41fe004a-cb3c-4bbb-ae07-6cfe667cc676" providerId="ADAL" clId="{9B7DA60C-3151-4617-92D5-C723D1E270FE}" dt="2025-03-13T09:58:50.995" v="1" actId="478"/>
          <ac:spMkLst>
            <pc:docMk/>
            <pc:sldMk cId="323251903" sldId="258"/>
            <ac:spMk id="2" creationId="{897FE88C-66D5-8ED4-B31A-81908884E8DC}"/>
          </ac:spMkLst>
        </pc:spChg>
        <pc:spChg chg="del">
          <ac:chgData name="KRISHNA Nithin" userId="41fe004a-cb3c-4bbb-ae07-6cfe667cc676" providerId="ADAL" clId="{9B7DA60C-3151-4617-92D5-C723D1E270FE}" dt="2025-03-13T09:58:52.022" v="2" actId="478"/>
          <ac:spMkLst>
            <pc:docMk/>
            <pc:sldMk cId="323251903" sldId="258"/>
            <ac:spMk id="3" creationId="{8B109FD0-8F93-FB74-F8F7-502E306762D3}"/>
          </ac:spMkLst>
        </pc:spChg>
        <pc:spChg chg="add mod">
          <ac:chgData name="KRISHNA Nithin" userId="41fe004a-cb3c-4bbb-ae07-6cfe667cc676" providerId="ADAL" clId="{9B7DA60C-3151-4617-92D5-C723D1E270FE}" dt="2025-03-13T10:03:52.878" v="175" actId="20577"/>
          <ac:spMkLst>
            <pc:docMk/>
            <pc:sldMk cId="323251903" sldId="258"/>
            <ac:spMk id="4" creationId="{F45BB867-271C-9B3E-D218-88885FD100E7}"/>
          </ac:spMkLst>
        </pc:spChg>
        <pc:spChg chg="add mod">
          <ac:chgData name="KRISHNA Nithin" userId="41fe004a-cb3c-4bbb-ae07-6cfe667cc676" providerId="ADAL" clId="{9B7DA60C-3151-4617-92D5-C723D1E270FE}" dt="2025-03-13T10:02:04.919" v="138" actId="1076"/>
          <ac:spMkLst>
            <pc:docMk/>
            <pc:sldMk cId="323251903" sldId="258"/>
            <ac:spMk id="5" creationId="{BA831B9A-28A4-7B1C-3E9E-B06C28F4ED9B}"/>
          </ac:spMkLst>
        </pc:spChg>
        <pc:spChg chg="add mod">
          <ac:chgData name="KRISHNA Nithin" userId="41fe004a-cb3c-4bbb-ae07-6cfe667cc676" providerId="ADAL" clId="{9B7DA60C-3151-4617-92D5-C723D1E270FE}" dt="2025-03-13T10:01:08.542" v="81" actId="20577"/>
          <ac:spMkLst>
            <pc:docMk/>
            <pc:sldMk cId="323251903" sldId="258"/>
            <ac:spMk id="12" creationId="{66488D17-4E57-7615-A77D-D269504B280C}"/>
          </ac:spMkLst>
        </pc:spChg>
        <pc:spChg chg="add mod">
          <ac:chgData name="KRISHNA Nithin" userId="41fe004a-cb3c-4bbb-ae07-6cfe667cc676" providerId="ADAL" clId="{9B7DA60C-3151-4617-92D5-C723D1E270FE}" dt="2025-03-13T10:02:35.548" v="149" actId="1076"/>
          <ac:spMkLst>
            <pc:docMk/>
            <pc:sldMk cId="323251903" sldId="258"/>
            <ac:spMk id="28" creationId="{9489112B-49C2-C507-181C-AFEAF6FF6AAF}"/>
          </ac:spMkLst>
        </pc:spChg>
        <pc:spChg chg="add mod">
          <ac:chgData name="KRISHNA Nithin" userId="41fe004a-cb3c-4bbb-ae07-6cfe667cc676" providerId="ADAL" clId="{9B7DA60C-3151-4617-92D5-C723D1E270FE}" dt="2025-03-13T10:03:27.908" v="153" actId="1076"/>
          <ac:spMkLst>
            <pc:docMk/>
            <pc:sldMk cId="323251903" sldId="258"/>
            <ac:spMk id="29" creationId="{439048B8-1892-E107-9291-CDBAA7CED371}"/>
          </ac:spMkLst>
        </pc:spChg>
        <pc:spChg chg="add mod">
          <ac:chgData name="KRISHNA Nithin" userId="41fe004a-cb3c-4bbb-ae07-6cfe667cc676" providerId="ADAL" clId="{9B7DA60C-3151-4617-92D5-C723D1E270FE}" dt="2025-03-13T10:02:29.610" v="146" actId="1076"/>
          <ac:spMkLst>
            <pc:docMk/>
            <pc:sldMk cId="323251903" sldId="258"/>
            <ac:spMk id="30" creationId="{4D626424-1F86-4CC4-4F70-1B2F8757E488}"/>
          </ac:spMkLst>
        </pc:spChg>
        <pc:cxnChg chg="add del mod">
          <ac:chgData name="KRISHNA Nithin" userId="41fe004a-cb3c-4bbb-ae07-6cfe667cc676" providerId="ADAL" clId="{9B7DA60C-3151-4617-92D5-C723D1E270FE}" dt="2025-03-13T10:00:20.249" v="54" actId="478"/>
          <ac:cxnSpMkLst>
            <pc:docMk/>
            <pc:sldMk cId="323251903" sldId="258"/>
            <ac:cxnSpMk id="7" creationId="{1E7B0C11-BBD8-BA4C-0E09-719C83D25D78}"/>
          </ac:cxnSpMkLst>
        </pc:cxnChg>
        <pc:cxnChg chg="add del mod">
          <ac:chgData name="KRISHNA Nithin" userId="41fe004a-cb3c-4bbb-ae07-6cfe667cc676" providerId="ADAL" clId="{9B7DA60C-3151-4617-92D5-C723D1E270FE}" dt="2025-03-13T10:00:21.096" v="55" actId="478"/>
          <ac:cxnSpMkLst>
            <pc:docMk/>
            <pc:sldMk cId="323251903" sldId="258"/>
            <ac:cxnSpMk id="9" creationId="{A9EF73D7-A0D3-E850-3035-8794B443CF07}"/>
          </ac:cxnSpMkLst>
        </pc:cxnChg>
        <pc:cxnChg chg="add mod">
          <ac:chgData name="KRISHNA Nithin" userId="41fe004a-cb3c-4bbb-ae07-6cfe667cc676" providerId="ADAL" clId="{9B7DA60C-3151-4617-92D5-C723D1E270FE}" dt="2025-03-13T10:02:11.536" v="141" actId="14100"/>
          <ac:cxnSpMkLst>
            <pc:docMk/>
            <pc:sldMk cId="323251903" sldId="258"/>
            <ac:cxnSpMk id="17" creationId="{E80E642D-4666-CCC7-E1DA-5405F6955D27}"/>
          </ac:cxnSpMkLst>
        </pc:cxnChg>
        <pc:cxnChg chg="add mod">
          <ac:chgData name="KRISHNA Nithin" userId="41fe004a-cb3c-4bbb-ae07-6cfe667cc676" providerId="ADAL" clId="{9B7DA60C-3151-4617-92D5-C723D1E270FE}" dt="2025-03-13T10:03:15.060" v="151" actId="14100"/>
          <ac:cxnSpMkLst>
            <pc:docMk/>
            <pc:sldMk cId="323251903" sldId="258"/>
            <ac:cxnSpMk id="18" creationId="{923C3313-3670-5634-4145-0B0A7D1BCB36}"/>
          </ac:cxnSpMkLst>
        </pc:cxnChg>
        <pc:cxnChg chg="add mod">
          <ac:chgData name="KRISHNA Nithin" userId="41fe004a-cb3c-4bbb-ae07-6cfe667cc676" providerId="ADAL" clId="{9B7DA60C-3151-4617-92D5-C723D1E270FE}" dt="2025-03-13T10:03:34.100" v="154" actId="14100"/>
          <ac:cxnSpMkLst>
            <pc:docMk/>
            <pc:sldMk cId="323251903" sldId="258"/>
            <ac:cxnSpMk id="22" creationId="{4B2CD90E-BD18-1676-7A83-41CFAB8CD1AB}"/>
          </ac:cxnSpMkLst>
        </pc:cxnChg>
      </pc:sldChg>
      <pc:sldChg chg="modSp new del mod">
        <pc:chgData name="KRISHNA Nithin" userId="41fe004a-cb3c-4bbb-ae07-6cfe667cc676" providerId="ADAL" clId="{9B7DA60C-3151-4617-92D5-C723D1E270FE}" dt="2025-03-19T12:04:16.885" v="438" actId="2696"/>
        <pc:sldMkLst>
          <pc:docMk/>
          <pc:sldMk cId="2495322778" sldId="258"/>
        </pc:sldMkLst>
        <pc:spChg chg="mod">
          <ac:chgData name="KRISHNA Nithin" userId="41fe004a-cb3c-4bbb-ae07-6cfe667cc676" providerId="ADAL" clId="{9B7DA60C-3151-4617-92D5-C723D1E270FE}" dt="2025-03-19T12:04:11.673" v="437" actId="20577"/>
          <ac:spMkLst>
            <pc:docMk/>
            <pc:sldMk cId="2495322778" sldId="258"/>
            <ac:spMk id="3" creationId="{7C059C66-334D-6182-BC69-691BC548D10E}"/>
          </ac:spMkLst>
        </pc:spChg>
      </pc:sldChg>
      <pc:sldChg chg="addSp delSp modSp new del mod">
        <pc:chgData name="KRISHNA Nithin" userId="41fe004a-cb3c-4bbb-ae07-6cfe667cc676" providerId="ADAL" clId="{9B7DA60C-3151-4617-92D5-C723D1E270FE}" dt="2025-03-18T13:28:49.407" v="195" actId="47"/>
        <pc:sldMkLst>
          <pc:docMk/>
          <pc:sldMk cId="3650595203" sldId="258"/>
        </pc:sldMkLst>
        <pc:spChg chg="del">
          <ac:chgData name="KRISHNA Nithin" userId="41fe004a-cb3c-4bbb-ae07-6cfe667cc676" providerId="ADAL" clId="{9B7DA60C-3151-4617-92D5-C723D1E270FE}" dt="2025-03-18T13:20:07.273" v="183" actId="478"/>
          <ac:spMkLst>
            <pc:docMk/>
            <pc:sldMk cId="3650595203" sldId="258"/>
            <ac:spMk id="2" creationId="{DF99CD35-A464-AECC-0842-2E156E416A44}"/>
          </ac:spMkLst>
        </pc:spChg>
        <pc:spChg chg="del">
          <ac:chgData name="KRISHNA Nithin" userId="41fe004a-cb3c-4bbb-ae07-6cfe667cc676" providerId="ADAL" clId="{9B7DA60C-3151-4617-92D5-C723D1E270FE}" dt="2025-03-18T13:19:56.976" v="178" actId="22"/>
          <ac:spMkLst>
            <pc:docMk/>
            <pc:sldMk cId="3650595203" sldId="258"/>
            <ac:spMk id="3" creationId="{2EAE2E04-C489-2BA3-2C09-CCEEB61EBA6D}"/>
          </ac:spMkLst>
        </pc:spChg>
        <pc:spChg chg="add del mod">
          <ac:chgData name="KRISHNA Nithin" userId="41fe004a-cb3c-4bbb-ae07-6cfe667cc676" providerId="ADAL" clId="{9B7DA60C-3151-4617-92D5-C723D1E270FE}" dt="2025-03-18T13:20:50.844" v="189" actId="478"/>
          <ac:spMkLst>
            <pc:docMk/>
            <pc:sldMk cId="3650595203" sldId="258"/>
            <ac:spMk id="7" creationId="{E25F6315-8B73-3698-7633-8CC666BBE1EA}"/>
          </ac:spMkLst>
        </pc:spChg>
        <pc:picChg chg="add del mod ord">
          <ac:chgData name="KRISHNA Nithin" userId="41fe004a-cb3c-4bbb-ae07-6cfe667cc676" providerId="ADAL" clId="{9B7DA60C-3151-4617-92D5-C723D1E270FE}" dt="2025-03-18T13:20:47.182" v="187" actId="478"/>
          <ac:picMkLst>
            <pc:docMk/>
            <pc:sldMk cId="3650595203" sldId="258"/>
            <ac:picMk id="5" creationId="{56DE5152-C10B-76ED-8F7E-BE871205109D}"/>
          </ac:picMkLst>
        </pc:picChg>
        <pc:picChg chg="add mod">
          <ac:chgData name="KRISHNA Nithin" userId="41fe004a-cb3c-4bbb-ae07-6cfe667cc676" providerId="ADAL" clId="{9B7DA60C-3151-4617-92D5-C723D1E270FE}" dt="2025-03-18T13:23:58.064" v="194" actId="1076"/>
          <ac:picMkLst>
            <pc:docMk/>
            <pc:sldMk cId="3650595203" sldId="258"/>
            <ac:picMk id="9" creationId="{1453A156-904A-6B0A-FFA7-2EE49C9A96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C44E0-81C4-6188-0CAE-14635B87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8A5D07-40E8-BEDE-CF62-292E0C0D6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A94D9D-F476-FEC7-AF9B-E3452384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76B7C-7C33-FDAC-4890-A48F0540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FD2E8-FE8D-4295-6E6C-D3C80D4F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A79BF-E554-A79D-E913-FF26E7F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3EEFEC-0D74-774B-5901-41493C412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869D34-6FC4-D9DC-7F1F-FD3E29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FAE31D-557C-02F5-85F0-4333A5A1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E9E2D2-61E2-FA78-18E6-7C614107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701D67-D6F5-6ABB-87E6-4874BFB9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A245A1-3110-A9E0-37F1-9AB4227D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1A9B0B-0F26-2326-861C-7FDF827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9D856D-A78B-AE1E-3271-0824375A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4A278-D0E8-2964-5832-D8FE14C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DF95E-F365-4C99-AD28-FAC01E66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F020F2-EB7F-1F32-B12C-9525AA74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460FC9-62FA-F562-C2AB-BB3AC463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DF207-E38B-105D-3731-559B53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075338-DEA5-64C6-CD4A-71CBBB1E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BE6B0-7A4D-1B02-138A-B58A9CDB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9E8399-ADC8-9F72-E178-5FC3130E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79E98-E3A9-E457-CD16-1799B6E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33E6E2-7E8D-1596-751E-55966D8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A16474-D034-61E9-358B-B1FC063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4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7190C-E148-0F72-8C68-E7AB2A1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DEA87-B88B-0D73-6E01-55F50681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8BE6AC-986F-4B37-2990-110B3D6D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076AC7-7146-27B2-4E90-69B3E7AE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18D034-A47D-DCDA-A471-BA9FBE0F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8032D1-F1FE-D6B1-626E-B5B7E5BB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5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5B7D9-0E30-D122-E86C-C43C565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573938-439C-E32F-8C6F-BD4C3D6C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5ABC43-34D5-398F-EABF-6626A16B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91E41A-5125-046C-B745-BD5AE3390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7CD1B3-56BD-8E49-4F0C-70417BD8A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D112D0-EC43-2EB3-AB28-70507E2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5E5963-4F3B-8A2A-1A26-D9826C6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3008ED-1DF7-56D6-0081-F2E16799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9C53C-9E1D-69A4-6E3F-04B33495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6B5656-7DB7-BD98-D82C-90B47BEE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7BA955-7728-C7EA-41B6-52D442EE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E78365-E5BC-D052-5D89-58B606C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F157A0-4AF2-F7D3-9537-E0757799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4889A2-3D6D-9EFA-DAE8-F6BB641D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13377C-0A7C-CF66-B176-3DDEC2F9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DC654-DD4E-E9C1-007B-84FE7E1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DBB791-FE1E-514F-182E-B59E86BA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4824F4-91BC-AD52-3787-F9588D60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A3292B-3E1C-DD35-C586-3267B02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65D9A9-D484-FD44-F777-48BB807C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99833B-3136-C14A-3927-00E00BF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9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29B68-33B6-5F24-E527-A0B7948C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ED89BF-4E95-55CD-52CC-B3AF4313C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17DC8D-F4B7-DCB2-3F34-40652795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88F73-D964-6301-A799-ED3ABB72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6E1C8C-B0A6-A715-4604-1A140294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B91781-BA3D-FE84-D831-DD5A6339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4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11F8E6-F455-DE2C-E28E-01769B19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6141F3-51A8-28EF-21E1-32A04471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994705-B4E9-9583-8072-EE870239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A4733-1A9F-42EC-BFE1-CE131FA5ED26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B81DBE-B108-3308-4B13-7F4CCE11A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C9C35A-A529-DB69-5691-63957B1B5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03277-3BED-4326-B46E-00AC7BE227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DC1E1E-83C7-356E-910E-366376510F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0726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8DD9B-6B21-A1CF-FFD5-6B63E2CE0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End-to-End PJ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BCF881-9CDE-CE06-1FBE-FE7DDC4F0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Weather Data Pipeline</a:t>
            </a:r>
          </a:p>
        </p:txBody>
      </p:sp>
    </p:spTree>
    <p:extLst>
      <p:ext uri="{BB962C8B-B14F-4D97-AF65-F5344CB8AC3E}">
        <p14:creationId xmlns:p14="http://schemas.microsoft.com/office/powerpoint/2010/main" val="36909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5EE8A2-F733-84B9-67DD-BA8D399B00C8}"/>
              </a:ext>
            </a:extLst>
          </p:cNvPr>
          <p:cNvSpPr/>
          <p:nvPr/>
        </p:nvSpPr>
        <p:spPr>
          <a:xfrm>
            <a:off x="624413" y="2417906"/>
            <a:ext cx="1967345" cy="2149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8FECB0-02CD-93BC-027D-5302BED4F010}"/>
              </a:ext>
            </a:extLst>
          </p:cNvPr>
          <p:cNvSpPr/>
          <p:nvPr/>
        </p:nvSpPr>
        <p:spPr>
          <a:xfrm>
            <a:off x="243708" y="1004058"/>
            <a:ext cx="11427395" cy="54571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effectLst/>
                <a:latin typeface="Courier New" panose="02070309020205020404" pitchFamily="49" charset="0"/>
              </a:rPr>
              <a:t>%3CmxGraphModel%3E%3Croot%3E%3CmxCell%20id%3D%220%22%2F%3E%3CmxCell%20id%3D%221%22%20parent%3D%220%22%2F%3E%3CmxCell%20id%3D%222%22%20value%3D%22Amazon%20S3%22%20style%3D%22sketch%3D0%3BoutlineConnect%3D0%3BfontColor%3D%23232F3E%3BgradientColor%3Dnone%3BstrokeColor%3D%23ffffff%3BfillColor%3D%23232F3E%3Bdashed%3D0%3BverticalLabelPosition%3Dmiddle%3BverticalAlign%3Dbottom%3Bg%3D3%3Bshape%3Dmxgraph.aws4.productIcon%3BprIcon%3Dmxgraph.aws4.s3%3B%22%20vertex%3D%221%22%20parent%3D%221%22%3E%3CmxGeometry%20x%3D%22380%22%20y%3D%22230%22%20width%3D%2280%22%20height%3D%22100%22%20as%3D%22geometry%22%2F%3E%3C%2FmxCell%3E%3C%2Froot%3E%3C%2FmxGraphModel%3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6E67EEB-4484-B5CB-1F80-A757CBAEE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38082" y="1011082"/>
            <a:ext cx="731370" cy="564443"/>
          </a:xfrm>
          <a:prstGeom prst="rect">
            <a:avLst/>
          </a:prstGeom>
        </p:spPr>
      </p:pic>
      <p:pic>
        <p:nvPicPr>
          <p:cNvPr id="1026" name="Picture 2" descr="Apache Airflow - Wikipedia">
            <a:extLst>
              <a:ext uri="{FF2B5EF4-FFF2-40B4-BE49-F238E27FC236}">
                <a16:creationId xmlns:a16="http://schemas.microsoft.com/office/drawing/2014/main" xmlns="" id="{5616A85B-6297-6451-939F-BE728A04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5" y="2701385"/>
            <a:ext cx="1649605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xmlns="" id="{F0817EB7-0371-1A05-E2FA-6C1D7D74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46" y="3858765"/>
            <a:ext cx="787778" cy="8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F5547-0688-533F-D9BB-FEACC1486A8C}"/>
              </a:ext>
            </a:extLst>
          </p:cNvPr>
          <p:cNvSpPr txBox="1"/>
          <p:nvPr/>
        </p:nvSpPr>
        <p:spPr>
          <a:xfrm>
            <a:off x="2551580" y="3093450"/>
            <a:ext cx="1352893" cy="9549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xmlns="" id="{08F38DF5-B9B3-0323-7AF4-D5A30E494FF6}"/>
              </a:ext>
            </a:extLst>
          </p:cNvPr>
          <p:cNvSpPr/>
          <p:nvPr/>
        </p:nvSpPr>
        <p:spPr>
          <a:xfrm>
            <a:off x="969452" y="3407729"/>
            <a:ext cx="304506" cy="290748"/>
          </a:xfrm>
          <a:prstGeom prst="mathPl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3A2FDB-D77C-D870-6D39-9285E50926BD}"/>
              </a:ext>
            </a:extLst>
          </p:cNvPr>
          <p:cNvSpPr txBox="1"/>
          <p:nvPr/>
        </p:nvSpPr>
        <p:spPr>
          <a:xfrm>
            <a:off x="352276" y="2282449"/>
            <a:ext cx="1777675" cy="256770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C1F438-B008-4D66-3493-FE83135A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26" y="3153831"/>
            <a:ext cx="859705" cy="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CA34B7E-DA7D-F554-2479-8DFC82C8E650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129951" y="3566304"/>
            <a:ext cx="421629" cy="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WS Lambda - Wikipedia">
            <a:extLst>
              <a:ext uri="{FF2B5EF4-FFF2-40B4-BE49-F238E27FC236}">
                <a16:creationId xmlns:a16="http://schemas.microsoft.com/office/drawing/2014/main" xmlns="" id="{EBA47F25-2335-E80B-9E5E-726C1EC1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3" y="4501681"/>
            <a:ext cx="586597" cy="5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5BDF5E27-1CC4-0B19-C20D-4F838B829763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116480" y="4129776"/>
            <a:ext cx="764403" cy="566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5413295A-5CD2-8708-06DB-7BD1E9B50385}"/>
              </a:ext>
            </a:extLst>
          </p:cNvPr>
          <p:cNvCxnSpPr>
            <a:cxnSpLocks/>
            <a:stCxn id="12" idx="3"/>
            <a:endCxn id="1073" idx="2"/>
          </p:cNvCxnSpPr>
          <p:nvPr/>
        </p:nvCxnSpPr>
        <p:spPr>
          <a:xfrm flipV="1">
            <a:off x="4368280" y="4057586"/>
            <a:ext cx="376927" cy="7373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et Started with Apache Spark - Install ...">
            <a:extLst>
              <a:ext uri="{FF2B5EF4-FFF2-40B4-BE49-F238E27FC236}">
                <a16:creationId xmlns:a16="http://schemas.microsoft.com/office/drawing/2014/main" xmlns="" id="{BC2EAB41-538B-432D-4A08-639F27FE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74" y="2502792"/>
            <a:ext cx="1388585" cy="5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xmlns="" id="{545E112B-B5D7-C829-5324-D1C8749D0A6A}"/>
              </a:ext>
            </a:extLst>
          </p:cNvPr>
          <p:cNvSpPr txBox="1"/>
          <p:nvPr/>
        </p:nvSpPr>
        <p:spPr>
          <a:xfrm>
            <a:off x="5707025" y="2282449"/>
            <a:ext cx="1501573" cy="256770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4" name="Plus Sign 1033">
            <a:extLst>
              <a:ext uri="{FF2B5EF4-FFF2-40B4-BE49-F238E27FC236}">
                <a16:creationId xmlns:a16="http://schemas.microsoft.com/office/drawing/2014/main" xmlns="" id="{D2B6C50C-E732-8021-4035-179604B2B5A1}"/>
              </a:ext>
            </a:extLst>
          </p:cNvPr>
          <p:cNvSpPr/>
          <p:nvPr/>
        </p:nvSpPr>
        <p:spPr>
          <a:xfrm>
            <a:off x="6265362" y="3196915"/>
            <a:ext cx="261598" cy="290748"/>
          </a:xfrm>
          <a:prstGeom prst="mathPlu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0" name="Picture 10" descr="ETL Migration with AWS Glue: Accelerate ...">
            <a:extLst>
              <a:ext uri="{FF2B5EF4-FFF2-40B4-BE49-F238E27FC236}">
                <a16:creationId xmlns:a16="http://schemas.microsoft.com/office/drawing/2014/main" xmlns="" id="{E68BD547-0799-BD86-7CA9-B27ED9E7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4" y="3632693"/>
            <a:ext cx="990708" cy="9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xmlns="" id="{5FD33D4E-F0F4-0FB0-37A9-23CC9184290A}"/>
              </a:ext>
            </a:extLst>
          </p:cNvPr>
          <p:cNvCxnSpPr>
            <a:cxnSpLocks/>
            <a:stCxn id="1073" idx="3"/>
            <a:endCxn id="1032" idx="1"/>
          </p:cNvCxnSpPr>
          <p:nvPr/>
        </p:nvCxnSpPr>
        <p:spPr>
          <a:xfrm flipV="1">
            <a:off x="5421653" y="3566304"/>
            <a:ext cx="285372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0F6119-6EDF-B98A-D473-DB13EF5566F2}"/>
              </a:ext>
            </a:extLst>
          </p:cNvPr>
          <p:cNvSpPr txBox="1"/>
          <p:nvPr/>
        </p:nvSpPr>
        <p:spPr>
          <a:xfrm>
            <a:off x="8800353" y="3081910"/>
            <a:ext cx="1056418" cy="97567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4" descr="How to Set Up Snowflake Snowpipe: Steps ...">
            <a:extLst>
              <a:ext uri="{FF2B5EF4-FFF2-40B4-BE49-F238E27FC236}">
                <a16:creationId xmlns:a16="http://schemas.microsoft.com/office/drawing/2014/main" xmlns="" id="{BB16FAA0-8DF7-96A7-B7F2-9B7F2CA4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07" y="4482404"/>
            <a:ext cx="820662" cy="59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00C0D5F9-B4CE-29BA-2ECF-36B27869C13C}"/>
              </a:ext>
            </a:extLst>
          </p:cNvPr>
          <p:cNvCxnSpPr>
            <a:cxnSpLocks/>
            <a:stCxn id="1100" idx="2"/>
            <a:endCxn id="11" idx="1"/>
          </p:cNvCxnSpPr>
          <p:nvPr/>
        </p:nvCxnSpPr>
        <p:spPr>
          <a:xfrm rot="16200000" flipH="1">
            <a:off x="7850082" y="4240367"/>
            <a:ext cx="722607" cy="357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1AD286F9-1291-A2BD-14BE-2C71DDD614AA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 flipV="1">
            <a:off x="9210569" y="4057586"/>
            <a:ext cx="117993" cy="7226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xmlns="" id="{E4DE29FD-EA01-5CF8-8813-A77C99539B39}"/>
              </a:ext>
            </a:extLst>
          </p:cNvPr>
          <p:cNvSpPr txBox="1"/>
          <p:nvPr/>
        </p:nvSpPr>
        <p:spPr>
          <a:xfrm>
            <a:off x="8499502" y="5148573"/>
            <a:ext cx="797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Snow Pipe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xmlns="" id="{A4AB37D8-8F4A-0020-B068-6B7314EC19B0}"/>
              </a:ext>
            </a:extLst>
          </p:cNvPr>
          <p:cNvSpPr txBox="1"/>
          <p:nvPr/>
        </p:nvSpPr>
        <p:spPr>
          <a:xfrm>
            <a:off x="3777803" y="5148573"/>
            <a:ext cx="797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Lambda</a:t>
            </a:r>
          </a:p>
        </p:txBody>
      </p:sp>
      <p:pic>
        <p:nvPicPr>
          <p:cNvPr id="1064" name="Picture 2" descr="14 Key Snowflake Features: The Ultimate ...">
            <a:extLst>
              <a:ext uri="{FF2B5EF4-FFF2-40B4-BE49-F238E27FC236}">
                <a16:creationId xmlns:a16="http://schemas.microsoft.com/office/drawing/2014/main" xmlns="" id="{946FB1CA-2C7B-3006-4FFE-5F58BBD5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48" y="3677529"/>
            <a:ext cx="822900" cy="3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8" descr="Landkreditt Boosts Process Performance ...">
            <a:extLst>
              <a:ext uri="{FF2B5EF4-FFF2-40B4-BE49-F238E27FC236}">
                <a16:creationId xmlns:a16="http://schemas.microsoft.com/office/drawing/2014/main" xmlns="" id="{49915571-FB12-C518-E4B5-CCC367D2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48" y="3162696"/>
            <a:ext cx="696720" cy="5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TextBox 1072">
            <a:extLst>
              <a:ext uri="{FF2B5EF4-FFF2-40B4-BE49-F238E27FC236}">
                <a16:creationId xmlns:a16="http://schemas.microsoft.com/office/drawing/2014/main" xmlns="" id="{AA6590DC-CAF4-7A61-4494-F3346FCF890B}"/>
              </a:ext>
            </a:extLst>
          </p:cNvPr>
          <p:cNvSpPr txBox="1"/>
          <p:nvPr/>
        </p:nvSpPr>
        <p:spPr>
          <a:xfrm>
            <a:off x="4068760" y="3102634"/>
            <a:ext cx="1352893" cy="9549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xmlns="" id="{7119B985-BB1B-585B-4DD2-90451BC8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06" y="3163015"/>
            <a:ext cx="859705" cy="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0" name="TextBox 1099">
            <a:extLst>
              <a:ext uri="{FF2B5EF4-FFF2-40B4-BE49-F238E27FC236}">
                <a16:creationId xmlns:a16="http://schemas.microsoft.com/office/drawing/2014/main" xmlns="" id="{390F7AD7-E916-FC8D-31E2-AE210429D06A}"/>
              </a:ext>
            </a:extLst>
          </p:cNvPr>
          <p:cNvSpPr txBox="1"/>
          <p:nvPr/>
        </p:nvSpPr>
        <p:spPr>
          <a:xfrm>
            <a:off x="7436063" y="3102634"/>
            <a:ext cx="1193600" cy="9549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xmlns="" id="{3204EE47-C72C-529C-C93C-7A7D2ACB1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74" y="3171655"/>
            <a:ext cx="859705" cy="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6" descr="Power BI - Microsoft Logo PNG Vector ...">
            <a:extLst>
              <a:ext uri="{FF2B5EF4-FFF2-40B4-BE49-F238E27FC236}">
                <a16:creationId xmlns:a16="http://schemas.microsoft.com/office/drawing/2014/main" xmlns="" id="{784DF2A0-5F9F-A160-F0AB-31530804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987" y="2712120"/>
            <a:ext cx="1163242" cy="17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xmlns="" id="{C103CFCA-218B-E350-7537-69087C3AB8AD}"/>
              </a:ext>
            </a:extLst>
          </p:cNvPr>
          <p:cNvCxnSpPr>
            <a:cxnSpLocks/>
            <a:stCxn id="25" idx="3"/>
            <a:endCxn id="1147" idx="1"/>
          </p:cNvCxnSpPr>
          <p:nvPr/>
        </p:nvCxnSpPr>
        <p:spPr>
          <a:xfrm flipV="1">
            <a:off x="9856771" y="3563450"/>
            <a:ext cx="445216" cy="6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xmlns="" id="{404B6686-C109-5A39-E361-2D295C903D44}"/>
              </a:ext>
            </a:extLst>
          </p:cNvPr>
          <p:cNvCxnSpPr>
            <a:cxnSpLocks/>
            <a:stCxn id="1032" idx="3"/>
            <a:endCxn id="1100" idx="1"/>
          </p:cNvCxnSpPr>
          <p:nvPr/>
        </p:nvCxnSpPr>
        <p:spPr>
          <a:xfrm>
            <a:off x="7208598" y="3566304"/>
            <a:ext cx="227465" cy="1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AWS Lambda - Wikipedia">
            <a:extLst>
              <a:ext uri="{FF2B5EF4-FFF2-40B4-BE49-F238E27FC236}">
                <a16:creationId xmlns:a16="http://schemas.microsoft.com/office/drawing/2014/main" xmlns="" id="{EBA47F25-2335-E80B-9E5E-726C1EC1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55" y="1778643"/>
            <a:ext cx="586597" cy="5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13">
            <a:extLst>
              <a:ext uri="{FF2B5EF4-FFF2-40B4-BE49-F238E27FC236}">
                <a16:creationId xmlns:a16="http://schemas.microsoft.com/office/drawing/2014/main" xmlns="" id="{5BDF5E27-1CC4-0B19-C20D-4F838B829763}"/>
              </a:ext>
            </a:extLst>
          </p:cNvPr>
          <p:cNvCxnSpPr>
            <a:cxnSpLocks/>
            <a:stCxn id="41" idx="3"/>
            <a:endCxn id="1032" idx="0"/>
          </p:cNvCxnSpPr>
          <p:nvPr/>
        </p:nvCxnSpPr>
        <p:spPr>
          <a:xfrm>
            <a:off x="5037652" y="2071942"/>
            <a:ext cx="1420160" cy="210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BCA34B7E-DA7D-F554-2479-8DFC82C8E650}"/>
              </a:ext>
            </a:extLst>
          </p:cNvPr>
          <p:cNvCxnSpPr>
            <a:cxnSpLocks/>
            <a:stCxn id="1073" idx="0"/>
            <a:endCxn id="41" idx="2"/>
          </p:cNvCxnSpPr>
          <p:nvPr/>
        </p:nvCxnSpPr>
        <p:spPr>
          <a:xfrm flipH="1" flipV="1">
            <a:off x="4744354" y="2365240"/>
            <a:ext cx="853" cy="737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10F6119-6EDF-B98A-D473-DB13EF5566F2}"/>
              </a:ext>
            </a:extLst>
          </p:cNvPr>
          <p:cNvSpPr txBox="1"/>
          <p:nvPr/>
        </p:nvSpPr>
        <p:spPr>
          <a:xfrm>
            <a:off x="10281664" y="3018091"/>
            <a:ext cx="1277732" cy="10394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7"/>
            <a:ext cx="7568824" cy="62523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Architecture </a:t>
            </a:r>
            <a:r>
              <a:rPr lang="en-US" sz="2800" b="1" dirty="0" smtClean="0">
                <a:latin typeface="Bahnschrift Light" panose="020B0502040204020203" pitchFamily="34" charset="0"/>
              </a:rPr>
              <a:t>Diagram for Project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7"/>
            <a:ext cx="7568824" cy="6252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Light" panose="020B0502040204020203" pitchFamily="34" charset="0"/>
              </a:rPr>
              <a:t>Project Overview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917" y="1164567"/>
            <a:ext cx="1145587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Description: </a:t>
            </a:r>
            <a:r>
              <a:rPr lang="en-US" dirty="0" smtClean="0"/>
              <a:t>Using Apache Airflow Hosted on AWS Ec2 the source </a:t>
            </a:r>
            <a:r>
              <a:rPr lang="en-US" dirty="0"/>
              <a:t>J</a:t>
            </a:r>
            <a:r>
              <a:rPr lang="en-US" dirty="0" smtClean="0"/>
              <a:t>son data is generated for every 5min and moved to S3 Bucket by Airflow DAG’s.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Leveraging the Lambda Function the source data is moved for Source-ETL S3 path. As soon as the file lands to Source-ETL </a:t>
            </a:r>
            <a:r>
              <a:rPr lang="en-US" dirty="0"/>
              <a:t>S3 </a:t>
            </a:r>
            <a:r>
              <a:rPr lang="en-US" dirty="0" smtClean="0"/>
              <a:t>path a Glue Job will be triggered (by another Lambda Function).</a:t>
            </a:r>
          </a:p>
          <a:p>
            <a:endParaRPr lang="en-US" dirty="0" smtClean="0"/>
          </a:p>
          <a:p>
            <a:r>
              <a:rPr lang="en-US" dirty="0" smtClean="0"/>
              <a:t>Once the Transformation are completed by Glue the .csv is stored into a final S3 path which will picked by snowflake table using snow pipe.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	</a:t>
            </a:r>
            <a:r>
              <a:rPr lang="en-US" dirty="0" smtClean="0"/>
              <a:t>The Snow Flake table is connected to Power-BI Dashboard which reflects real time changes in weather data.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1917" y="4758894"/>
            <a:ext cx="114558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GitHub Link : https://github.com/nithinkrishna2019/End-To-End-Data_Engineering-PJ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9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8"/>
            <a:ext cx="7369328" cy="51345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Light" panose="020B0502040204020203" pitchFamily="34" charset="0"/>
              </a:rPr>
              <a:t>Snowflake Table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7" y="1176412"/>
            <a:ext cx="11648030" cy="48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8"/>
            <a:ext cx="7369328" cy="51345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Light" panose="020B0502040204020203" pitchFamily="34" charset="0"/>
              </a:rPr>
              <a:t>Power BI Dashboard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7" y="690113"/>
            <a:ext cx="11734294" cy="57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221917" y="176658"/>
            <a:ext cx="7369328" cy="51345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Light" panose="020B0502040204020203" pitchFamily="34" charset="0"/>
              </a:rPr>
              <a:t>Power BI Dashboard</a:t>
            </a:r>
            <a:endParaRPr lang="en-IN" sz="3200" b="1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7" y="690113"/>
            <a:ext cx="11768800" cy="57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Bahnschrift Light</vt:lpstr>
      <vt:lpstr>Courier New</vt:lpstr>
      <vt:lpstr>Office Theme</vt:lpstr>
      <vt:lpstr>End-to-End PJ</vt:lpstr>
      <vt:lpstr>Architecture Diagram for Project</vt:lpstr>
      <vt:lpstr>Project Overview</vt:lpstr>
      <vt:lpstr>Snowflake Table</vt:lpstr>
      <vt:lpstr>Power BI Dashboard</vt:lpstr>
      <vt:lpstr>Power BI 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PJ</dc:title>
  <dc:creator>KRISHNA Nithin</dc:creator>
  <cp:lastModifiedBy>Microsoft account</cp:lastModifiedBy>
  <cp:revision>7</cp:revision>
  <dcterms:created xsi:type="dcterms:W3CDTF">2025-03-08T02:28:30Z</dcterms:created>
  <dcterms:modified xsi:type="dcterms:W3CDTF">2025-03-29T05:43:58Z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