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Nithin" userId="41fe004a-cb3c-4bbb-ae07-6cfe667cc676" providerId="ADAL" clId="{9B7DA60C-3151-4617-92D5-C723D1E270FE}"/>
    <pc:docChg chg="undo custSel addSld delSld modSld">
      <pc:chgData name="KRISHNA Nithin" userId="41fe004a-cb3c-4bbb-ae07-6cfe667cc676" providerId="ADAL" clId="{9B7DA60C-3151-4617-92D5-C723D1E270FE}" dt="2025-03-20T10:54:13.968" v="798" actId="1076"/>
      <pc:docMkLst>
        <pc:docMk/>
      </pc:docMkLst>
      <pc:sldChg chg="modSp mod">
        <pc:chgData name="KRISHNA Nithin" userId="41fe004a-cb3c-4bbb-ae07-6cfe667cc676" providerId="ADAL" clId="{9B7DA60C-3151-4617-92D5-C723D1E270FE}" dt="2025-03-20T08:12:51.483" v="797" actId="20577"/>
        <pc:sldMkLst>
          <pc:docMk/>
          <pc:sldMk cId="3690940163" sldId="256"/>
        </pc:sldMkLst>
        <pc:spChg chg="mod">
          <ac:chgData name="KRISHNA Nithin" userId="41fe004a-cb3c-4bbb-ae07-6cfe667cc676" providerId="ADAL" clId="{9B7DA60C-3151-4617-92D5-C723D1E270FE}" dt="2025-03-20T08:12:51.483" v="797" actId="20577"/>
          <ac:spMkLst>
            <pc:docMk/>
            <pc:sldMk cId="3690940163" sldId="256"/>
            <ac:spMk id="3" creationId="{37BCF881-9CDE-CE06-1FBE-FE7DDC4F053D}"/>
          </ac:spMkLst>
        </pc:spChg>
      </pc:sldChg>
      <pc:sldChg chg="addSp delSp modSp mod">
        <pc:chgData name="KRISHNA Nithin" userId="41fe004a-cb3c-4bbb-ae07-6cfe667cc676" providerId="ADAL" clId="{9B7DA60C-3151-4617-92D5-C723D1E270FE}" dt="2025-03-20T10:54:13.968" v="798" actId="1076"/>
        <pc:sldMkLst>
          <pc:docMk/>
          <pc:sldMk cId="2976492916" sldId="257"/>
        </pc:sldMkLst>
        <pc:spChg chg="add mod">
          <ac:chgData name="KRISHNA Nithin" userId="41fe004a-cb3c-4bbb-ae07-6cfe667cc676" providerId="ADAL" clId="{9B7DA60C-3151-4617-92D5-C723D1E270FE}" dt="2025-03-20T08:03:20.538" v="691" actId="14100"/>
          <ac:spMkLst>
            <pc:docMk/>
            <pc:sldMk cId="2976492916" sldId="257"/>
            <ac:spMk id="2" creationId="{5D3A2FDB-D77C-D870-6D39-9285E50926BD}"/>
          </ac:spMkLst>
        </pc:spChg>
        <pc:spChg chg="add del mod">
          <ac:chgData name="KRISHNA Nithin" userId="41fe004a-cb3c-4bbb-ae07-6cfe667cc676" providerId="ADAL" clId="{9B7DA60C-3151-4617-92D5-C723D1E270FE}" dt="2025-03-20T08:12:26.128" v="771" actId="1076"/>
          <ac:spMkLst>
            <pc:docMk/>
            <pc:sldMk cId="2976492916" sldId="257"/>
            <ac:spMk id="4" creationId="{9F8FECB0-02CD-93BC-027D-5302BED4F010}"/>
          </ac:spMkLst>
        </pc:spChg>
        <pc:spChg chg="mod">
          <ac:chgData name="KRISHNA Nithin" userId="41fe004a-cb3c-4bbb-ae07-6cfe667cc676" providerId="ADAL" clId="{9B7DA60C-3151-4617-92D5-C723D1E270FE}" dt="2025-03-18T13:41:51.101" v="340" actId="1076"/>
          <ac:spMkLst>
            <pc:docMk/>
            <pc:sldMk cId="2976492916" sldId="257"/>
            <ac:spMk id="7" creationId="{D61F5547-0688-533F-D9BB-FEACC1486A8C}"/>
          </ac:spMkLst>
        </pc:spChg>
        <pc:spChg chg="mod">
          <ac:chgData name="KRISHNA Nithin" userId="41fe004a-cb3c-4bbb-ae07-6cfe667cc676" providerId="ADAL" clId="{9B7DA60C-3151-4617-92D5-C723D1E270FE}" dt="2025-03-18T13:29:32.181" v="205" actId="1076"/>
          <ac:spMkLst>
            <pc:docMk/>
            <pc:sldMk cId="2976492916" sldId="257"/>
            <ac:spMk id="8" creationId="{08F38DF5-B9B3-0323-7AF4-D5A30E494FF6}"/>
          </ac:spMkLst>
        </pc:spChg>
        <pc:spChg chg="add del mod">
          <ac:chgData name="KRISHNA Nithin" userId="41fe004a-cb3c-4bbb-ae07-6cfe667cc676" providerId="ADAL" clId="{9B7DA60C-3151-4617-92D5-C723D1E270FE}" dt="2025-03-20T07:44:24.043" v="676" actId="478"/>
          <ac:spMkLst>
            <pc:docMk/>
            <pc:sldMk cId="2976492916" sldId="257"/>
            <ac:spMk id="15" creationId="{41BE4B53-7659-4E8B-C3C3-9E2C5F8B0606}"/>
          </ac:spMkLst>
        </pc:spChg>
        <pc:spChg chg="add mod">
          <ac:chgData name="KRISHNA Nithin" userId="41fe004a-cb3c-4bbb-ae07-6cfe667cc676" providerId="ADAL" clId="{9B7DA60C-3151-4617-92D5-C723D1E270FE}" dt="2025-03-18T13:34:40.772" v="249"/>
          <ac:spMkLst>
            <pc:docMk/>
            <pc:sldMk cId="2976492916" sldId="257"/>
            <ac:spMk id="20" creationId="{1E480521-CB39-F221-BE22-A762EAF6F5A6}"/>
          </ac:spMkLst>
        </pc:spChg>
        <pc:spChg chg="add mod">
          <ac:chgData name="KRISHNA Nithin" userId="41fe004a-cb3c-4bbb-ae07-6cfe667cc676" providerId="ADAL" clId="{9B7DA60C-3151-4617-92D5-C723D1E270FE}" dt="2025-03-18T13:34:40.772" v="249"/>
          <ac:spMkLst>
            <pc:docMk/>
            <pc:sldMk cId="2976492916" sldId="257"/>
            <ac:spMk id="21" creationId="{202D6981-28BA-5E01-5EC3-667D9228F693}"/>
          </ac:spMkLst>
        </pc:spChg>
        <pc:spChg chg="add del mod">
          <ac:chgData name="KRISHNA Nithin" userId="41fe004a-cb3c-4bbb-ae07-6cfe667cc676" providerId="ADAL" clId="{9B7DA60C-3151-4617-92D5-C723D1E270FE}" dt="2025-03-20T07:42:58.689" v="654" actId="478"/>
          <ac:spMkLst>
            <pc:docMk/>
            <pc:sldMk cId="2976492916" sldId="257"/>
            <ac:spMk id="23" creationId="{65B2201E-56CC-74FC-93AD-CD7DB783DA43}"/>
          </ac:spMkLst>
        </pc:spChg>
        <pc:spChg chg="add mod">
          <ac:chgData name="KRISHNA Nithin" userId="41fe004a-cb3c-4bbb-ae07-6cfe667cc676" providerId="ADAL" clId="{9B7DA60C-3151-4617-92D5-C723D1E270FE}" dt="2025-03-20T08:09:57.293" v="754" actId="14100"/>
          <ac:spMkLst>
            <pc:docMk/>
            <pc:sldMk cId="2976492916" sldId="257"/>
            <ac:spMk id="25" creationId="{510F6119-6EDF-B98A-D473-DB13EF5566F2}"/>
          </ac:spMkLst>
        </pc:spChg>
        <pc:spChg chg="add mod">
          <ac:chgData name="KRISHNA Nithin" userId="41fe004a-cb3c-4bbb-ae07-6cfe667cc676" providerId="ADAL" clId="{9B7DA60C-3151-4617-92D5-C723D1E270FE}" dt="2025-03-20T08:05:22.025" v="722" actId="1076"/>
          <ac:spMkLst>
            <pc:docMk/>
            <pc:sldMk cId="2976492916" sldId="257"/>
            <ac:spMk id="1027" creationId="{E4DE29FD-EA01-5CF8-8813-A77C99539B39}"/>
          </ac:spMkLst>
        </pc:spChg>
        <pc:spChg chg="add mod">
          <ac:chgData name="KRISHNA Nithin" userId="41fe004a-cb3c-4bbb-ae07-6cfe667cc676" providerId="ADAL" clId="{9B7DA60C-3151-4617-92D5-C723D1E270FE}" dt="2025-03-20T07:43:25.996" v="661" actId="1076"/>
          <ac:spMkLst>
            <pc:docMk/>
            <pc:sldMk cId="2976492916" sldId="257"/>
            <ac:spMk id="1029" creationId="{A4AB37D8-8F4A-0020-B068-6B7314EC19B0}"/>
          </ac:spMkLst>
        </pc:spChg>
        <pc:spChg chg="add mod">
          <ac:chgData name="KRISHNA Nithin" userId="41fe004a-cb3c-4bbb-ae07-6cfe667cc676" providerId="ADAL" clId="{9B7DA60C-3151-4617-92D5-C723D1E270FE}" dt="2025-03-20T08:12:30.195" v="772" actId="14100"/>
          <ac:spMkLst>
            <pc:docMk/>
            <pc:sldMk cId="2976492916" sldId="257"/>
            <ac:spMk id="1032" creationId="{545E112B-B5D7-C829-5324-D1C8749D0A6A}"/>
          </ac:spMkLst>
        </pc:spChg>
        <pc:spChg chg="add mod">
          <ac:chgData name="KRISHNA Nithin" userId="41fe004a-cb3c-4bbb-ae07-6cfe667cc676" providerId="ADAL" clId="{9B7DA60C-3151-4617-92D5-C723D1E270FE}" dt="2025-03-20T08:04:08.626" v="701" actId="1076"/>
          <ac:spMkLst>
            <pc:docMk/>
            <pc:sldMk cId="2976492916" sldId="257"/>
            <ac:spMk id="1034" creationId="{D2B6C50C-E732-8021-4035-179604B2B5A1}"/>
          </ac:spMkLst>
        </pc:spChg>
        <pc:spChg chg="add del mod">
          <ac:chgData name="KRISHNA Nithin" userId="41fe004a-cb3c-4bbb-ae07-6cfe667cc676" providerId="ADAL" clId="{9B7DA60C-3151-4617-92D5-C723D1E270FE}" dt="2025-03-18T13:39:58.959" v="312" actId="478"/>
          <ac:spMkLst>
            <pc:docMk/>
            <pc:sldMk cId="2976492916" sldId="257"/>
            <ac:spMk id="1037" creationId="{615D5DF3-F755-9F5C-EA59-17207EE3442D}"/>
          </ac:spMkLst>
        </pc:spChg>
        <pc:spChg chg="add mod">
          <ac:chgData name="KRISHNA Nithin" userId="41fe004a-cb3c-4bbb-ae07-6cfe667cc676" providerId="ADAL" clId="{9B7DA60C-3151-4617-92D5-C723D1E270FE}" dt="2025-03-20T07:43:08.140" v="657" actId="1076"/>
          <ac:spMkLst>
            <pc:docMk/>
            <pc:sldMk cId="2976492916" sldId="257"/>
            <ac:spMk id="1073" creationId="{AA6590DC-CAF4-7A61-4494-F3346FCF890B}"/>
          </ac:spMkLst>
        </pc:spChg>
        <pc:spChg chg="add mod">
          <ac:chgData name="KRISHNA Nithin" userId="41fe004a-cb3c-4bbb-ae07-6cfe667cc676" providerId="ADAL" clId="{9B7DA60C-3151-4617-92D5-C723D1E270FE}" dt="2025-03-20T07:44:33.074" v="679"/>
          <ac:spMkLst>
            <pc:docMk/>
            <pc:sldMk cId="2976492916" sldId="257"/>
            <ac:spMk id="1097" creationId="{F7C24FFC-6540-BD0B-35F1-3731427B63F3}"/>
          </ac:spMkLst>
        </pc:spChg>
        <pc:spChg chg="add mod">
          <ac:chgData name="KRISHNA Nithin" userId="41fe004a-cb3c-4bbb-ae07-6cfe667cc676" providerId="ADAL" clId="{9B7DA60C-3151-4617-92D5-C723D1E270FE}" dt="2025-03-20T07:44:33.074" v="679"/>
          <ac:spMkLst>
            <pc:docMk/>
            <pc:sldMk cId="2976492916" sldId="257"/>
            <ac:spMk id="1098" creationId="{C5419DB3-7308-8040-D64C-F8C1282976CC}"/>
          </ac:spMkLst>
        </pc:spChg>
        <pc:spChg chg="add mod">
          <ac:chgData name="KRISHNA Nithin" userId="41fe004a-cb3c-4bbb-ae07-6cfe667cc676" providerId="ADAL" clId="{9B7DA60C-3151-4617-92D5-C723D1E270FE}" dt="2025-03-20T08:04:23.898" v="706" actId="1076"/>
          <ac:spMkLst>
            <pc:docMk/>
            <pc:sldMk cId="2976492916" sldId="257"/>
            <ac:spMk id="1100" creationId="{390F7AD7-E916-FC8D-31E2-AE210429D06A}"/>
          </ac:spMkLst>
        </pc:spChg>
        <pc:spChg chg="add mod">
          <ac:chgData name="KRISHNA Nithin" userId="41fe004a-cb3c-4bbb-ae07-6cfe667cc676" providerId="ADAL" clId="{9B7DA60C-3151-4617-92D5-C723D1E270FE}" dt="2025-03-20T08:11:55.846" v="762"/>
          <ac:spMkLst>
            <pc:docMk/>
            <pc:sldMk cId="2976492916" sldId="257"/>
            <ac:spMk id="1160" creationId="{E761D1F6-6656-9338-AA48-5633B9EBFB61}"/>
          </ac:spMkLst>
        </pc:spChg>
        <pc:picChg chg="add mod">
          <ac:chgData name="KRISHNA Nithin" userId="41fe004a-cb3c-4bbb-ae07-6cfe667cc676" providerId="ADAL" clId="{9B7DA60C-3151-4617-92D5-C723D1E270FE}" dt="2025-03-18T13:32:19.817" v="237" actId="14100"/>
          <ac:picMkLst>
            <pc:docMk/>
            <pc:sldMk cId="2976492916" sldId="257"/>
            <ac:picMk id="3" creationId="{9DC1F438-B008-4D66-3493-FE83135A11D2}"/>
          </ac:picMkLst>
        </pc:picChg>
        <pc:picChg chg="mod">
          <ac:chgData name="KRISHNA Nithin" userId="41fe004a-cb3c-4bbb-ae07-6cfe667cc676" providerId="ADAL" clId="{9B7DA60C-3151-4617-92D5-C723D1E270FE}" dt="2025-03-20T10:54:13.968" v="798" actId="1076"/>
          <ac:picMkLst>
            <pc:docMk/>
            <pc:sldMk cId="2976492916" sldId="257"/>
            <ac:picMk id="5" creationId="{36E67EEB-4484-B5CB-1F80-A757CBAEE6AF}"/>
          </ac:picMkLst>
        </pc:picChg>
        <pc:picChg chg="add del">
          <ac:chgData name="KRISHNA Nithin" userId="41fe004a-cb3c-4bbb-ae07-6cfe667cc676" providerId="ADAL" clId="{9B7DA60C-3151-4617-92D5-C723D1E270FE}" dt="2025-03-20T07:24:49.476" v="470" actId="478"/>
          <ac:picMkLst>
            <pc:docMk/>
            <pc:sldMk cId="2976492916" sldId="257"/>
            <ac:picMk id="9" creationId="{7FE2A62B-A707-A818-908B-43079729EBCF}"/>
          </ac:picMkLst>
        </pc:picChg>
        <pc:picChg chg="add mod">
          <ac:chgData name="KRISHNA Nithin" userId="41fe004a-cb3c-4bbb-ae07-6cfe667cc676" providerId="ADAL" clId="{9B7DA60C-3151-4617-92D5-C723D1E270FE}" dt="2025-03-20T08:10:00.888" v="755" actId="1076"/>
          <ac:picMkLst>
            <pc:docMk/>
            <pc:sldMk cId="2976492916" sldId="257"/>
            <ac:picMk id="11" creationId="{BB16FAA0-8DF7-96A7-B7F2-9B7F2CA45EDA}"/>
          </ac:picMkLst>
        </pc:picChg>
        <pc:picChg chg="add mod">
          <ac:chgData name="KRISHNA Nithin" userId="41fe004a-cb3c-4bbb-ae07-6cfe667cc676" providerId="ADAL" clId="{9B7DA60C-3151-4617-92D5-C723D1E270FE}" dt="2025-03-20T08:05:16.481" v="721" actId="1076"/>
          <ac:picMkLst>
            <pc:docMk/>
            <pc:sldMk cId="2976492916" sldId="257"/>
            <ac:picMk id="12" creationId="{EBA47F25-2335-E80B-9E5E-726C1EC1F977}"/>
          </ac:picMkLst>
        </pc:picChg>
        <pc:picChg chg="add del mod">
          <ac:chgData name="KRISHNA Nithin" userId="41fe004a-cb3c-4bbb-ae07-6cfe667cc676" providerId="ADAL" clId="{9B7DA60C-3151-4617-92D5-C723D1E270FE}" dt="2025-03-20T07:31:47.520" v="517" actId="478"/>
          <ac:picMkLst>
            <pc:docMk/>
            <pc:sldMk cId="2976492916" sldId="257"/>
            <ac:picMk id="13" creationId="{7DA3E5CA-49A3-5971-0928-32F396BA0136}"/>
          </ac:picMkLst>
        </pc:picChg>
        <pc:picChg chg="add del mod">
          <ac:chgData name="KRISHNA Nithin" userId="41fe004a-cb3c-4bbb-ae07-6cfe667cc676" providerId="ADAL" clId="{9B7DA60C-3151-4617-92D5-C723D1E270FE}" dt="2025-03-20T07:44:26.153" v="678" actId="478"/>
          <ac:picMkLst>
            <pc:docMk/>
            <pc:sldMk cId="2976492916" sldId="257"/>
            <ac:picMk id="16" creationId="{315211BA-5012-CF07-F409-A5C71D4C4168}"/>
          </ac:picMkLst>
        </pc:picChg>
        <pc:picChg chg="add del mod">
          <ac:chgData name="KRISHNA Nithin" userId="41fe004a-cb3c-4bbb-ae07-6cfe667cc676" providerId="ADAL" clId="{9B7DA60C-3151-4617-92D5-C723D1E270FE}" dt="2025-03-20T07:38:08.867" v="623" actId="21"/>
          <ac:picMkLst>
            <pc:docMk/>
            <pc:sldMk cId="2976492916" sldId="257"/>
            <ac:picMk id="22" creationId="{946FB1CA-2C7B-3006-4FFE-5F58BBD57E69}"/>
          </ac:picMkLst>
        </pc:picChg>
        <pc:picChg chg="add del mod">
          <ac:chgData name="KRISHNA Nithin" userId="41fe004a-cb3c-4bbb-ae07-6cfe667cc676" providerId="ADAL" clId="{9B7DA60C-3151-4617-92D5-C723D1E270FE}" dt="2025-03-20T07:42:59.437" v="655" actId="478"/>
          <ac:picMkLst>
            <pc:docMk/>
            <pc:sldMk cId="2976492916" sldId="257"/>
            <ac:picMk id="24" creationId="{48E1F6C8-A755-6E48-96E1-8EC43ADFEE5D}"/>
          </ac:picMkLst>
        </pc:picChg>
        <pc:picChg chg="mod">
          <ac:chgData name="KRISHNA Nithin" userId="41fe004a-cb3c-4bbb-ae07-6cfe667cc676" providerId="ADAL" clId="{9B7DA60C-3151-4617-92D5-C723D1E270FE}" dt="2025-03-18T13:29:28.828" v="204" actId="1076"/>
          <ac:picMkLst>
            <pc:docMk/>
            <pc:sldMk cId="2976492916" sldId="257"/>
            <ac:picMk id="1026" creationId="{5616A85B-6297-6451-939F-BE728A04836E}"/>
          </ac:picMkLst>
        </pc:picChg>
        <pc:picChg chg="mod">
          <ac:chgData name="KRISHNA Nithin" userId="41fe004a-cb3c-4bbb-ae07-6cfe667cc676" providerId="ADAL" clId="{9B7DA60C-3151-4617-92D5-C723D1E270FE}" dt="2025-03-18T13:29:35.082" v="206" actId="1076"/>
          <ac:picMkLst>
            <pc:docMk/>
            <pc:sldMk cId="2976492916" sldId="257"/>
            <ac:picMk id="1028" creationId="{F0817EB7-0371-1A05-E2FA-6C1D7D745572}"/>
          </ac:picMkLst>
        </pc:picChg>
        <pc:picChg chg="add del mod">
          <ac:chgData name="KRISHNA Nithin" userId="41fe004a-cb3c-4bbb-ae07-6cfe667cc676" providerId="ADAL" clId="{9B7DA60C-3151-4617-92D5-C723D1E270FE}" dt="2025-03-18T13:37:43.058" v="272" actId="478"/>
          <ac:picMkLst>
            <pc:docMk/>
            <pc:sldMk cId="2976492916" sldId="257"/>
            <ac:picMk id="1029" creationId="{75E4EB01-82D4-654E-D826-CEEA95BDC823}"/>
          </ac:picMkLst>
        </pc:picChg>
        <pc:picChg chg="add mod">
          <ac:chgData name="KRISHNA Nithin" userId="41fe004a-cb3c-4bbb-ae07-6cfe667cc676" providerId="ADAL" clId="{9B7DA60C-3151-4617-92D5-C723D1E270FE}" dt="2025-03-20T08:03:59.981" v="697" actId="14100"/>
          <ac:picMkLst>
            <pc:docMk/>
            <pc:sldMk cId="2976492916" sldId="257"/>
            <ac:picMk id="1030" creationId="{BC2EAB41-538B-432D-4A08-639F27FED078}"/>
          </ac:picMkLst>
        </pc:picChg>
        <pc:picChg chg="add del mod">
          <ac:chgData name="KRISHNA Nithin" userId="41fe004a-cb3c-4bbb-ae07-6cfe667cc676" providerId="ADAL" clId="{9B7DA60C-3151-4617-92D5-C723D1E270FE}" dt="2025-03-18T13:39:57.655" v="311" actId="478"/>
          <ac:picMkLst>
            <pc:docMk/>
            <pc:sldMk cId="2976492916" sldId="257"/>
            <ac:picMk id="1031" creationId="{B5E21285-798C-5289-F6AB-956A760188D6}"/>
          </ac:picMkLst>
        </pc:picChg>
        <pc:picChg chg="add mod">
          <ac:chgData name="KRISHNA Nithin" userId="41fe004a-cb3c-4bbb-ae07-6cfe667cc676" providerId="ADAL" clId="{9B7DA60C-3151-4617-92D5-C723D1E270FE}" dt="2025-03-18T13:40:03.993" v="315" actId="14100"/>
          <ac:picMkLst>
            <pc:docMk/>
            <pc:sldMk cId="2976492916" sldId="257"/>
            <ac:picMk id="1038" creationId="{E834E05A-C25F-6268-0BDD-B489CF18B6F5}"/>
          </ac:picMkLst>
        </pc:picChg>
        <pc:picChg chg="add del mod">
          <ac:chgData name="KRISHNA Nithin" userId="41fe004a-cb3c-4bbb-ae07-6cfe667cc676" providerId="ADAL" clId="{9B7DA60C-3151-4617-92D5-C723D1E270FE}" dt="2025-03-18T13:40:35.590" v="326" actId="478"/>
          <ac:picMkLst>
            <pc:docMk/>
            <pc:sldMk cId="2976492916" sldId="257"/>
            <ac:picMk id="1039" creationId="{80CF2347-30DC-2E35-4404-B731571A4093}"/>
          </ac:picMkLst>
        </pc:picChg>
        <pc:picChg chg="add mod">
          <ac:chgData name="KRISHNA Nithin" userId="41fe004a-cb3c-4bbb-ae07-6cfe667cc676" providerId="ADAL" clId="{9B7DA60C-3151-4617-92D5-C723D1E270FE}" dt="2025-03-20T08:04:11.841" v="702" actId="1076"/>
          <ac:picMkLst>
            <pc:docMk/>
            <pc:sldMk cId="2976492916" sldId="257"/>
            <ac:picMk id="1040" creationId="{E68BD547-0799-BD86-7CA9-B27ED9E7FED2}"/>
          </ac:picMkLst>
        </pc:picChg>
        <pc:picChg chg="add del mod">
          <ac:chgData name="KRISHNA Nithin" userId="41fe004a-cb3c-4bbb-ae07-6cfe667cc676" providerId="ADAL" clId="{9B7DA60C-3151-4617-92D5-C723D1E270FE}" dt="2025-03-20T07:38:22.939" v="631" actId="21"/>
          <ac:picMkLst>
            <pc:docMk/>
            <pc:sldMk cId="2976492916" sldId="257"/>
            <ac:picMk id="1056" creationId="{49915571-FB12-C518-E4B5-CCC367D22E4C}"/>
          </ac:picMkLst>
        </pc:picChg>
        <pc:picChg chg="add mod">
          <ac:chgData name="KRISHNA Nithin" userId="41fe004a-cb3c-4bbb-ae07-6cfe667cc676" providerId="ADAL" clId="{9B7DA60C-3151-4617-92D5-C723D1E270FE}" dt="2025-03-20T08:09:54.243" v="753" actId="1076"/>
          <ac:picMkLst>
            <pc:docMk/>
            <pc:sldMk cId="2976492916" sldId="257"/>
            <ac:picMk id="1064" creationId="{946FB1CA-2C7B-3006-4FFE-5F58BBD57E69}"/>
          </ac:picMkLst>
        </pc:picChg>
        <pc:picChg chg="add mod">
          <ac:chgData name="KRISHNA Nithin" userId="41fe004a-cb3c-4bbb-ae07-6cfe667cc676" providerId="ADAL" clId="{9B7DA60C-3151-4617-92D5-C723D1E270FE}" dt="2025-03-20T08:09:54.243" v="753" actId="1076"/>
          <ac:picMkLst>
            <pc:docMk/>
            <pc:sldMk cId="2976492916" sldId="257"/>
            <ac:picMk id="1065" creationId="{49915571-FB12-C518-E4B5-CCC367D22E4C}"/>
          </ac:picMkLst>
        </pc:picChg>
        <pc:picChg chg="add mod">
          <ac:chgData name="KRISHNA Nithin" userId="41fe004a-cb3c-4bbb-ae07-6cfe667cc676" providerId="ADAL" clId="{9B7DA60C-3151-4617-92D5-C723D1E270FE}" dt="2025-03-20T07:43:08.140" v="657" actId="1076"/>
          <ac:picMkLst>
            <pc:docMk/>
            <pc:sldMk cId="2976492916" sldId="257"/>
            <ac:picMk id="1074" creationId="{7119B985-BB1B-585B-4DD2-90451BC82DD7}"/>
          </ac:picMkLst>
        </pc:picChg>
        <pc:picChg chg="add mod">
          <ac:chgData name="KRISHNA Nithin" userId="41fe004a-cb3c-4bbb-ae07-6cfe667cc676" providerId="ADAL" clId="{9B7DA60C-3151-4617-92D5-C723D1E270FE}" dt="2025-03-20T07:44:33.074" v="679"/>
          <ac:picMkLst>
            <pc:docMk/>
            <pc:sldMk cId="2976492916" sldId="257"/>
            <ac:picMk id="1099" creationId="{85DE6DEA-9541-EE8B-209E-AB9E0FB9C60E}"/>
          </ac:picMkLst>
        </pc:picChg>
        <pc:picChg chg="add mod">
          <ac:chgData name="KRISHNA Nithin" userId="41fe004a-cb3c-4bbb-ae07-6cfe667cc676" providerId="ADAL" clId="{9B7DA60C-3151-4617-92D5-C723D1E270FE}" dt="2025-03-20T08:04:19.361" v="704" actId="1076"/>
          <ac:picMkLst>
            <pc:docMk/>
            <pc:sldMk cId="2976492916" sldId="257"/>
            <ac:picMk id="1101" creationId="{3204EE47-C72C-529C-C93C-7A7D2ACB15D7}"/>
          </ac:picMkLst>
        </pc:picChg>
        <pc:picChg chg="add del mod">
          <ac:chgData name="KRISHNA Nithin" userId="41fe004a-cb3c-4bbb-ae07-6cfe667cc676" providerId="ADAL" clId="{9B7DA60C-3151-4617-92D5-C723D1E270FE}" dt="2025-03-20T08:06:50.115" v="733" actId="478"/>
          <ac:picMkLst>
            <pc:docMk/>
            <pc:sldMk cId="2976492916" sldId="257"/>
            <ac:picMk id="1144" creationId="{EBCC1857-760C-DD41-A8BC-7D5FB9A23202}"/>
          </ac:picMkLst>
        </pc:picChg>
        <pc:picChg chg="add del mod">
          <ac:chgData name="KRISHNA Nithin" userId="41fe004a-cb3c-4bbb-ae07-6cfe667cc676" providerId="ADAL" clId="{9B7DA60C-3151-4617-92D5-C723D1E270FE}" dt="2025-03-20T08:09:08.487" v="739" actId="478"/>
          <ac:picMkLst>
            <pc:docMk/>
            <pc:sldMk cId="2976492916" sldId="257"/>
            <ac:picMk id="1145" creationId="{443950F2-70F8-35DB-C321-9075775AB4F8}"/>
          </ac:picMkLst>
        </pc:picChg>
        <pc:picChg chg="add del mod">
          <ac:chgData name="KRISHNA Nithin" userId="41fe004a-cb3c-4bbb-ae07-6cfe667cc676" providerId="ADAL" clId="{9B7DA60C-3151-4617-92D5-C723D1E270FE}" dt="2025-03-20T08:09:21.116" v="745" actId="478"/>
          <ac:picMkLst>
            <pc:docMk/>
            <pc:sldMk cId="2976492916" sldId="257"/>
            <ac:picMk id="1146" creationId="{3CD4F2B3-4B76-F44C-2F87-CA5D33245624}"/>
          </ac:picMkLst>
        </pc:picChg>
        <pc:picChg chg="add mod">
          <ac:chgData name="KRISHNA Nithin" userId="41fe004a-cb3c-4bbb-ae07-6cfe667cc676" providerId="ADAL" clId="{9B7DA60C-3151-4617-92D5-C723D1E270FE}" dt="2025-03-20T08:11:06.108" v="761" actId="1076"/>
          <ac:picMkLst>
            <pc:docMk/>
            <pc:sldMk cId="2976492916" sldId="257"/>
            <ac:picMk id="1147" creationId="{784DF2A0-5F9F-A160-F0AB-315308046156}"/>
          </ac:picMkLst>
        </pc:picChg>
        <pc:cxnChg chg="add mod">
          <ac:chgData name="KRISHNA Nithin" userId="41fe004a-cb3c-4bbb-ae07-6cfe667cc676" providerId="ADAL" clId="{9B7DA60C-3151-4617-92D5-C723D1E270FE}" dt="2025-03-20T08:03:20.538" v="691" actId="14100"/>
          <ac:cxnSpMkLst>
            <pc:docMk/>
            <pc:sldMk cId="2976492916" sldId="257"/>
            <ac:cxnSpMk id="10" creationId="{BCA34B7E-DA7D-F554-2479-8DFC82C8E650}"/>
          </ac:cxnSpMkLst>
        </pc:cxnChg>
        <pc:cxnChg chg="add mod">
          <ac:chgData name="KRISHNA Nithin" userId="41fe004a-cb3c-4bbb-ae07-6cfe667cc676" providerId="ADAL" clId="{9B7DA60C-3151-4617-92D5-C723D1E270FE}" dt="2025-03-20T08:05:16.481" v="721" actId="1076"/>
          <ac:cxnSpMkLst>
            <pc:docMk/>
            <pc:sldMk cId="2976492916" sldId="257"/>
            <ac:cxnSpMk id="14" creationId="{5BDF5E27-1CC4-0B19-C20D-4F838B829763}"/>
          </ac:cxnSpMkLst>
        </pc:cxnChg>
        <pc:cxnChg chg="add del mod">
          <ac:chgData name="KRISHNA Nithin" userId="41fe004a-cb3c-4bbb-ae07-6cfe667cc676" providerId="ADAL" clId="{9B7DA60C-3151-4617-92D5-C723D1E270FE}" dt="2025-03-20T07:44:25.415" v="677" actId="478"/>
          <ac:cxnSpMkLst>
            <pc:docMk/>
            <pc:sldMk cId="2976492916" sldId="257"/>
            <ac:cxnSpMk id="17" creationId="{901C775B-0330-0CA0-DF70-F8A9CCEC124D}"/>
          </ac:cxnSpMkLst>
        </pc:cxnChg>
        <pc:cxnChg chg="add mod">
          <ac:chgData name="KRISHNA Nithin" userId="41fe004a-cb3c-4bbb-ae07-6cfe667cc676" providerId="ADAL" clId="{9B7DA60C-3151-4617-92D5-C723D1E270FE}" dt="2025-03-20T08:10:00.888" v="755" actId="1076"/>
          <ac:cxnSpMkLst>
            <pc:docMk/>
            <pc:sldMk cId="2976492916" sldId="257"/>
            <ac:cxnSpMk id="18" creationId="{00C0D5F9-B4CE-29BA-2ECF-36B27869C13C}"/>
          </ac:cxnSpMkLst>
        </pc:cxnChg>
        <pc:cxnChg chg="add mod">
          <ac:chgData name="KRISHNA Nithin" userId="41fe004a-cb3c-4bbb-ae07-6cfe667cc676" providerId="ADAL" clId="{9B7DA60C-3151-4617-92D5-C723D1E270FE}" dt="2025-03-20T08:10:00.888" v="755" actId="1076"/>
          <ac:cxnSpMkLst>
            <pc:docMk/>
            <pc:sldMk cId="2976492916" sldId="257"/>
            <ac:cxnSpMk id="21" creationId="{1AD286F9-1291-A2BD-14BE-2C71DDD614AA}"/>
          </ac:cxnSpMkLst>
        </pc:cxnChg>
        <pc:cxnChg chg="add mod">
          <ac:chgData name="KRISHNA Nithin" userId="41fe004a-cb3c-4bbb-ae07-6cfe667cc676" providerId="ADAL" clId="{9B7DA60C-3151-4617-92D5-C723D1E270FE}" dt="2025-03-18T13:34:40.772" v="249"/>
          <ac:cxnSpMkLst>
            <pc:docMk/>
            <pc:sldMk cId="2976492916" sldId="257"/>
            <ac:cxnSpMk id="22" creationId="{3D0EE992-B712-1881-61AE-44E08D013CC3}"/>
          </ac:cxnSpMkLst>
        </pc:cxnChg>
        <pc:cxnChg chg="add del mod">
          <ac:chgData name="KRISHNA Nithin" userId="41fe004a-cb3c-4bbb-ae07-6cfe667cc676" providerId="ADAL" clId="{9B7DA60C-3151-4617-92D5-C723D1E270FE}" dt="2025-03-18T13:34:57.069" v="253" actId="478"/>
          <ac:cxnSpMkLst>
            <pc:docMk/>
            <pc:sldMk cId="2976492916" sldId="257"/>
            <ac:cxnSpMk id="25" creationId="{16AE437A-C382-4D53-5341-8E28D1159F79}"/>
          </ac:cxnSpMkLst>
        </pc:cxnChg>
        <pc:cxnChg chg="add mod">
          <ac:chgData name="KRISHNA Nithin" userId="41fe004a-cb3c-4bbb-ae07-6cfe667cc676" providerId="ADAL" clId="{9B7DA60C-3151-4617-92D5-C723D1E270FE}" dt="2025-03-20T08:05:16.481" v="721" actId="1076"/>
          <ac:cxnSpMkLst>
            <pc:docMk/>
            <pc:sldMk cId="2976492916" sldId="257"/>
            <ac:cxnSpMk id="26" creationId="{5413295A-5CD2-8708-06DB-7BD1E9B50385}"/>
          </ac:cxnSpMkLst>
        </pc:cxnChg>
        <pc:cxnChg chg="add del mod">
          <ac:chgData name="KRISHNA Nithin" userId="41fe004a-cb3c-4bbb-ae07-6cfe667cc676" providerId="ADAL" clId="{9B7DA60C-3151-4617-92D5-C723D1E270FE}" dt="2025-03-20T07:25:03.107" v="471" actId="478"/>
          <ac:cxnSpMkLst>
            <pc:docMk/>
            <pc:sldMk cId="2976492916" sldId="257"/>
            <ac:cxnSpMk id="27" creationId="{3FA8916D-695A-2B10-9D65-39FFF0512A04}"/>
          </ac:cxnSpMkLst>
        </pc:cxnChg>
        <pc:cxnChg chg="add mod">
          <ac:chgData name="KRISHNA Nithin" userId="41fe004a-cb3c-4bbb-ae07-6cfe667cc676" providerId="ADAL" clId="{9B7DA60C-3151-4617-92D5-C723D1E270FE}" dt="2025-03-20T08:12:30.195" v="772" actId="14100"/>
          <ac:cxnSpMkLst>
            <pc:docMk/>
            <pc:sldMk cId="2976492916" sldId="257"/>
            <ac:cxnSpMk id="1042" creationId="{5FD33D4E-F0F4-0FB0-37A9-23CC9184290A}"/>
          </ac:cxnSpMkLst>
        </pc:cxnChg>
        <pc:cxnChg chg="add mod">
          <ac:chgData name="KRISHNA Nithin" userId="41fe004a-cb3c-4bbb-ae07-6cfe667cc676" providerId="ADAL" clId="{9B7DA60C-3151-4617-92D5-C723D1E270FE}" dt="2025-03-20T08:11:06.108" v="761" actId="1076"/>
          <ac:cxnSpMkLst>
            <pc:docMk/>
            <pc:sldMk cId="2976492916" sldId="257"/>
            <ac:cxnSpMk id="1153" creationId="{C103CFCA-218B-E350-7537-69087C3AB8AD}"/>
          </ac:cxnSpMkLst>
        </pc:cxnChg>
        <pc:cxnChg chg="add mod">
          <ac:chgData name="KRISHNA Nithin" userId="41fe004a-cb3c-4bbb-ae07-6cfe667cc676" providerId="ADAL" clId="{9B7DA60C-3151-4617-92D5-C723D1E270FE}" dt="2025-03-20T08:11:55.846" v="762"/>
          <ac:cxnSpMkLst>
            <pc:docMk/>
            <pc:sldMk cId="2976492916" sldId="257"/>
            <ac:cxnSpMk id="1161" creationId="{4BB1195A-635B-06D3-A9F1-6F2061660C47}"/>
          </ac:cxnSpMkLst>
        </pc:cxnChg>
        <pc:cxnChg chg="add mod">
          <ac:chgData name="KRISHNA Nithin" userId="41fe004a-cb3c-4bbb-ae07-6cfe667cc676" providerId="ADAL" clId="{9B7DA60C-3151-4617-92D5-C723D1E270FE}" dt="2025-03-20T08:12:30.195" v="772" actId="14100"/>
          <ac:cxnSpMkLst>
            <pc:docMk/>
            <pc:sldMk cId="2976492916" sldId="257"/>
            <ac:cxnSpMk id="1162" creationId="{404B6686-C109-5A39-E361-2D295C903D44}"/>
          </ac:cxnSpMkLst>
        </pc:cxnChg>
      </pc:sldChg>
      <pc:sldChg chg="addSp delSp modSp new del mod">
        <pc:chgData name="KRISHNA Nithin" userId="41fe004a-cb3c-4bbb-ae07-6cfe667cc676" providerId="ADAL" clId="{9B7DA60C-3151-4617-92D5-C723D1E270FE}" dt="2025-03-13T10:10:25.790" v="176" actId="2696"/>
        <pc:sldMkLst>
          <pc:docMk/>
          <pc:sldMk cId="323251903" sldId="258"/>
        </pc:sldMkLst>
        <pc:spChg chg="del">
          <ac:chgData name="KRISHNA Nithin" userId="41fe004a-cb3c-4bbb-ae07-6cfe667cc676" providerId="ADAL" clId="{9B7DA60C-3151-4617-92D5-C723D1E270FE}" dt="2025-03-13T09:58:50.995" v="1" actId="478"/>
          <ac:spMkLst>
            <pc:docMk/>
            <pc:sldMk cId="323251903" sldId="258"/>
            <ac:spMk id="2" creationId="{897FE88C-66D5-8ED4-B31A-81908884E8DC}"/>
          </ac:spMkLst>
        </pc:spChg>
        <pc:spChg chg="del">
          <ac:chgData name="KRISHNA Nithin" userId="41fe004a-cb3c-4bbb-ae07-6cfe667cc676" providerId="ADAL" clId="{9B7DA60C-3151-4617-92D5-C723D1E270FE}" dt="2025-03-13T09:58:52.022" v="2" actId="478"/>
          <ac:spMkLst>
            <pc:docMk/>
            <pc:sldMk cId="323251903" sldId="258"/>
            <ac:spMk id="3" creationId="{8B109FD0-8F93-FB74-F8F7-502E306762D3}"/>
          </ac:spMkLst>
        </pc:spChg>
        <pc:spChg chg="add mod">
          <ac:chgData name="KRISHNA Nithin" userId="41fe004a-cb3c-4bbb-ae07-6cfe667cc676" providerId="ADAL" clId="{9B7DA60C-3151-4617-92D5-C723D1E270FE}" dt="2025-03-13T10:03:52.878" v="175" actId="20577"/>
          <ac:spMkLst>
            <pc:docMk/>
            <pc:sldMk cId="323251903" sldId="258"/>
            <ac:spMk id="4" creationId="{F45BB867-271C-9B3E-D218-88885FD100E7}"/>
          </ac:spMkLst>
        </pc:spChg>
        <pc:spChg chg="add mod">
          <ac:chgData name="KRISHNA Nithin" userId="41fe004a-cb3c-4bbb-ae07-6cfe667cc676" providerId="ADAL" clId="{9B7DA60C-3151-4617-92D5-C723D1E270FE}" dt="2025-03-13T10:02:04.919" v="138" actId="1076"/>
          <ac:spMkLst>
            <pc:docMk/>
            <pc:sldMk cId="323251903" sldId="258"/>
            <ac:spMk id="5" creationId="{BA831B9A-28A4-7B1C-3E9E-B06C28F4ED9B}"/>
          </ac:spMkLst>
        </pc:spChg>
        <pc:spChg chg="add mod">
          <ac:chgData name="KRISHNA Nithin" userId="41fe004a-cb3c-4bbb-ae07-6cfe667cc676" providerId="ADAL" clId="{9B7DA60C-3151-4617-92D5-C723D1E270FE}" dt="2025-03-13T10:01:08.542" v="81" actId="20577"/>
          <ac:spMkLst>
            <pc:docMk/>
            <pc:sldMk cId="323251903" sldId="258"/>
            <ac:spMk id="12" creationId="{66488D17-4E57-7615-A77D-D269504B280C}"/>
          </ac:spMkLst>
        </pc:spChg>
        <pc:spChg chg="add mod">
          <ac:chgData name="KRISHNA Nithin" userId="41fe004a-cb3c-4bbb-ae07-6cfe667cc676" providerId="ADAL" clId="{9B7DA60C-3151-4617-92D5-C723D1E270FE}" dt="2025-03-13T10:02:35.548" v="149" actId="1076"/>
          <ac:spMkLst>
            <pc:docMk/>
            <pc:sldMk cId="323251903" sldId="258"/>
            <ac:spMk id="28" creationId="{9489112B-49C2-C507-181C-AFEAF6FF6AAF}"/>
          </ac:spMkLst>
        </pc:spChg>
        <pc:spChg chg="add mod">
          <ac:chgData name="KRISHNA Nithin" userId="41fe004a-cb3c-4bbb-ae07-6cfe667cc676" providerId="ADAL" clId="{9B7DA60C-3151-4617-92D5-C723D1E270FE}" dt="2025-03-13T10:03:27.908" v="153" actId="1076"/>
          <ac:spMkLst>
            <pc:docMk/>
            <pc:sldMk cId="323251903" sldId="258"/>
            <ac:spMk id="29" creationId="{439048B8-1892-E107-9291-CDBAA7CED371}"/>
          </ac:spMkLst>
        </pc:spChg>
        <pc:spChg chg="add mod">
          <ac:chgData name="KRISHNA Nithin" userId="41fe004a-cb3c-4bbb-ae07-6cfe667cc676" providerId="ADAL" clId="{9B7DA60C-3151-4617-92D5-C723D1E270FE}" dt="2025-03-13T10:02:29.610" v="146" actId="1076"/>
          <ac:spMkLst>
            <pc:docMk/>
            <pc:sldMk cId="323251903" sldId="258"/>
            <ac:spMk id="30" creationId="{4D626424-1F86-4CC4-4F70-1B2F8757E488}"/>
          </ac:spMkLst>
        </pc:spChg>
        <pc:cxnChg chg="add del mod">
          <ac:chgData name="KRISHNA Nithin" userId="41fe004a-cb3c-4bbb-ae07-6cfe667cc676" providerId="ADAL" clId="{9B7DA60C-3151-4617-92D5-C723D1E270FE}" dt="2025-03-13T10:00:20.249" v="54" actId="478"/>
          <ac:cxnSpMkLst>
            <pc:docMk/>
            <pc:sldMk cId="323251903" sldId="258"/>
            <ac:cxnSpMk id="7" creationId="{1E7B0C11-BBD8-BA4C-0E09-719C83D25D78}"/>
          </ac:cxnSpMkLst>
        </pc:cxnChg>
        <pc:cxnChg chg="add del mod">
          <ac:chgData name="KRISHNA Nithin" userId="41fe004a-cb3c-4bbb-ae07-6cfe667cc676" providerId="ADAL" clId="{9B7DA60C-3151-4617-92D5-C723D1E270FE}" dt="2025-03-13T10:00:21.096" v="55" actId="478"/>
          <ac:cxnSpMkLst>
            <pc:docMk/>
            <pc:sldMk cId="323251903" sldId="258"/>
            <ac:cxnSpMk id="9" creationId="{A9EF73D7-A0D3-E850-3035-8794B443CF07}"/>
          </ac:cxnSpMkLst>
        </pc:cxnChg>
        <pc:cxnChg chg="add mod">
          <ac:chgData name="KRISHNA Nithin" userId="41fe004a-cb3c-4bbb-ae07-6cfe667cc676" providerId="ADAL" clId="{9B7DA60C-3151-4617-92D5-C723D1E270FE}" dt="2025-03-13T10:02:11.536" v="141" actId="14100"/>
          <ac:cxnSpMkLst>
            <pc:docMk/>
            <pc:sldMk cId="323251903" sldId="258"/>
            <ac:cxnSpMk id="17" creationId="{E80E642D-4666-CCC7-E1DA-5405F6955D27}"/>
          </ac:cxnSpMkLst>
        </pc:cxnChg>
        <pc:cxnChg chg="add mod">
          <ac:chgData name="KRISHNA Nithin" userId="41fe004a-cb3c-4bbb-ae07-6cfe667cc676" providerId="ADAL" clId="{9B7DA60C-3151-4617-92D5-C723D1E270FE}" dt="2025-03-13T10:03:15.060" v="151" actId="14100"/>
          <ac:cxnSpMkLst>
            <pc:docMk/>
            <pc:sldMk cId="323251903" sldId="258"/>
            <ac:cxnSpMk id="18" creationId="{923C3313-3670-5634-4145-0B0A7D1BCB36}"/>
          </ac:cxnSpMkLst>
        </pc:cxnChg>
        <pc:cxnChg chg="add mod">
          <ac:chgData name="KRISHNA Nithin" userId="41fe004a-cb3c-4bbb-ae07-6cfe667cc676" providerId="ADAL" clId="{9B7DA60C-3151-4617-92D5-C723D1E270FE}" dt="2025-03-13T10:03:34.100" v="154" actId="14100"/>
          <ac:cxnSpMkLst>
            <pc:docMk/>
            <pc:sldMk cId="323251903" sldId="258"/>
            <ac:cxnSpMk id="22" creationId="{4B2CD90E-BD18-1676-7A83-41CFAB8CD1AB}"/>
          </ac:cxnSpMkLst>
        </pc:cxnChg>
      </pc:sldChg>
      <pc:sldChg chg="modSp new del mod">
        <pc:chgData name="KRISHNA Nithin" userId="41fe004a-cb3c-4bbb-ae07-6cfe667cc676" providerId="ADAL" clId="{9B7DA60C-3151-4617-92D5-C723D1E270FE}" dt="2025-03-19T12:04:16.885" v="438" actId="2696"/>
        <pc:sldMkLst>
          <pc:docMk/>
          <pc:sldMk cId="2495322778" sldId="258"/>
        </pc:sldMkLst>
        <pc:spChg chg="mod">
          <ac:chgData name="KRISHNA Nithin" userId="41fe004a-cb3c-4bbb-ae07-6cfe667cc676" providerId="ADAL" clId="{9B7DA60C-3151-4617-92D5-C723D1E270FE}" dt="2025-03-19T12:04:11.673" v="437" actId="20577"/>
          <ac:spMkLst>
            <pc:docMk/>
            <pc:sldMk cId="2495322778" sldId="258"/>
            <ac:spMk id="3" creationId="{7C059C66-334D-6182-BC69-691BC548D10E}"/>
          </ac:spMkLst>
        </pc:spChg>
      </pc:sldChg>
      <pc:sldChg chg="addSp delSp modSp new del mod">
        <pc:chgData name="KRISHNA Nithin" userId="41fe004a-cb3c-4bbb-ae07-6cfe667cc676" providerId="ADAL" clId="{9B7DA60C-3151-4617-92D5-C723D1E270FE}" dt="2025-03-18T13:28:49.407" v="195" actId="47"/>
        <pc:sldMkLst>
          <pc:docMk/>
          <pc:sldMk cId="3650595203" sldId="258"/>
        </pc:sldMkLst>
        <pc:spChg chg="del">
          <ac:chgData name="KRISHNA Nithin" userId="41fe004a-cb3c-4bbb-ae07-6cfe667cc676" providerId="ADAL" clId="{9B7DA60C-3151-4617-92D5-C723D1E270FE}" dt="2025-03-18T13:20:07.273" v="183" actId="478"/>
          <ac:spMkLst>
            <pc:docMk/>
            <pc:sldMk cId="3650595203" sldId="258"/>
            <ac:spMk id="2" creationId="{DF99CD35-A464-AECC-0842-2E156E416A44}"/>
          </ac:spMkLst>
        </pc:spChg>
        <pc:spChg chg="del">
          <ac:chgData name="KRISHNA Nithin" userId="41fe004a-cb3c-4bbb-ae07-6cfe667cc676" providerId="ADAL" clId="{9B7DA60C-3151-4617-92D5-C723D1E270FE}" dt="2025-03-18T13:19:56.976" v="178" actId="22"/>
          <ac:spMkLst>
            <pc:docMk/>
            <pc:sldMk cId="3650595203" sldId="258"/>
            <ac:spMk id="3" creationId="{2EAE2E04-C489-2BA3-2C09-CCEEB61EBA6D}"/>
          </ac:spMkLst>
        </pc:spChg>
        <pc:spChg chg="add del mod">
          <ac:chgData name="KRISHNA Nithin" userId="41fe004a-cb3c-4bbb-ae07-6cfe667cc676" providerId="ADAL" clId="{9B7DA60C-3151-4617-92D5-C723D1E270FE}" dt="2025-03-18T13:20:50.844" v="189" actId="478"/>
          <ac:spMkLst>
            <pc:docMk/>
            <pc:sldMk cId="3650595203" sldId="258"/>
            <ac:spMk id="7" creationId="{E25F6315-8B73-3698-7633-8CC666BBE1EA}"/>
          </ac:spMkLst>
        </pc:spChg>
        <pc:picChg chg="add del mod ord">
          <ac:chgData name="KRISHNA Nithin" userId="41fe004a-cb3c-4bbb-ae07-6cfe667cc676" providerId="ADAL" clId="{9B7DA60C-3151-4617-92D5-C723D1E270FE}" dt="2025-03-18T13:20:47.182" v="187" actId="478"/>
          <ac:picMkLst>
            <pc:docMk/>
            <pc:sldMk cId="3650595203" sldId="258"/>
            <ac:picMk id="5" creationId="{56DE5152-C10B-76ED-8F7E-BE871205109D}"/>
          </ac:picMkLst>
        </pc:picChg>
        <pc:picChg chg="add mod">
          <ac:chgData name="KRISHNA Nithin" userId="41fe004a-cb3c-4bbb-ae07-6cfe667cc676" providerId="ADAL" clId="{9B7DA60C-3151-4617-92D5-C723D1E270FE}" dt="2025-03-18T13:23:58.064" v="194" actId="1076"/>
          <ac:picMkLst>
            <pc:docMk/>
            <pc:sldMk cId="3650595203" sldId="258"/>
            <ac:picMk id="9" creationId="{1453A156-904A-6B0A-FFA7-2EE49C9A96CD}"/>
          </ac:picMkLst>
        </pc:picChg>
      </pc:sldChg>
    </pc:docChg>
  </pc:docChgLst>
  <pc:docChgLst>
    <pc:chgData name="KRISHNA Nithin" userId="41fe004a-cb3c-4bbb-ae07-6cfe667cc676" providerId="ADAL" clId="{0783E8F1-FA40-4C92-9ACA-0BF04BD2C359}"/>
    <pc:docChg chg="custSel modSld">
      <pc:chgData name="KRISHNA Nithin" userId="41fe004a-cb3c-4bbb-ae07-6cfe667cc676" providerId="ADAL" clId="{0783E8F1-FA40-4C92-9ACA-0BF04BD2C359}" dt="2025-05-30T12:12:27.676" v="136" actId="14100"/>
      <pc:docMkLst>
        <pc:docMk/>
      </pc:docMkLst>
      <pc:sldChg chg="addSp delSp modSp mod">
        <pc:chgData name="KRISHNA Nithin" userId="41fe004a-cb3c-4bbb-ae07-6cfe667cc676" providerId="ADAL" clId="{0783E8F1-FA40-4C92-9ACA-0BF04BD2C359}" dt="2025-05-30T12:12:27.676" v="136" actId="14100"/>
        <pc:sldMkLst>
          <pc:docMk/>
          <pc:sldMk cId="2976492916" sldId="257"/>
        </pc:sldMkLst>
        <pc:spChg chg="del mod">
          <ac:chgData name="KRISHNA Nithin" userId="41fe004a-cb3c-4bbb-ae07-6cfe667cc676" providerId="ADAL" clId="{0783E8F1-FA40-4C92-9ACA-0BF04BD2C359}" dt="2025-05-29T11:12:21.209" v="23" actId="478"/>
          <ac:spMkLst>
            <pc:docMk/>
            <pc:sldMk cId="2976492916" sldId="257"/>
            <ac:spMk id="2" creationId="{5D3A2FDB-D77C-D870-6D39-9285E50926BD}"/>
          </ac:spMkLst>
        </pc:spChg>
        <pc:spChg chg="mod">
          <ac:chgData name="KRISHNA Nithin" userId="41fe004a-cb3c-4bbb-ae07-6cfe667cc676" providerId="ADAL" clId="{0783E8F1-FA40-4C92-9ACA-0BF04BD2C359}" dt="2025-05-30T04:31:33.355" v="66" actId="14100"/>
          <ac:spMkLst>
            <pc:docMk/>
            <pc:sldMk cId="2976492916" sldId="257"/>
            <ac:spMk id="4" creationId="{9F8FECB0-02CD-93BC-027D-5302BED4F010}"/>
          </ac:spMkLst>
        </pc:spChg>
        <pc:spChg chg="del">
          <ac:chgData name="KRISHNA Nithin" userId="41fe004a-cb3c-4bbb-ae07-6cfe667cc676" providerId="ADAL" clId="{0783E8F1-FA40-4C92-9ACA-0BF04BD2C359}" dt="2025-05-29T11:13:13.523" v="35" actId="478"/>
          <ac:spMkLst>
            <pc:docMk/>
            <pc:sldMk cId="2976492916" sldId="257"/>
            <ac:spMk id="6" creationId="{5B5EE8A2-F733-84B9-67DD-BA8D399B00C8}"/>
          </ac:spMkLst>
        </pc:spChg>
        <pc:spChg chg="add mod">
          <ac:chgData name="KRISHNA Nithin" userId="41fe004a-cb3c-4bbb-ae07-6cfe667cc676" providerId="ADAL" clId="{0783E8F1-FA40-4C92-9ACA-0BF04BD2C359}" dt="2025-05-30T12:10:03.173" v="98" actId="1076"/>
          <ac:spMkLst>
            <pc:docMk/>
            <pc:sldMk cId="2976492916" sldId="257"/>
            <ac:spMk id="7" creationId="{1DC0A3F4-0F9A-6347-3F6F-46BD235927D0}"/>
          </ac:spMkLst>
        </pc:spChg>
        <pc:spChg chg="del mod">
          <ac:chgData name="KRISHNA Nithin" userId="41fe004a-cb3c-4bbb-ae07-6cfe667cc676" providerId="ADAL" clId="{0783E8F1-FA40-4C92-9ACA-0BF04BD2C359}" dt="2025-05-29T11:12:10.397" v="19" actId="478"/>
          <ac:spMkLst>
            <pc:docMk/>
            <pc:sldMk cId="2976492916" sldId="257"/>
            <ac:spMk id="7" creationId="{D61F5547-0688-533F-D9BB-FEACC1486A8C}"/>
          </ac:spMkLst>
        </pc:spChg>
        <pc:spChg chg="mod">
          <ac:chgData name="KRISHNA Nithin" userId="41fe004a-cb3c-4bbb-ae07-6cfe667cc676" providerId="ADAL" clId="{0783E8F1-FA40-4C92-9ACA-0BF04BD2C359}" dt="2025-05-29T11:13:17.227" v="36" actId="1076"/>
          <ac:spMkLst>
            <pc:docMk/>
            <pc:sldMk cId="2976492916" sldId="257"/>
            <ac:spMk id="8" creationId="{08F38DF5-B9B3-0323-7AF4-D5A30E494FF6}"/>
          </ac:spMkLst>
        </pc:spChg>
        <pc:spChg chg="add del mod">
          <ac:chgData name="KRISHNA Nithin" userId="41fe004a-cb3c-4bbb-ae07-6cfe667cc676" providerId="ADAL" clId="{0783E8F1-FA40-4C92-9ACA-0BF04BD2C359}" dt="2025-05-30T12:09:37.437" v="89" actId="21"/>
          <ac:spMkLst>
            <pc:docMk/>
            <pc:sldMk cId="2976492916" sldId="257"/>
            <ac:spMk id="16" creationId="{1DC0A3F4-0F9A-6347-3F6F-46BD235927D0}"/>
          </ac:spMkLst>
        </pc:spChg>
        <pc:spChg chg="mod">
          <ac:chgData name="KRISHNA Nithin" userId="41fe004a-cb3c-4bbb-ae07-6cfe667cc676" providerId="ADAL" clId="{0783E8F1-FA40-4C92-9ACA-0BF04BD2C359}" dt="2025-05-29T11:13:11.897" v="34" actId="1076"/>
          <ac:spMkLst>
            <pc:docMk/>
            <pc:sldMk cId="2976492916" sldId="257"/>
            <ac:spMk id="1029" creationId="{A4AB37D8-8F4A-0020-B068-6B7314EC19B0}"/>
          </ac:spMkLst>
        </pc:spChg>
        <pc:spChg chg="del">
          <ac:chgData name="KRISHNA Nithin" userId="41fe004a-cb3c-4bbb-ae07-6cfe667cc676" providerId="ADAL" clId="{0783E8F1-FA40-4C92-9ACA-0BF04BD2C359}" dt="2025-05-29T11:10:27.866" v="0" actId="478"/>
          <ac:spMkLst>
            <pc:docMk/>
            <pc:sldMk cId="2976492916" sldId="257"/>
            <ac:spMk id="1073" creationId="{AA6590DC-CAF4-7A61-4494-F3346FCF890B}"/>
          </ac:spMkLst>
        </pc:spChg>
        <pc:spChg chg="mod">
          <ac:chgData name="KRISHNA Nithin" userId="41fe004a-cb3c-4bbb-ae07-6cfe667cc676" providerId="ADAL" clId="{0783E8F1-FA40-4C92-9ACA-0BF04BD2C359}" dt="2025-05-30T04:28:02.027" v="48" actId="1076"/>
          <ac:spMkLst>
            <pc:docMk/>
            <pc:sldMk cId="2976492916" sldId="257"/>
            <ac:spMk id="1100" creationId="{390F7AD7-E916-FC8D-31E2-AE210429D06A}"/>
          </ac:spMkLst>
        </pc:spChg>
        <pc:picChg chg="mod">
          <ac:chgData name="KRISHNA Nithin" userId="41fe004a-cb3c-4bbb-ae07-6cfe667cc676" providerId="ADAL" clId="{0783E8F1-FA40-4C92-9ACA-0BF04BD2C359}" dt="2025-05-30T12:11:32.545" v="125" actId="1076"/>
          <ac:picMkLst>
            <pc:docMk/>
            <pc:sldMk cId="2976492916" sldId="257"/>
            <ac:picMk id="3" creationId="{9DC1F438-B008-4D66-3493-FE83135A11D2}"/>
          </ac:picMkLst>
        </pc:picChg>
        <pc:picChg chg="mod">
          <ac:chgData name="KRISHNA Nithin" userId="41fe004a-cb3c-4bbb-ae07-6cfe667cc676" providerId="ADAL" clId="{0783E8F1-FA40-4C92-9ACA-0BF04BD2C359}" dt="2025-05-30T04:29:20.050" v="62" actId="1076"/>
          <ac:picMkLst>
            <pc:docMk/>
            <pc:sldMk cId="2976492916" sldId="257"/>
            <ac:picMk id="5" creationId="{36E67EEB-4484-B5CB-1F80-A757CBAEE6AF}"/>
          </ac:picMkLst>
        </pc:picChg>
        <pc:picChg chg="add mod">
          <ac:chgData name="KRISHNA Nithin" userId="41fe004a-cb3c-4bbb-ae07-6cfe667cc676" providerId="ADAL" clId="{0783E8F1-FA40-4C92-9ACA-0BF04BD2C359}" dt="2025-05-30T12:12:12.988" v="135" actId="1076"/>
          <ac:picMkLst>
            <pc:docMk/>
            <pc:sldMk cId="2976492916" sldId="257"/>
            <ac:picMk id="9" creationId="{964EFA1E-7C1C-29FA-61E6-604D44EB5AA2}"/>
          </ac:picMkLst>
        </pc:picChg>
        <pc:picChg chg="del">
          <ac:chgData name="KRISHNA Nithin" userId="41fe004a-cb3c-4bbb-ae07-6cfe667cc676" providerId="ADAL" clId="{0783E8F1-FA40-4C92-9ACA-0BF04BD2C359}" dt="2025-05-29T11:10:35.928" v="3" actId="478"/>
          <ac:picMkLst>
            <pc:docMk/>
            <pc:sldMk cId="2976492916" sldId="257"/>
            <ac:picMk id="12" creationId="{EBA47F25-2335-E80B-9E5E-726C1EC1F977}"/>
          </ac:picMkLst>
        </pc:picChg>
        <pc:picChg chg="add del mod">
          <ac:chgData name="KRISHNA Nithin" userId="41fe004a-cb3c-4bbb-ae07-6cfe667cc676" providerId="ADAL" clId="{0783E8F1-FA40-4C92-9ACA-0BF04BD2C359}" dt="2025-05-30T04:28:53.801" v="56" actId="478"/>
          <ac:picMkLst>
            <pc:docMk/>
            <pc:sldMk cId="2976492916" sldId="257"/>
            <ac:picMk id="31" creationId="{40D14ED2-3766-E0EF-CF71-7DE050F86B1D}"/>
          </ac:picMkLst>
        </pc:picChg>
        <pc:picChg chg="mod">
          <ac:chgData name="KRISHNA Nithin" userId="41fe004a-cb3c-4bbb-ae07-6cfe667cc676" providerId="ADAL" clId="{0783E8F1-FA40-4C92-9ACA-0BF04BD2C359}" dt="2025-05-29T11:12:49.022" v="30" actId="1076"/>
          <ac:picMkLst>
            <pc:docMk/>
            <pc:sldMk cId="2976492916" sldId="257"/>
            <ac:picMk id="41" creationId="{EBA47F25-2335-E80B-9E5E-726C1EC1F977}"/>
          </ac:picMkLst>
        </pc:picChg>
        <pc:picChg chg="del mod">
          <ac:chgData name="KRISHNA Nithin" userId="41fe004a-cb3c-4bbb-ae07-6cfe667cc676" providerId="ADAL" clId="{0783E8F1-FA40-4C92-9ACA-0BF04BD2C359}" dt="2025-05-29T11:10:59.077" v="11" actId="478"/>
          <ac:picMkLst>
            <pc:docMk/>
            <pc:sldMk cId="2976492916" sldId="257"/>
            <ac:picMk id="1026" creationId="{5616A85B-6297-6451-939F-BE728A04836E}"/>
          </ac:picMkLst>
        </pc:picChg>
        <pc:picChg chg="mod">
          <ac:chgData name="KRISHNA Nithin" userId="41fe004a-cb3c-4bbb-ae07-6cfe667cc676" providerId="ADAL" clId="{0783E8F1-FA40-4C92-9ACA-0BF04BD2C359}" dt="2025-05-29T11:12:56.455" v="31" actId="1076"/>
          <ac:picMkLst>
            <pc:docMk/>
            <pc:sldMk cId="2976492916" sldId="257"/>
            <ac:picMk id="1028" creationId="{F0817EB7-0371-1A05-E2FA-6C1D7D745572}"/>
          </ac:picMkLst>
        </pc:picChg>
        <pc:picChg chg="del">
          <ac:chgData name="KRISHNA Nithin" userId="41fe004a-cb3c-4bbb-ae07-6cfe667cc676" providerId="ADAL" clId="{0783E8F1-FA40-4C92-9ACA-0BF04BD2C359}" dt="2025-05-29T11:10:29.070" v="1" actId="478"/>
          <ac:picMkLst>
            <pc:docMk/>
            <pc:sldMk cId="2976492916" sldId="257"/>
            <ac:picMk id="1074" creationId="{7119B985-BB1B-585B-4DD2-90451BC82DD7}"/>
          </ac:picMkLst>
        </pc:picChg>
        <pc:picChg chg="add mod">
          <ac:chgData name="KRISHNA Nithin" userId="41fe004a-cb3c-4bbb-ae07-6cfe667cc676" providerId="ADAL" clId="{0783E8F1-FA40-4C92-9ACA-0BF04BD2C359}" dt="2025-05-30T04:32:12.374" v="75" actId="1076"/>
          <ac:picMkLst>
            <pc:docMk/>
            <pc:sldMk cId="2976492916" sldId="257"/>
            <ac:picMk id="1120" creationId="{DD1F6B73-B829-E7FF-38E3-1D60392F1FE5}"/>
          </ac:picMkLst>
        </pc:picChg>
        <pc:picChg chg="add mod">
          <ac:chgData name="KRISHNA Nithin" userId="41fe004a-cb3c-4bbb-ae07-6cfe667cc676" providerId="ADAL" clId="{0783E8F1-FA40-4C92-9ACA-0BF04BD2C359}" dt="2025-05-30T04:32:25.375" v="77" actId="1076"/>
          <ac:picMkLst>
            <pc:docMk/>
            <pc:sldMk cId="2976492916" sldId="257"/>
            <ac:picMk id="1121" creationId="{C3F71D65-1452-EFDA-CB75-BA5970CF88EE}"/>
          </ac:picMkLst>
        </pc:picChg>
        <pc:cxnChg chg="del mod">
          <ac:chgData name="KRISHNA Nithin" userId="41fe004a-cb3c-4bbb-ae07-6cfe667cc676" providerId="ADAL" clId="{0783E8F1-FA40-4C92-9ACA-0BF04BD2C359}" dt="2025-05-29T11:12:19.003" v="22" actId="478"/>
          <ac:cxnSpMkLst>
            <pc:docMk/>
            <pc:sldMk cId="2976492916" sldId="257"/>
            <ac:cxnSpMk id="10" creationId="{BCA34B7E-DA7D-F554-2479-8DFC82C8E650}"/>
          </ac:cxnSpMkLst>
        </pc:cxnChg>
        <pc:cxnChg chg="add del mod">
          <ac:chgData name="KRISHNA Nithin" userId="41fe004a-cb3c-4bbb-ae07-6cfe667cc676" providerId="ADAL" clId="{0783E8F1-FA40-4C92-9ACA-0BF04BD2C359}" dt="2025-05-30T12:09:53.215" v="97" actId="478"/>
          <ac:cxnSpMkLst>
            <pc:docMk/>
            <pc:sldMk cId="2976492916" sldId="257"/>
            <ac:cxnSpMk id="13" creationId="{86EF1324-B7C5-0A77-073D-2186D60C5C30}"/>
          </ac:cxnSpMkLst>
        </pc:cxnChg>
        <pc:cxnChg chg="del mod">
          <ac:chgData name="KRISHNA Nithin" userId="41fe004a-cb3c-4bbb-ae07-6cfe667cc676" providerId="ADAL" clId="{0783E8F1-FA40-4C92-9ACA-0BF04BD2C359}" dt="2025-05-29T11:10:43.311" v="6" actId="478"/>
          <ac:cxnSpMkLst>
            <pc:docMk/>
            <pc:sldMk cId="2976492916" sldId="257"/>
            <ac:cxnSpMk id="14" creationId="{5BDF5E27-1CC4-0B19-C20D-4F838B829763}"/>
          </ac:cxnSpMkLst>
        </pc:cxnChg>
        <pc:cxnChg chg="mod">
          <ac:chgData name="KRISHNA Nithin" userId="41fe004a-cb3c-4bbb-ae07-6cfe667cc676" providerId="ADAL" clId="{0783E8F1-FA40-4C92-9ACA-0BF04BD2C359}" dt="2025-05-30T04:28:02.027" v="48" actId="1076"/>
          <ac:cxnSpMkLst>
            <pc:docMk/>
            <pc:sldMk cId="2976492916" sldId="257"/>
            <ac:cxnSpMk id="18" creationId="{00C0D5F9-B4CE-29BA-2ECF-36B27869C13C}"/>
          </ac:cxnSpMkLst>
        </pc:cxnChg>
        <pc:cxnChg chg="add del mod">
          <ac:chgData name="KRISHNA Nithin" userId="41fe004a-cb3c-4bbb-ae07-6cfe667cc676" providerId="ADAL" clId="{0783E8F1-FA40-4C92-9ACA-0BF04BD2C359}" dt="2025-05-30T12:10:36.380" v="107" actId="478"/>
          <ac:cxnSpMkLst>
            <pc:docMk/>
            <pc:sldMk cId="2976492916" sldId="257"/>
            <ac:cxnSpMk id="20" creationId="{108715FF-A758-14D8-E186-550F4346DA47}"/>
          </ac:cxnSpMkLst>
        </pc:cxnChg>
        <pc:cxnChg chg="add del mod">
          <ac:chgData name="KRISHNA Nithin" userId="41fe004a-cb3c-4bbb-ae07-6cfe667cc676" providerId="ADAL" clId="{0783E8F1-FA40-4C92-9ACA-0BF04BD2C359}" dt="2025-05-30T12:10:47.614" v="111" actId="478"/>
          <ac:cxnSpMkLst>
            <pc:docMk/>
            <pc:sldMk cId="2976492916" sldId="257"/>
            <ac:cxnSpMk id="22" creationId="{1701E933-F1B9-BEB0-E9A0-21ED290614B4}"/>
          </ac:cxnSpMkLst>
        </pc:cxnChg>
        <pc:cxnChg chg="del mod">
          <ac:chgData name="KRISHNA Nithin" userId="41fe004a-cb3c-4bbb-ae07-6cfe667cc676" providerId="ADAL" clId="{0783E8F1-FA40-4C92-9ACA-0BF04BD2C359}" dt="2025-05-29T11:11:46.716" v="13" actId="478"/>
          <ac:cxnSpMkLst>
            <pc:docMk/>
            <pc:sldMk cId="2976492916" sldId="257"/>
            <ac:cxnSpMk id="26" creationId="{5413295A-5CD2-8708-06DB-7BD1E9B50385}"/>
          </ac:cxnSpMkLst>
        </pc:cxnChg>
        <pc:cxnChg chg="add mod">
          <ac:chgData name="KRISHNA Nithin" userId="41fe004a-cb3c-4bbb-ae07-6cfe667cc676" providerId="ADAL" clId="{0783E8F1-FA40-4C92-9ACA-0BF04BD2C359}" dt="2025-05-30T12:12:12.988" v="135" actId="1076"/>
          <ac:cxnSpMkLst>
            <pc:docMk/>
            <pc:sldMk cId="2976492916" sldId="257"/>
            <ac:cxnSpMk id="31" creationId="{0F2A8A14-FA0C-2618-5CEF-E1C55FD4EB41}"/>
          </ac:cxnSpMkLst>
        </pc:cxnChg>
        <pc:cxnChg chg="del mod">
          <ac:chgData name="KRISHNA Nithin" userId="41fe004a-cb3c-4bbb-ae07-6cfe667cc676" providerId="ADAL" clId="{0783E8F1-FA40-4C92-9ACA-0BF04BD2C359}" dt="2025-05-30T12:11:13.107" v="119" actId="478"/>
          <ac:cxnSpMkLst>
            <pc:docMk/>
            <pc:sldMk cId="2976492916" sldId="257"/>
            <ac:cxnSpMk id="42" creationId="{5BDF5E27-1CC4-0B19-C20D-4F838B829763}"/>
          </ac:cxnSpMkLst>
        </pc:cxnChg>
        <pc:cxnChg chg="del mod">
          <ac:chgData name="KRISHNA Nithin" userId="41fe004a-cb3c-4bbb-ae07-6cfe667cc676" providerId="ADAL" clId="{0783E8F1-FA40-4C92-9ACA-0BF04BD2C359}" dt="2025-05-29T11:12:34.461" v="26" actId="478"/>
          <ac:cxnSpMkLst>
            <pc:docMk/>
            <pc:sldMk cId="2976492916" sldId="257"/>
            <ac:cxnSpMk id="50" creationId="{BCA34B7E-DA7D-F554-2479-8DFC82C8E650}"/>
          </ac:cxnSpMkLst>
        </pc:cxnChg>
        <pc:cxnChg chg="del mod">
          <ac:chgData name="KRISHNA Nithin" userId="41fe004a-cb3c-4bbb-ae07-6cfe667cc676" providerId="ADAL" clId="{0783E8F1-FA40-4C92-9ACA-0BF04BD2C359}" dt="2025-05-29T11:12:08.028" v="18" actId="478"/>
          <ac:cxnSpMkLst>
            <pc:docMk/>
            <pc:sldMk cId="2976492916" sldId="257"/>
            <ac:cxnSpMk id="1042" creationId="{5FD33D4E-F0F4-0FB0-37A9-23CC9184290A}"/>
          </ac:cxnSpMkLst>
        </pc:cxnChg>
        <pc:cxnChg chg="add del mod">
          <ac:chgData name="KRISHNA Nithin" userId="41fe004a-cb3c-4bbb-ae07-6cfe667cc676" providerId="ADAL" clId="{0783E8F1-FA40-4C92-9ACA-0BF04BD2C359}" dt="2025-05-30T04:32:36.588" v="80" actId="478"/>
          <ac:cxnSpMkLst>
            <pc:docMk/>
            <pc:sldMk cId="2976492916" sldId="257"/>
            <ac:cxnSpMk id="1123" creationId="{817682AE-B17B-F635-2BA0-17D98AE6BBD5}"/>
          </ac:cxnSpMkLst>
        </pc:cxnChg>
        <pc:cxnChg chg="add mod">
          <ac:chgData name="KRISHNA Nithin" userId="41fe004a-cb3c-4bbb-ae07-6cfe667cc676" providerId="ADAL" clId="{0783E8F1-FA40-4C92-9ACA-0BF04BD2C359}" dt="2025-05-30T12:12:27.676" v="136" actId="14100"/>
          <ac:cxnSpMkLst>
            <pc:docMk/>
            <pc:sldMk cId="2976492916" sldId="257"/>
            <ac:cxnSpMk id="1126" creationId="{033715D1-FD87-BE39-5C62-EDAFBC1F5592}"/>
          </ac:cxnSpMkLst>
        </pc:cxnChg>
        <pc:cxnChg chg="add mod">
          <ac:chgData name="KRISHNA Nithin" userId="41fe004a-cb3c-4bbb-ae07-6cfe667cc676" providerId="ADAL" clId="{0783E8F1-FA40-4C92-9ACA-0BF04BD2C359}" dt="2025-05-30T12:11:32.545" v="125" actId="1076"/>
          <ac:cxnSpMkLst>
            <pc:docMk/>
            <pc:sldMk cId="2976492916" sldId="257"/>
            <ac:cxnSpMk id="1129" creationId="{C986ABDF-64FB-7806-09BA-342CA6D8378C}"/>
          </ac:cxnSpMkLst>
        </pc:cxnChg>
        <pc:cxnChg chg="add mod">
          <ac:chgData name="KRISHNA Nithin" userId="41fe004a-cb3c-4bbb-ae07-6cfe667cc676" providerId="ADAL" clId="{0783E8F1-FA40-4C92-9ACA-0BF04BD2C359}" dt="2025-05-30T04:33:29.085" v="87" actId="14100"/>
          <ac:cxnSpMkLst>
            <pc:docMk/>
            <pc:sldMk cId="2976492916" sldId="257"/>
            <ac:cxnSpMk id="1130" creationId="{7F2D674B-6B26-6F9C-A9DD-D20FD3CD757F}"/>
          </ac:cxnSpMkLst>
        </pc:cxnChg>
        <pc:cxnChg chg="add mod">
          <ac:chgData name="KRISHNA Nithin" userId="41fe004a-cb3c-4bbb-ae07-6cfe667cc676" providerId="ADAL" clId="{0783E8F1-FA40-4C92-9ACA-0BF04BD2C359}" dt="2025-05-30T04:33:15.766" v="85" actId="14100"/>
          <ac:cxnSpMkLst>
            <pc:docMk/>
            <pc:sldMk cId="2976492916" sldId="257"/>
            <ac:cxnSpMk id="1131" creationId="{C038949F-A6EA-6BD6-9372-F82DD9606711}"/>
          </ac:cxnSpMkLst>
        </pc:cxnChg>
        <pc:cxnChg chg="add mod">
          <ac:chgData name="KRISHNA Nithin" userId="41fe004a-cb3c-4bbb-ae07-6cfe667cc676" providerId="ADAL" clId="{0783E8F1-FA40-4C92-9ACA-0BF04BD2C359}" dt="2025-05-30T12:12:12.988" v="135" actId="1076"/>
          <ac:cxnSpMkLst>
            <pc:docMk/>
            <pc:sldMk cId="2976492916" sldId="257"/>
            <ac:cxnSpMk id="1139" creationId="{B0390500-9C25-4B2C-883A-A0C03F9CD8F7}"/>
          </ac:cxnSpMkLst>
        </pc:cxnChg>
        <pc:cxnChg chg="mod">
          <ac:chgData name="KRISHNA Nithin" userId="41fe004a-cb3c-4bbb-ae07-6cfe667cc676" providerId="ADAL" clId="{0783E8F1-FA40-4C92-9ACA-0BF04BD2C359}" dt="2025-05-30T04:28:02.027" v="48" actId="1076"/>
          <ac:cxnSpMkLst>
            <pc:docMk/>
            <pc:sldMk cId="2976492916" sldId="257"/>
            <ac:cxnSpMk id="1162" creationId="{404B6686-C109-5A39-E361-2D295C903D44}"/>
          </ac:cxnSpMkLst>
        </pc:cxnChg>
      </pc:sldChg>
      <pc:sldChg chg="delSp mod">
        <pc:chgData name="KRISHNA Nithin" userId="41fe004a-cb3c-4bbb-ae07-6cfe667cc676" providerId="ADAL" clId="{0783E8F1-FA40-4C92-9ACA-0BF04BD2C359}" dt="2025-05-30T04:28:16.493" v="51" actId="478"/>
        <pc:sldMkLst>
          <pc:docMk/>
          <pc:sldMk cId="1959943063" sldId="261"/>
        </pc:sldMkLst>
        <pc:picChg chg="del">
          <ac:chgData name="KRISHNA Nithin" userId="41fe004a-cb3c-4bbb-ae07-6cfe667cc676" providerId="ADAL" clId="{0783E8F1-FA40-4C92-9ACA-0BF04BD2C359}" dt="2025-05-30T04:28:16.493" v="51" actId="478"/>
          <ac:picMkLst>
            <pc:docMk/>
            <pc:sldMk cId="1959943063" sldId="261"/>
            <ac:picMk id="5" creationId="{00000000-0000-0000-0000-000000000000}"/>
          </ac:picMkLst>
        </pc:picChg>
      </pc:sldChg>
      <pc:sldChg chg="delSp mod">
        <pc:chgData name="KRISHNA Nithin" userId="41fe004a-cb3c-4bbb-ae07-6cfe667cc676" providerId="ADAL" clId="{0783E8F1-FA40-4C92-9ACA-0BF04BD2C359}" dt="2025-05-30T04:28:11.021" v="49" actId="478"/>
        <pc:sldMkLst>
          <pc:docMk/>
          <pc:sldMk cId="4074793561" sldId="262"/>
        </pc:sldMkLst>
        <pc:picChg chg="del">
          <ac:chgData name="KRISHNA Nithin" userId="41fe004a-cb3c-4bbb-ae07-6cfe667cc676" providerId="ADAL" clId="{0783E8F1-FA40-4C92-9ACA-0BF04BD2C359}" dt="2025-05-30T04:28:11.021" v="49" actId="478"/>
          <ac:picMkLst>
            <pc:docMk/>
            <pc:sldMk cId="4074793561" sldId="262"/>
            <ac:picMk id="3" creationId="{00000000-0000-0000-0000-000000000000}"/>
          </ac:picMkLst>
        </pc:picChg>
      </pc:sldChg>
      <pc:sldChg chg="delSp mod">
        <pc:chgData name="KRISHNA Nithin" userId="41fe004a-cb3c-4bbb-ae07-6cfe667cc676" providerId="ADAL" clId="{0783E8F1-FA40-4C92-9ACA-0BF04BD2C359}" dt="2025-05-30T04:28:13.479" v="50" actId="478"/>
        <pc:sldMkLst>
          <pc:docMk/>
          <pc:sldMk cId="1426308633" sldId="264"/>
        </pc:sldMkLst>
        <pc:picChg chg="del">
          <ac:chgData name="KRISHNA Nithin" userId="41fe004a-cb3c-4bbb-ae07-6cfe667cc676" providerId="ADAL" clId="{0783E8F1-FA40-4C92-9ACA-0BF04BD2C359}" dt="2025-05-30T04:28:13.479" v="50" actId="478"/>
          <ac:picMkLst>
            <pc:docMk/>
            <pc:sldMk cId="1426308633" sldId="264"/>
            <ac:picMk id="2" creationId="{00000000-0000-0000-0000-000000000000}"/>
          </ac:picMkLst>
        </pc:picChg>
      </pc:sldChg>
    </pc:docChg>
  </pc:docChgLst>
  <pc:docChgLst>
    <pc:chgData name="KRISHNA Nithin" userId="41fe004a-cb3c-4bbb-ae07-6cfe667cc676" providerId="ADAL" clId="{FE691B92-E28D-4608-B69C-DDB88B26B0DA}"/>
    <pc:docChg chg="modSld">
      <pc:chgData name="KRISHNA Nithin" userId="41fe004a-cb3c-4bbb-ae07-6cfe667cc676" providerId="ADAL" clId="{FE691B92-E28D-4608-B69C-DDB88B26B0DA}" dt="2025-05-09T05:40:30.295" v="2" actId="20577"/>
      <pc:docMkLst>
        <pc:docMk/>
      </pc:docMkLst>
      <pc:sldChg chg="modSp mod">
        <pc:chgData name="KRISHNA Nithin" userId="41fe004a-cb3c-4bbb-ae07-6cfe667cc676" providerId="ADAL" clId="{FE691B92-E28D-4608-B69C-DDB88B26B0DA}" dt="2025-05-09T05:40:30.295" v="2" actId="20577"/>
        <pc:sldMkLst>
          <pc:docMk/>
          <pc:sldMk cId="4135298125" sldId="259"/>
        </pc:sldMkLst>
        <pc:spChg chg="mod">
          <ac:chgData name="KRISHNA Nithin" userId="41fe004a-cb3c-4bbb-ae07-6cfe667cc676" providerId="ADAL" clId="{FE691B92-E28D-4608-B69C-DDB88B26B0DA}" dt="2025-05-09T05:40:30.295" v="2" actId="20577"/>
          <ac:spMkLst>
            <pc:docMk/>
            <pc:sldMk cId="4135298125" sldId="259"/>
            <ac:spMk id="13" creationId="{00000000-0000-0000-0000-000000000000}"/>
          </ac:spMkLst>
        </pc:spChg>
      </pc:sldChg>
    </pc:docChg>
  </pc:docChgLst>
  <pc:docChgLst>
    <pc:chgData name="KRISHNA Nithin" userId="41fe004a-cb3c-4bbb-ae07-6cfe667cc676" providerId="ADAL" clId="{467E53E7-3422-4293-8B6E-B20F6C8A63D7}"/>
    <pc:docChg chg="custSel delSld modSld sldOrd">
      <pc:chgData name="KRISHNA Nithin" userId="41fe004a-cb3c-4bbb-ae07-6cfe667cc676" providerId="ADAL" clId="{467E53E7-3422-4293-8B6E-B20F6C8A63D7}" dt="2025-07-06T09:51:48.247" v="288"/>
      <pc:docMkLst>
        <pc:docMk/>
      </pc:docMkLst>
      <pc:sldChg chg="modSp mod ord">
        <pc:chgData name="KRISHNA Nithin" userId="41fe004a-cb3c-4bbb-ae07-6cfe667cc676" providerId="ADAL" clId="{467E53E7-3422-4293-8B6E-B20F6C8A63D7}" dt="2025-07-06T09:51:48.247" v="288"/>
        <pc:sldMkLst>
          <pc:docMk/>
          <pc:sldMk cId="4135298125" sldId="259"/>
        </pc:sldMkLst>
        <pc:spChg chg="mod">
          <ac:chgData name="KRISHNA Nithin" userId="41fe004a-cb3c-4bbb-ae07-6cfe667cc676" providerId="ADAL" clId="{467E53E7-3422-4293-8B6E-B20F6C8A63D7}" dt="2025-07-06T09:45:57.265" v="284" actId="20577"/>
          <ac:spMkLst>
            <pc:docMk/>
            <pc:sldMk cId="4135298125" sldId="259"/>
            <ac:spMk id="13" creationId="{00000000-0000-0000-0000-000000000000}"/>
          </ac:spMkLst>
        </pc:spChg>
        <pc:spChg chg="mod">
          <ac:chgData name="KRISHNA Nithin" userId="41fe004a-cb3c-4bbb-ae07-6cfe667cc676" providerId="ADAL" clId="{467E53E7-3422-4293-8B6E-B20F6C8A63D7}" dt="2025-07-06T09:51:48.247" v="288"/>
          <ac:spMkLst>
            <pc:docMk/>
            <pc:sldMk cId="4135298125" sldId="259"/>
            <ac:spMk id="43" creationId="{00000000-0000-0000-0000-000000000000}"/>
          </ac:spMkLst>
        </pc:spChg>
      </pc:sldChg>
      <pc:sldChg chg="del">
        <pc:chgData name="KRISHNA Nithin" userId="41fe004a-cb3c-4bbb-ae07-6cfe667cc676" providerId="ADAL" clId="{467E53E7-3422-4293-8B6E-B20F6C8A63D7}" dt="2025-07-06T07:42:38.224" v="1" actId="47"/>
        <pc:sldMkLst>
          <pc:docMk/>
          <pc:sldMk cId="1959943063" sldId="261"/>
        </pc:sldMkLst>
      </pc:sldChg>
      <pc:sldChg chg="del">
        <pc:chgData name="KRISHNA Nithin" userId="41fe004a-cb3c-4bbb-ae07-6cfe667cc676" providerId="ADAL" clId="{467E53E7-3422-4293-8B6E-B20F6C8A63D7}" dt="2025-07-06T07:42:37.012" v="0" actId="47"/>
        <pc:sldMkLst>
          <pc:docMk/>
          <pc:sldMk cId="4074793561" sldId="262"/>
        </pc:sldMkLst>
      </pc:sldChg>
      <pc:sldChg chg="del">
        <pc:chgData name="KRISHNA Nithin" userId="41fe004a-cb3c-4bbb-ae07-6cfe667cc676" providerId="ADAL" clId="{467E53E7-3422-4293-8B6E-B20F6C8A63D7}" dt="2025-07-06T07:42:39.014" v="2" actId="47"/>
        <pc:sldMkLst>
          <pc:docMk/>
          <pc:sldMk cId="142630863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44E0-81C4-6188-0CAE-14635B87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5D07-40E8-BEDE-CF62-292E0C0D6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4D9D-F476-FEC7-AF9B-E3452384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6B7C-7C33-FDAC-4890-A48F0540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D2E8-FE8D-4295-6E6C-D3C80D4F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79BF-E554-A79D-E913-FF26E7F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EEFEC-0D74-774B-5901-41493C412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34-6FC4-D9DC-7F1F-FD3E29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E31D-557C-02F5-85F0-4333A5A1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E2D2-61E2-FA78-18E6-7C614107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01D67-D6F5-6ABB-87E6-4874BFB9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245A1-3110-A9E0-37F1-9AB4227D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9B0B-0F26-2326-861C-7FDF827C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856D-A78B-AE1E-3271-0824375A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A278-D0E8-2964-5832-D8FE14C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F95E-F365-4C99-AD28-FAC01E66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20F2-EB7F-1F32-B12C-9525AA74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0FC9-62FA-F562-C2AB-BB3AC463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F207-E38B-105D-3731-559B53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5338-DEA5-64C6-CD4A-71CBBB1E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E6B0-7A4D-1B02-138A-B58A9CDB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8399-ADC8-9F72-E178-5FC3130E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9E98-E3A9-E457-CD16-1799B6E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E6E2-7E8D-1596-751E-55966D8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16474-D034-61E9-358B-B1FC063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4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190C-E148-0F72-8C68-E7AB2A1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EA87-B88B-0D73-6E01-55F50681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E6AC-986F-4B37-2990-110B3D6D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76AC7-7146-27B2-4E90-69B3E7AE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D034-A47D-DCDA-A471-BA9FBE0F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32D1-F1FE-D6B1-626E-B5B7E5BB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5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B7D9-0E30-D122-E86C-C43C565B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3938-439C-E32F-8C6F-BD4C3D6C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BC43-34D5-398F-EABF-6626A16B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1E41A-5125-046C-B745-BD5AE3390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CD1B3-56BD-8E49-4F0C-70417BD8A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112D0-EC43-2EB3-AB28-70507E2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E5963-4F3B-8A2A-1A26-D9826C6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008ED-1DF7-56D6-0081-F2E16799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6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53C-9E1D-69A4-6E3F-04B33495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B5656-7DB7-BD98-D82C-90B47BEE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BA955-7728-C7EA-41B6-52D442EE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78365-E5BC-D052-5D89-58B606C4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3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157A0-4AF2-F7D3-9537-E0757799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889A2-3D6D-9EFA-DAE8-F6BB641D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3377C-0A7C-CF66-B176-3DDEC2F9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1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C654-DD4E-E9C1-007B-84FE7E1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B791-FE1E-514F-182E-B59E86BA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824F4-91BC-AD52-3787-F9588D60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3292B-3E1C-DD35-C586-3267B02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D9A9-D484-FD44-F777-48BB807C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833B-3136-C14A-3927-00E00BF9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9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9B68-33B6-5F24-E527-A0B7948C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D89BF-4E95-55CD-52CC-B3AF4313C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DC8D-F4B7-DCB2-3F34-40652795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88F73-D964-6301-A799-ED3ABB72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E1C8C-B0A6-A715-4604-1A140294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1781-BA3D-FE84-D831-DD5A6339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4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1F8E6-F455-DE2C-E28E-01769B19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41F3-51A8-28EF-21E1-32A04471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4705-B4E9-9583-8072-EE870239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A4733-1A9F-42EC-BFE1-CE131FA5ED2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1DBE-B108-3308-4B13-7F4CCE11A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9C35A-A529-DB69-5691-63957B1B5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C1E1E-83C7-356E-910E-366376510F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07260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DD9B-6B21-A1CF-FFD5-6B63E2CE0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End-to-End PJ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F881-9CDE-CE06-1FBE-FE7DDC4F0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Weather Data Pipeline</a:t>
            </a:r>
          </a:p>
        </p:txBody>
      </p:sp>
    </p:spTree>
    <p:extLst>
      <p:ext uri="{BB962C8B-B14F-4D97-AF65-F5344CB8AC3E}">
        <p14:creationId xmlns:p14="http://schemas.microsoft.com/office/powerpoint/2010/main" val="36909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221917" y="176657"/>
            <a:ext cx="7568824" cy="62523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Project Overview</a:t>
            </a:r>
            <a:endParaRPr lang="en-IN" sz="3200" b="1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917" y="1164567"/>
            <a:ext cx="1145587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Description: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Amazon Event Bridge to trigger the </a:t>
            </a:r>
            <a:r>
              <a:rPr lang="en-US" dirty="0" err="1"/>
              <a:t>lamda</a:t>
            </a:r>
            <a:r>
              <a:rPr lang="en-US" dirty="0"/>
              <a:t> Function which extracts data from Spotify API and stores the raw data in S3 bucket.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soon as the file lands in S3 path a Glue Job will be triggered (using another Lambda Function).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the Transformation are completed by Glue the .csv is stored into a final S3 path which will picked by snowflake table using snow pipe.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Snowflake table is connected to Power-BI Dashboard which reflects real time changes in weather data.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1917" y="4758894"/>
            <a:ext cx="114558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GitHub Link :https://github.com/nithinkrishna2019/</a:t>
            </a:r>
            <a:r>
              <a:rPr lang="en-US" dirty="0" err="1">
                <a:solidFill>
                  <a:srgbClr val="FF0000"/>
                </a:solidFill>
              </a:rPr>
              <a:t>Spotify_Data_Pipeline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9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8FECB0-02CD-93BC-027D-5302BED4F010}"/>
              </a:ext>
            </a:extLst>
          </p:cNvPr>
          <p:cNvSpPr/>
          <p:nvPr/>
        </p:nvSpPr>
        <p:spPr>
          <a:xfrm>
            <a:off x="2087418" y="1004059"/>
            <a:ext cx="9938253" cy="54921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effectLst/>
                <a:latin typeface="Courier New" panose="02070309020205020404" pitchFamily="49" charset="0"/>
              </a:rPr>
              <a:t>%3CmxGraphModel%3E%3Croot%3E%3CmxCell%20id%3D%220%22%2F%3E%3CmxCell%20id%3D%221%22%20parent%3D%220%22%2F%3E%3CmxCell%20id%3D%222%22%20value%3D%22Amazon%20S3%22%20style%3D%22sketch%3D0%3BoutlineConnect%3D0%3BfontColor%3D%23232F3E%3BgradientColor%3Dnone%3BstrokeColor%3D%23ffffff%3BfillColor%3D%23232F3E%3Bdashed%3D0%3BverticalLabelPosition%3Dmiddle%3BverticalAlign%3Dbottom%3Bg%3D3%3Bshape%3Dmxgraph.aws4.productIcon%3BprIcon%3Dmxgraph.aws4.s3%3B%22%20vertex%3D%221%22%20parent%3D%221%22%3E%3CmxGeometry%20x%3D%22380%22%20y%3D%22230%22%20width%3D%2280%22%20height%3D%22100%22%20as%3D%22geometry%22%2F%3E%3C%2FmxCell%3E%3C%2Froot%3E%3C%2FmxGraphModel%3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E67EEB-4484-B5CB-1F80-A757CBAEE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87418" y="1004058"/>
            <a:ext cx="731370" cy="564443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F0817EB7-0371-1A05-E2FA-6C1D7D74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90" y="2595232"/>
            <a:ext cx="787778" cy="8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08F38DF5-B9B3-0323-7AF4-D5A30E494FF6}"/>
              </a:ext>
            </a:extLst>
          </p:cNvPr>
          <p:cNvSpPr/>
          <p:nvPr/>
        </p:nvSpPr>
        <p:spPr>
          <a:xfrm>
            <a:off x="4452477" y="3378451"/>
            <a:ext cx="304506" cy="290748"/>
          </a:xfrm>
          <a:prstGeom prst="mathPl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1F438-B008-4D66-3493-FE83135A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16" y="5690175"/>
            <a:ext cx="859705" cy="8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 Started with Apache Spark - Install ...">
            <a:extLst>
              <a:ext uri="{FF2B5EF4-FFF2-40B4-BE49-F238E27FC236}">
                <a16:creationId xmlns:a16="http://schemas.microsoft.com/office/drawing/2014/main" id="{BC2EAB41-538B-432D-4A08-639F27FE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574" y="2502792"/>
            <a:ext cx="1388585" cy="5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545E112B-B5D7-C829-5324-D1C8749D0A6A}"/>
              </a:ext>
            </a:extLst>
          </p:cNvPr>
          <p:cNvSpPr txBox="1"/>
          <p:nvPr/>
        </p:nvSpPr>
        <p:spPr>
          <a:xfrm>
            <a:off x="5707025" y="2282449"/>
            <a:ext cx="1501573" cy="256770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34" name="Plus Sign 1033">
            <a:extLst>
              <a:ext uri="{FF2B5EF4-FFF2-40B4-BE49-F238E27FC236}">
                <a16:creationId xmlns:a16="http://schemas.microsoft.com/office/drawing/2014/main" id="{D2B6C50C-E732-8021-4035-179604B2B5A1}"/>
              </a:ext>
            </a:extLst>
          </p:cNvPr>
          <p:cNvSpPr/>
          <p:nvPr/>
        </p:nvSpPr>
        <p:spPr>
          <a:xfrm>
            <a:off x="6265362" y="3196915"/>
            <a:ext cx="261598" cy="290748"/>
          </a:xfrm>
          <a:prstGeom prst="mathPl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0" name="Picture 10" descr="ETL Migration with AWS Glue: Accelerate ...">
            <a:extLst>
              <a:ext uri="{FF2B5EF4-FFF2-40B4-BE49-F238E27FC236}">
                <a16:creationId xmlns:a16="http://schemas.microsoft.com/office/drawing/2014/main" id="{E68BD547-0799-BD86-7CA9-B27ED9E7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44" y="3632693"/>
            <a:ext cx="990708" cy="9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0F6119-6EDF-B98A-D473-DB13EF5566F2}"/>
              </a:ext>
            </a:extLst>
          </p:cNvPr>
          <p:cNvSpPr txBox="1"/>
          <p:nvPr/>
        </p:nvSpPr>
        <p:spPr>
          <a:xfrm>
            <a:off x="8800353" y="3081910"/>
            <a:ext cx="1056418" cy="97567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4" descr="How to Set Up Snowflake Snowpipe: Steps ...">
            <a:extLst>
              <a:ext uri="{FF2B5EF4-FFF2-40B4-BE49-F238E27FC236}">
                <a16:creationId xmlns:a16="http://schemas.microsoft.com/office/drawing/2014/main" id="{BB16FAA0-8DF7-96A7-B7F2-9B7F2CA45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07" y="4482404"/>
            <a:ext cx="820662" cy="59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0C0D5F9-B4CE-29BA-2ECF-36B27869C13C}"/>
              </a:ext>
            </a:extLst>
          </p:cNvPr>
          <p:cNvCxnSpPr>
            <a:cxnSpLocks/>
            <a:stCxn id="1100" idx="2"/>
            <a:endCxn id="11" idx="1"/>
          </p:cNvCxnSpPr>
          <p:nvPr/>
        </p:nvCxnSpPr>
        <p:spPr>
          <a:xfrm rot="16200000" flipH="1">
            <a:off x="7845489" y="4235775"/>
            <a:ext cx="731792" cy="357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AD286F9-1291-A2BD-14BE-2C71DDD614AA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 flipV="1">
            <a:off x="9210569" y="4057586"/>
            <a:ext cx="117993" cy="7226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DE29FD-EA01-5CF8-8813-A77C99539B39}"/>
              </a:ext>
            </a:extLst>
          </p:cNvPr>
          <p:cNvSpPr txBox="1"/>
          <p:nvPr/>
        </p:nvSpPr>
        <p:spPr>
          <a:xfrm>
            <a:off x="8499502" y="5148573"/>
            <a:ext cx="797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Snow Pipe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4AB37D8-8F4A-0020-B068-6B7314EC19B0}"/>
              </a:ext>
            </a:extLst>
          </p:cNvPr>
          <p:cNvSpPr txBox="1"/>
          <p:nvPr/>
        </p:nvSpPr>
        <p:spPr>
          <a:xfrm>
            <a:off x="4358089" y="4267868"/>
            <a:ext cx="797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Lambda</a:t>
            </a:r>
          </a:p>
        </p:txBody>
      </p:sp>
      <p:pic>
        <p:nvPicPr>
          <p:cNvPr id="1064" name="Picture 2" descr="14 Key Snowflake Features: The Ultimate ...">
            <a:extLst>
              <a:ext uri="{FF2B5EF4-FFF2-40B4-BE49-F238E27FC236}">
                <a16:creationId xmlns:a16="http://schemas.microsoft.com/office/drawing/2014/main" id="{946FB1CA-2C7B-3006-4FFE-5F58BBD5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48" y="3677529"/>
            <a:ext cx="822900" cy="3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8" descr="Landkreditt Boosts Process Performance ...">
            <a:extLst>
              <a:ext uri="{FF2B5EF4-FFF2-40B4-BE49-F238E27FC236}">
                <a16:creationId xmlns:a16="http://schemas.microsoft.com/office/drawing/2014/main" id="{49915571-FB12-C518-E4B5-CCC367D2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48" y="3162696"/>
            <a:ext cx="696720" cy="5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0" name="TextBox 1099">
            <a:extLst>
              <a:ext uri="{FF2B5EF4-FFF2-40B4-BE49-F238E27FC236}">
                <a16:creationId xmlns:a16="http://schemas.microsoft.com/office/drawing/2014/main" id="{390F7AD7-E916-FC8D-31E2-AE210429D06A}"/>
              </a:ext>
            </a:extLst>
          </p:cNvPr>
          <p:cNvSpPr txBox="1"/>
          <p:nvPr/>
        </p:nvSpPr>
        <p:spPr>
          <a:xfrm>
            <a:off x="7436063" y="3093449"/>
            <a:ext cx="1193600" cy="9549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3204EE47-C72C-529C-C93C-7A7D2ACB1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74" y="3171655"/>
            <a:ext cx="859705" cy="8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6" descr="Power BI - Microsoft Logo PNG Vector ...">
            <a:extLst>
              <a:ext uri="{FF2B5EF4-FFF2-40B4-BE49-F238E27FC236}">
                <a16:creationId xmlns:a16="http://schemas.microsoft.com/office/drawing/2014/main" id="{784DF2A0-5F9F-A160-F0AB-31530804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87" y="2712120"/>
            <a:ext cx="1163242" cy="17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C103CFCA-218B-E350-7537-69087C3AB8AD}"/>
              </a:ext>
            </a:extLst>
          </p:cNvPr>
          <p:cNvCxnSpPr>
            <a:cxnSpLocks/>
            <a:stCxn id="25" idx="3"/>
            <a:endCxn id="1147" idx="1"/>
          </p:cNvCxnSpPr>
          <p:nvPr/>
        </p:nvCxnSpPr>
        <p:spPr>
          <a:xfrm flipV="1">
            <a:off x="9856771" y="3563450"/>
            <a:ext cx="445216" cy="6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Arrow Connector 1161">
            <a:extLst>
              <a:ext uri="{FF2B5EF4-FFF2-40B4-BE49-F238E27FC236}">
                <a16:creationId xmlns:a16="http://schemas.microsoft.com/office/drawing/2014/main" id="{404B6686-C109-5A39-E361-2D295C903D44}"/>
              </a:ext>
            </a:extLst>
          </p:cNvPr>
          <p:cNvCxnSpPr>
            <a:cxnSpLocks/>
            <a:stCxn id="1032" idx="3"/>
            <a:endCxn id="1100" idx="1"/>
          </p:cNvCxnSpPr>
          <p:nvPr/>
        </p:nvCxnSpPr>
        <p:spPr>
          <a:xfrm>
            <a:off x="7208598" y="3566304"/>
            <a:ext cx="227465" cy="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AWS Lambda - Wikipedia">
            <a:extLst>
              <a:ext uri="{FF2B5EF4-FFF2-40B4-BE49-F238E27FC236}">
                <a16:creationId xmlns:a16="http://schemas.microsoft.com/office/drawing/2014/main" id="{EBA47F25-2335-E80B-9E5E-726C1EC1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14" y="3677529"/>
            <a:ext cx="586597" cy="58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10F6119-6EDF-B98A-D473-DB13EF5566F2}"/>
              </a:ext>
            </a:extLst>
          </p:cNvPr>
          <p:cNvSpPr txBox="1"/>
          <p:nvPr/>
        </p:nvSpPr>
        <p:spPr>
          <a:xfrm>
            <a:off x="10281664" y="3018091"/>
            <a:ext cx="1277732" cy="10394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221917" y="176657"/>
            <a:ext cx="7568824" cy="62523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Architecture Diagram for Project</a:t>
            </a:r>
            <a:endParaRPr lang="en-IN" sz="3200" b="1" dirty="0">
              <a:latin typeface="Bahnschrift Light" panose="020B0502040204020203" pitchFamily="34" charset="0"/>
            </a:endParaRPr>
          </a:p>
        </p:txBody>
      </p:sp>
      <p:pic>
        <p:nvPicPr>
          <p:cNvPr id="1120" name="Picture 4" descr="The Pros and Cons of Spotify | Belwood ...">
            <a:extLst>
              <a:ext uri="{FF2B5EF4-FFF2-40B4-BE49-F238E27FC236}">
                <a16:creationId xmlns:a16="http://schemas.microsoft.com/office/drawing/2014/main" id="{DD1F6B73-B829-E7FF-38E3-1D60392F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0" y="3447531"/>
            <a:ext cx="1263744" cy="57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1" name="Picture 6" descr="Mastering AWS EventBridge. In the world ...">
            <a:extLst>
              <a:ext uri="{FF2B5EF4-FFF2-40B4-BE49-F238E27FC236}">
                <a16:creationId xmlns:a16="http://schemas.microsoft.com/office/drawing/2014/main" id="{C3F71D65-1452-EFDA-CB75-BA5970CF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31" y="2595232"/>
            <a:ext cx="1073481" cy="5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033715D1-FD87-BE39-5C62-EDAFBC1F5592}"/>
              </a:ext>
            </a:extLst>
          </p:cNvPr>
          <p:cNvCxnSpPr>
            <a:cxnSpLocks/>
            <a:stCxn id="1121" idx="2"/>
            <a:endCxn id="7" idx="1"/>
          </p:cNvCxnSpPr>
          <p:nvPr/>
        </p:nvCxnSpPr>
        <p:spPr>
          <a:xfrm rot="16200000" flipH="1">
            <a:off x="3216613" y="2856633"/>
            <a:ext cx="406629" cy="10127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0" name="Connector: Curved 1129">
            <a:extLst>
              <a:ext uri="{FF2B5EF4-FFF2-40B4-BE49-F238E27FC236}">
                <a16:creationId xmlns:a16="http://schemas.microsoft.com/office/drawing/2014/main" id="{7F2D674B-6B26-6F9C-A9DD-D20FD3CD757F}"/>
              </a:ext>
            </a:extLst>
          </p:cNvPr>
          <p:cNvCxnSpPr>
            <a:cxnSpLocks/>
            <a:endCxn id="1120" idx="2"/>
          </p:cNvCxnSpPr>
          <p:nvPr/>
        </p:nvCxnSpPr>
        <p:spPr>
          <a:xfrm rot="10800000" flipV="1">
            <a:off x="791542" y="3990298"/>
            <a:ext cx="3389182" cy="28565"/>
          </a:xfrm>
          <a:prstGeom prst="curvedConnector4">
            <a:avLst>
              <a:gd name="adj1" fmla="val 40678"/>
              <a:gd name="adj2" fmla="val 9002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1" name="Connector: Curved 1130">
            <a:extLst>
              <a:ext uri="{FF2B5EF4-FFF2-40B4-BE49-F238E27FC236}">
                <a16:creationId xmlns:a16="http://schemas.microsoft.com/office/drawing/2014/main" id="{C038949F-A6EA-6BD6-9372-F82DD9606711}"/>
              </a:ext>
            </a:extLst>
          </p:cNvPr>
          <p:cNvCxnSpPr>
            <a:cxnSpLocks/>
            <a:stCxn id="1120" idx="3"/>
          </p:cNvCxnSpPr>
          <p:nvPr/>
        </p:nvCxnSpPr>
        <p:spPr>
          <a:xfrm>
            <a:off x="1423414" y="3733198"/>
            <a:ext cx="2928000" cy="2571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C0A3F4-0F9A-6347-3F6F-46BD235927D0}"/>
              </a:ext>
            </a:extLst>
          </p:cNvPr>
          <p:cNvSpPr txBox="1"/>
          <p:nvPr/>
        </p:nvSpPr>
        <p:spPr>
          <a:xfrm>
            <a:off x="3926283" y="2282449"/>
            <a:ext cx="1501573" cy="256770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4" descr="AWS Lambda - Wikipedia">
            <a:extLst>
              <a:ext uri="{FF2B5EF4-FFF2-40B4-BE49-F238E27FC236}">
                <a16:creationId xmlns:a16="http://schemas.microsoft.com/office/drawing/2014/main" id="{964EFA1E-7C1C-29FA-61E6-604D44EB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91" y="5835252"/>
            <a:ext cx="742778" cy="58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2A8A14-FA0C-2618-5CEF-E1C55FD4EB41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5106921" y="6128548"/>
            <a:ext cx="998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Arrow Connector 1128">
            <a:extLst>
              <a:ext uri="{FF2B5EF4-FFF2-40B4-BE49-F238E27FC236}">
                <a16:creationId xmlns:a16="http://schemas.microsoft.com/office/drawing/2014/main" id="{C986ABDF-64FB-7806-09BA-342CA6D8378C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4677069" y="4850158"/>
            <a:ext cx="1" cy="84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B0390500-9C25-4B2C-883A-A0C03F9CD8F7}"/>
              </a:ext>
            </a:extLst>
          </p:cNvPr>
          <p:cNvCxnSpPr>
            <a:cxnSpLocks/>
            <a:stCxn id="9" idx="0"/>
            <a:endCxn id="1032" idx="2"/>
          </p:cNvCxnSpPr>
          <p:nvPr/>
        </p:nvCxnSpPr>
        <p:spPr>
          <a:xfrm flipH="1" flipV="1">
            <a:off x="6457812" y="4850158"/>
            <a:ext cx="19268" cy="98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9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279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Bahnschrift Light</vt:lpstr>
      <vt:lpstr>Courier New</vt:lpstr>
      <vt:lpstr>Office Theme</vt:lpstr>
      <vt:lpstr>End-to-End PJ</vt:lpstr>
      <vt:lpstr>Project Overview</vt:lpstr>
      <vt:lpstr>Architecture Diagram for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PJ</dc:title>
  <dc:creator>KRISHNA Nithin</dc:creator>
  <cp:lastModifiedBy>KRISHNA Nithin</cp:lastModifiedBy>
  <cp:revision>7</cp:revision>
  <dcterms:created xsi:type="dcterms:W3CDTF">2025-03-08T02:28:30Z</dcterms:created>
  <dcterms:modified xsi:type="dcterms:W3CDTF">2025-07-06T09:51:50Z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 C</vt:lpwstr>
  </property>
</Properties>
</file>