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6" r:id="rId15"/>
    <p:sldId id="277" r:id="rId16"/>
    <p:sldId id="278" r:id="rId17"/>
    <p:sldId id="281" r:id="rId18"/>
    <p:sldId id="282" r:id="rId19"/>
    <p:sldId id="283" r:id="rId20"/>
    <p:sldId id="279" r:id="rId21"/>
    <p:sldId id="280" r:id="rId22"/>
    <p:sldId id="272" r:id="rId23"/>
    <p:sldId id="288" r:id="rId24"/>
    <p:sldId id="285" r:id="rId25"/>
    <p:sldId id="286" r:id="rId26"/>
    <p:sldId id="287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B47C-E25E-4DFB-B0A8-197AB23CAC5B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F220-3930-4B40-8C22-0BBDF271E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113FF-423B-4028-953F-873554625024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3C6DE5-9FDB-4EA9-8AD4-D2B878C888D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87F78D-1C45-422E-9758-D33652EE936E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E51704-0110-4E1C-A0E8-146019395C1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D9CF5-ED9B-41F0-BDC8-53D5612FED0E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4A92-84BA-4F7D-B263-13FC4C2D7836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B30B0-AD43-405B-8E70-90DDEC457DBD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D3DE28-F8AF-4017-A6B6-FE41029B4698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9B4F7-2AC9-4CEB-A535-4873407C69B9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EB28EE-DD82-4670-8BF4-DBE324077D14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8C4E3E-7DA6-4E9A-BA86-6AE37F575CEE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A87D1-9166-456B-AD43-12E96A5FD35E}" type="datetime1">
              <a:rPr lang="en-US" smtClean="0"/>
              <a:pPr/>
              <a:t>7/1/2021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03A16C-1B68-46AC-B3A4-15410E0B1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Based Phototherapy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NITHIN KRISHNAN P</a:t>
            </a:r>
          </a:p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TVE18MCA039</a:t>
            </a:r>
          </a:p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S6 MCA</a:t>
            </a:r>
          </a:p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ROLL NO : 37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4:Temperature Sensor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642910" y="2786058"/>
            <a:ext cx="2443163" cy="175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182" y="2786058"/>
            <a:ext cx="3100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1 digital pin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-55°C to +125°C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3V to 5.5V power supply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5:Weight sensor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928662" y="1714488"/>
            <a:ext cx="2681294" cy="1744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786058"/>
            <a:ext cx="2068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Force to Digital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Upto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10kg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Hx711 (24bit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142976" y="4000504"/>
            <a:ext cx="2447932" cy="14617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6:Pulse Sensor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500034" y="2786058"/>
            <a:ext cx="2538424" cy="18430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1934" y="3143248"/>
            <a:ext cx="4322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MAX30100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it reads both light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sources and stored them in a buffer that 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can be read via I2C.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857364"/>
            <a:ext cx="3786213" cy="2786081"/>
          </a:xfrm>
          <a:prstGeom prst="rect">
            <a:avLst/>
          </a:prstGeom>
        </p:spPr>
      </p:pic>
      <p:pic>
        <p:nvPicPr>
          <p:cNvPr id="8" name="Picture 7" descr="WE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928802"/>
            <a:ext cx="3571900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33736"/>
            <a:ext cx="3786213" cy="2033336"/>
          </a:xfrm>
          <a:prstGeom prst="rect">
            <a:avLst/>
          </a:prstGeom>
        </p:spPr>
      </p:pic>
      <p:pic>
        <p:nvPicPr>
          <p:cNvPr id="8" name="Picture 7" descr="WE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46" y="1928802"/>
            <a:ext cx="3011931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5" y="1857364"/>
            <a:ext cx="3321050" cy="2786081"/>
          </a:xfrm>
          <a:prstGeom prst="rect">
            <a:avLst/>
          </a:prstGeom>
        </p:spPr>
      </p:pic>
      <p:pic>
        <p:nvPicPr>
          <p:cNvPr id="8" name="Picture 7" descr="WE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83" y="1928802"/>
            <a:ext cx="2806057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14488"/>
            <a:ext cx="5429288" cy="349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2285992"/>
            <a:ext cx="4572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ESP32 Microcontroller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Temperature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Weight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7805 IC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Pulse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Oximeter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Sensor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714488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Software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2285992"/>
            <a:ext cx="45720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XAMPP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1928802"/>
            <a:ext cx="663835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ESP32 Micro controller is used to control all the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Temperature sensor is used to sense the temperature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Weight Sensor finds the weight of the Baby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Pulse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Oximeter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detects the Heartbeat and spo2 values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Phototherapy machine is used for curing the jaundice condition on newborn babies which arises due to high level of yellowish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 skin.</a:t>
            </a:r>
          </a:p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Project introduces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machine that will automatically detect and cure the condition automatically.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Multiple sensors are also included with the machine and Readings from the sensors can be monitored via Computer or Mobile.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Assembled model</a:t>
            </a:r>
            <a:endParaRPr lang="en-US" dirty="0"/>
          </a:p>
        </p:txBody>
      </p:sp>
      <p:pic>
        <p:nvPicPr>
          <p:cNvPr id="7" name="Content Placeholder 6" descr="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4764" y="1481138"/>
            <a:ext cx="3394472" cy="45259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mp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1571612"/>
            <a:ext cx="3240000" cy="432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pic>
        <p:nvPicPr>
          <p:cNvPr id="6" name="Picture 5" descr="f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1571612"/>
            <a:ext cx="324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5-12 at 8.07.5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857364"/>
            <a:ext cx="6829444" cy="38339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Afnan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Nabizath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S.Anshu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Soumya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V.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Boomitha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C.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Meena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and P.    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Sridharan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Proposed a paper called “New Design for Phototherapy Device and Skin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Analysis”  to detect and cure jaundice in new born babies using Light therapy.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Ankan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Gupta, Ashok Kumar, and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PreetiKhera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Proposed a paper on “Jaundice Prediction through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NonInvasive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Techniques: Issues and Challenges” it talks about the problems rise in using the high intensity light on baby.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143116"/>
            <a:ext cx="7678705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Performes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all Functionalities as Expected.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proposed System have met all the Proposed Requirements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Expected Light Sensor and all Other sensors are working.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1208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Making a cheap phototherapy machine that can be used to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Cure more than one baby at the same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doctor can have the device that can be used to control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all the sensors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mobile application can be introduced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More advanced and precise Sensors can be included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814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Here the Proposed system is an Phototherapy machine using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devices. It was brought about a new prototype which overcomes the drawbacks of the existing devices.</a:t>
            </a:r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System works faster than other devices and will produce more accurate results. The implementation of this design is purely driven by usage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Weight sensor, Temperature sensor,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sensor and Pulse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Oximeter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from the servers are instantly uploaded onto the server which can be monitored via a Android device or Computer. Overall the result achieved are satisfying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accurate.And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can conclude that the project was successful.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the Existing system the nurse or doctor need to monitor the baby manually at Regular intervals.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may be large number of babies in a hospital so, monitoring each of them is not easy.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Much higher cost for hardware components.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intensity of light is reduced automatically.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phototherapy machine is controlled automatically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Doctor can monitor the machine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Weight sensor, Temperature, Heart beat sensors are included.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Less cost compared to existing machine.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BLO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928802"/>
            <a:ext cx="6207282" cy="30262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Esp32 Microcontroller</a:t>
            </a:r>
          </a:p>
          <a:p>
            <a:r>
              <a:rPr lang="en-US" dirty="0" smtClean="0"/>
              <a:t>Regulator IC</a:t>
            </a:r>
          </a:p>
          <a:p>
            <a:r>
              <a:rPr lang="en-US" dirty="0" smtClean="0"/>
              <a:t>LCD Module</a:t>
            </a:r>
          </a:p>
          <a:p>
            <a:r>
              <a:rPr lang="en-US" dirty="0" smtClean="0"/>
              <a:t>Load/Weight Sensor</a:t>
            </a:r>
          </a:p>
          <a:p>
            <a:r>
              <a:rPr lang="en-US" dirty="0" smtClean="0"/>
              <a:t>Temperature Sensor</a:t>
            </a:r>
          </a:p>
          <a:p>
            <a:r>
              <a:rPr lang="en-US" dirty="0" smtClean="0"/>
              <a:t>Pulse Sensor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Sensor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 1:ESP32 Microcontroller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785786" y="2428868"/>
            <a:ext cx="2726099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686" y="2500306"/>
            <a:ext cx="421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Inbult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wifi,bluetooth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Speed  160-240 MHz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3.3v power supply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2: LCD Module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785786" y="2786058"/>
            <a:ext cx="2857520" cy="17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3438" y="2571744"/>
            <a:ext cx="256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16x2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Interface IC  HD44780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4.7V to 5.3V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3:Regulator 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500166" y="2643182"/>
            <a:ext cx="2076450" cy="2059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3372" y="2857496"/>
            <a:ext cx="331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7805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5V Positive Voltage Regulator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Short circuit protection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A16C-1B68-46AC-B3A4-15410E0B15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641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Iot Based Phototherapy Machine</vt:lpstr>
      <vt:lpstr>Introduction</vt:lpstr>
      <vt:lpstr>Existing System</vt:lpstr>
      <vt:lpstr>Proposed System</vt:lpstr>
      <vt:lpstr>Block Diagram</vt:lpstr>
      <vt:lpstr>Components Used</vt:lpstr>
      <vt:lpstr>Mod 1:ESP32 Microcontroller</vt:lpstr>
      <vt:lpstr>Mod 2: LCD Module</vt:lpstr>
      <vt:lpstr>Mod 3:Regulator IC</vt:lpstr>
      <vt:lpstr>Mod 4:Temperature Sensor</vt:lpstr>
      <vt:lpstr>Mod 5:Weight sensor</vt:lpstr>
      <vt:lpstr>Mod 6:Pulse Sensor</vt:lpstr>
      <vt:lpstr>Circuit Diagram</vt:lpstr>
      <vt:lpstr>Circuit Diagram</vt:lpstr>
      <vt:lpstr>Circuit Diagram</vt:lpstr>
      <vt:lpstr>Circuit Diagram</vt:lpstr>
      <vt:lpstr>Experimental Evaluation</vt:lpstr>
      <vt:lpstr>Experimental Evaluation</vt:lpstr>
      <vt:lpstr>Methodology</vt:lpstr>
      <vt:lpstr>Assembled model</vt:lpstr>
      <vt:lpstr>Final Results</vt:lpstr>
      <vt:lpstr>Website</vt:lpstr>
      <vt:lpstr>Literature Review</vt:lpstr>
      <vt:lpstr>Results and Discussion</vt:lpstr>
      <vt:lpstr>Future Scope</vt:lpstr>
      <vt:lpstr>Conclusion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Phototherapy Machine</dc:title>
  <dc:creator>Nithin Krishna</dc:creator>
  <cp:lastModifiedBy>Nithin Krishna</cp:lastModifiedBy>
  <cp:revision>40</cp:revision>
  <dcterms:created xsi:type="dcterms:W3CDTF">2021-03-17T06:05:36Z</dcterms:created>
  <dcterms:modified xsi:type="dcterms:W3CDTF">2021-07-01T06:01:00Z</dcterms:modified>
</cp:coreProperties>
</file>