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5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erivital/nnv" TargetMode="External"/><Relationship Id="rId2" Type="http://schemas.openxmlformats.org/officeDocument/2006/relationships/hyperlink" Target="https://www.kaggle.com/robinteuwens/anomaly-detection-with-auto-encoders/noteboo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0" y="2613546"/>
            <a:ext cx="5120639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Safety and robustness verification of Autoencoder (For regression )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i="1" dirty="0">
                <a:solidFill>
                  <a:srgbClr val="FF0000"/>
                </a:solidFill>
              </a:rPr>
              <a:t>Nithin K Guruswamy </a:t>
            </a:r>
            <a:r>
              <a:rPr lang="en-US" sz="4400" i="1">
                <a:solidFill>
                  <a:srgbClr val="FF0000"/>
                </a:solidFill>
              </a:rPr>
              <a:t>and Neelanjana PAL</a:t>
            </a:r>
            <a:endParaRPr lang="en-US" sz="4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6110-5FCD-4A64-88E2-972384856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276B3-0E83-4EA3-B8D9-567D5E8E1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Autoencoder  is a self supervised NN which is used in regression (forecasting) and anomaly detection.</a:t>
            </a:r>
          </a:p>
          <a:p>
            <a:r>
              <a:rPr lang="en-US" sz="2400" b="1" dirty="0"/>
              <a:t>Autoencoder is verified for regression problem using NNV tool</a:t>
            </a:r>
          </a:p>
          <a:p>
            <a:r>
              <a:rPr lang="en-US" sz="2400" b="1" dirty="0"/>
              <a:t>Data set used is credit card usage  dataset which has 29 dimensions like time of transaction, amount of transaction etc.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08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4BD38-112F-4011-A5A1-7383618B3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Autoencoder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ABC26-6600-4C8A-B46F-D5893AC0F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653516" cy="3849624"/>
          </a:xfrm>
        </p:spPr>
        <p:txBody>
          <a:bodyPr/>
          <a:lstStyle/>
          <a:p>
            <a:r>
              <a:rPr lang="en-US" sz="2000" b="1" dirty="0"/>
              <a:t>The Autoencoder model architecture is shown in the right side</a:t>
            </a:r>
          </a:p>
          <a:p>
            <a:r>
              <a:rPr lang="en-US" sz="2000" b="1" dirty="0"/>
              <a:t>It is trained using </a:t>
            </a:r>
            <a:r>
              <a:rPr lang="en-US" sz="20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(160000, 29) good </a:t>
            </a:r>
            <a:r>
              <a:rPr lang="en-US" sz="2000" b="1" dirty="0"/>
              <a:t>training data from credit card usage.</a:t>
            </a:r>
          </a:p>
          <a:p>
            <a:r>
              <a:rPr lang="en-US" sz="2000" b="1" dirty="0"/>
              <a:t>The model is then converted into a </a:t>
            </a:r>
            <a:r>
              <a:rPr lang="en-US" sz="2000" b="1" dirty="0" err="1"/>
              <a:t>matlab</a:t>
            </a:r>
            <a:r>
              <a:rPr lang="en-US" sz="2000" b="1" dirty="0"/>
              <a:t> model and then to </a:t>
            </a:r>
            <a:r>
              <a:rPr lang="en-US" sz="2000" b="1" dirty="0" err="1"/>
              <a:t>nnv</a:t>
            </a:r>
            <a:r>
              <a:rPr lang="en-US" sz="2000" b="1" dirty="0"/>
              <a:t> tool compatible CNN model</a:t>
            </a:r>
          </a:p>
          <a:p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3D3447-87AC-44CA-B09D-BCDEE340A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767" y="1678329"/>
            <a:ext cx="5612081" cy="453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42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1387-D985-4EBA-BD61-ECF1FAC6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Input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69399-4CFD-4D0E-ADE9-82202845E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674781" cy="3849624"/>
          </a:xfrm>
        </p:spPr>
        <p:txBody>
          <a:bodyPr/>
          <a:lstStyle/>
          <a:p>
            <a:r>
              <a:rPr lang="en-US" sz="2000" b="1" dirty="0"/>
              <a:t>input  data size is  </a:t>
            </a:r>
            <a:r>
              <a:rPr lang="en-US" sz="20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(84807, 29)</a:t>
            </a:r>
          </a:p>
          <a:p>
            <a:r>
              <a:rPr lang="en-US" sz="2000" b="1" dirty="0"/>
              <a:t>the lower bound and upper bound is selected as mean -/+ 2 sigma as shown</a:t>
            </a:r>
          </a:p>
          <a:p>
            <a:r>
              <a:rPr lang="en-US" sz="2000" b="1" dirty="0"/>
              <a:t>The input is converted to star set</a:t>
            </a:r>
          </a:p>
          <a:p>
            <a:r>
              <a:rPr lang="en-US" sz="2000" b="1" dirty="0"/>
              <a:t>Then it is converted to image star set suitable for feeding to CNN based </a:t>
            </a:r>
            <a:r>
              <a:rPr lang="en-US" sz="2000" b="1" dirty="0" err="1"/>
              <a:t>nnv</a:t>
            </a:r>
            <a:r>
              <a:rPr lang="en-US" sz="2000" b="1" dirty="0"/>
              <a:t> tool.</a:t>
            </a:r>
          </a:p>
          <a:p>
            <a:endParaRPr lang="en-US" dirty="0"/>
          </a:p>
          <a:p>
            <a:endParaRPr lang="en-US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EC66A553-F231-41E1-B957-7B8C0F114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78" y="1824037"/>
            <a:ext cx="5819775" cy="384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504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D2C5-02CA-4CFD-92AF-0AA1A3B27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Output from NNV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3A432-8645-4487-9A6F-3ACF2E5D0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589181" cy="3849624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/>
              <a:t>The </a:t>
            </a:r>
            <a:r>
              <a:rPr lang="en-US" sz="2400" b="1" dirty="0" err="1"/>
              <a:t>starset</a:t>
            </a:r>
            <a:r>
              <a:rPr lang="en-US" sz="2400" b="1" dirty="0"/>
              <a:t> output from </a:t>
            </a:r>
            <a:r>
              <a:rPr lang="en-US" sz="2400" b="1" dirty="0" err="1"/>
              <a:t>nnv</a:t>
            </a:r>
            <a:r>
              <a:rPr lang="en-US" sz="2400" b="1" dirty="0"/>
              <a:t> tool is as shown above.</a:t>
            </a:r>
          </a:p>
          <a:p>
            <a:r>
              <a:rPr lang="en-US" sz="2400" b="1" dirty="0"/>
              <a:t>The reconstructed output for the input from </a:t>
            </a:r>
            <a:r>
              <a:rPr lang="en-US" sz="2400" b="1" dirty="0" err="1"/>
              <a:t>keras</a:t>
            </a:r>
            <a:r>
              <a:rPr lang="en-US" sz="2400" b="1" dirty="0"/>
              <a:t> is as shown below</a:t>
            </a:r>
          </a:p>
          <a:p>
            <a:r>
              <a:rPr lang="en-US" sz="2400" b="1" dirty="0"/>
              <a:t>So, the </a:t>
            </a:r>
            <a:r>
              <a:rPr lang="en-US" sz="2400" b="1" dirty="0" err="1"/>
              <a:t>keras</a:t>
            </a:r>
            <a:r>
              <a:rPr lang="en-US" sz="2400" b="1" dirty="0"/>
              <a:t> output (shown below)  is within the thresholds of </a:t>
            </a:r>
            <a:r>
              <a:rPr lang="en-US" sz="2400" b="1" dirty="0" err="1"/>
              <a:t>starset</a:t>
            </a:r>
            <a:r>
              <a:rPr lang="en-US" sz="2400" b="1" dirty="0"/>
              <a:t> output (above figure) and is within the reachable set.</a:t>
            </a:r>
          </a:p>
          <a:p>
            <a:r>
              <a:rPr lang="en-US" sz="2400" b="1" dirty="0"/>
              <a:t>This verifies the autoencoder for regression.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9F18EC-EB86-435B-8CFA-816890233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036" y="475128"/>
            <a:ext cx="12292945" cy="329048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B6B1B65-EAC2-414D-A979-A00FD66D9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981" y="3854538"/>
            <a:ext cx="5043931" cy="2360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256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825FA-EDF1-44FF-BBD6-58553D86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3548431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ED26-2559-45DC-98A0-0CC1DFD35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 and 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AAE3A-ABCF-423E-9467-848587F8A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https://www.kaggle.com/robinteuwens/anomaly-detection-with-auto-encoders/notebook</a:t>
            </a:r>
            <a:endParaRPr lang="en-US" b="1" dirty="0"/>
          </a:p>
          <a:p>
            <a:r>
              <a:rPr lang="en-US" b="1" dirty="0">
                <a:hlinkClick r:id="rId3"/>
              </a:rPr>
              <a:t>https://github.com/verivital/nnv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162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{8C468CF3-33FD-4801-AEFA-B9227A15B7FF}tf78438558_win32</Template>
  <TotalTime>2913</TotalTime>
  <Words>255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Century Gothic</vt:lpstr>
      <vt:lpstr>Courier New</vt:lpstr>
      <vt:lpstr>Garamond</vt:lpstr>
      <vt:lpstr>SavonVTI</vt:lpstr>
      <vt:lpstr>Safety and robustness verification of Autoencoder (For regression )  Nithin K Guruswamy and Neelanjana PAL</vt:lpstr>
      <vt:lpstr>Introduction</vt:lpstr>
      <vt:lpstr>Autoencoder model</vt:lpstr>
      <vt:lpstr>Input test data</vt:lpstr>
      <vt:lpstr>Output from NNV tool</vt:lpstr>
      <vt:lpstr>Demo!</vt:lpstr>
      <vt:lpstr>References and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Safety and robustness verification of Autoencoder based regression models using NNV tool</dc:title>
  <dc:creator>nithin kumar</dc:creator>
  <cp:lastModifiedBy>nithin kumar</cp:lastModifiedBy>
  <cp:revision>25</cp:revision>
  <dcterms:created xsi:type="dcterms:W3CDTF">2021-04-26T20:06:42Z</dcterms:created>
  <dcterms:modified xsi:type="dcterms:W3CDTF">2021-04-29T17:05:00Z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