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2EA"/>
          </a:solidFill>
        </a:fill>
      </a:tcStyle>
    </a:wholeTbl>
    <a:band2H>
      <a:tcTxStyle b="def" i="def"/>
      <a:tcStyle>
        <a:tcBdr/>
        <a:fill>
          <a:solidFill>
            <a:srgbClr val="E9F1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5F8"/>
          </a:solidFill>
        </a:fill>
      </a:tcStyle>
    </a:wholeTbl>
    <a:band2H>
      <a:tcTxStyle b="def" i="def"/>
      <a:tcStyle>
        <a:tcBdr/>
        <a:fill>
          <a:solidFill>
            <a:srgbClr val="F6FA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DE8"/>
          </a:solidFill>
        </a:fill>
      </a:tcStyle>
    </a:wholeTbl>
    <a:band2H>
      <a:tcTxStyle b="def" i="def"/>
      <a:tcStyle>
        <a:tcBdr/>
        <a:fill>
          <a:solidFill>
            <a:srgbClr val="FEF6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6" name="Shape 5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5" name="Shape 5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&amp; ice breaking: 15mins</a:t>
            </a:r>
          </a:p>
          <a:p>
            <a:pPr/>
            <a:r>
              <a:t>explanation &amp; Question: 15mins</a:t>
            </a:r>
          </a:p>
          <a:p>
            <a:pPr/>
          </a:p>
          <a:p>
            <a:pPr/>
            <a:r>
              <a:t>8:30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7;p13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4" name="Google Shape;18;p13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5" name="Google Shape;19;p13" descr="Google Shape;19;p1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11698" y="1239060"/>
            <a:ext cx="6089103" cy="1776300"/>
          </a:xfrm>
          <a:prstGeom prst="rect">
            <a:avLst/>
          </a:prstGeom>
        </p:spPr>
        <p:txBody>
          <a:bodyPr anchor="b"/>
          <a:lstStyle>
            <a:lvl1pPr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311698" y="3015350"/>
            <a:ext cx="6089103" cy="7926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228600" indent="914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228600" indent="1371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228600" indent="1828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oogle Shape;23;p13"/>
          <p:cNvGrpSpPr/>
          <p:nvPr/>
        </p:nvGrpSpPr>
        <p:grpSpPr>
          <a:xfrm>
            <a:off x="311726" y="342907"/>
            <a:ext cx="2560427" cy="520908"/>
            <a:chOff x="0" y="0"/>
            <a:chExt cx="2560426" cy="520907"/>
          </a:xfrm>
        </p:grpSpPr>
        <p:sp>
          <p:nvSpPr>
            <p:cNvPr id="19" name="Google Shape;24;p13"/>
            <p:cNvSpPr/>
            <p:nvPr/>
          </p:nvSpPr>
          <p:spPr>
            <a:xfrm>
              <a:off x="0" y="-1"/>
              <a:ext cx="2560427" cy="5209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0" name="Google Shape;25;p13" descr="Google Shape;25;p13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6" t="0" r="384" b="0"/>
            <a:stretch>
              <a:fillRect/>
            </a:stretch>
          </p:blipFill>
          <p:spPr>
            <a:xfrm>
              <a:off x="80062" y="39930"/>
              <a:ext cx="2400302" cy="4410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Google Shape;26;p13"/>
          <p:cNvSpPr/>
          <p:nvPr/>
        </p:nvSpPr>
        <p:spPr>
          <a:xfrm>
            <a:off x="8417710" y="342892"/>
            <a:ext cx="412802" cy="57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3" name="Google Shape;27;p13"/>
          <p:cNvSpPr/>
          <p:nvPr/>
        </p:nvSpPr>
        <p:spPr>
          <a:xfrm>
            <a:off x="6999" y="-7001"/>
            <a:ext cx="9144001" cy="255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4" name="Google Shape;28;p13"/>
          <p:cNvSpPr/>
          <p:nvPr/>
        </p:nvSpPr>
        <p:spPr>
          <a:xfrm>
            <a:off x="0" y="-2"/>
            <a:ext cx="219599" cy="5154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5" name="Google Shape;29;p13"/>
          <p:cNvSpPr/>
          <p:nvPr/>
        </p:nvSpPr>
        <p:spPr>
          <a:xfrm>
            <a:off x="8931399" y="-2"/>
            <a:ext cx="219600" cy="5154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" name="Google Shape;30;p13"/>
          <p:cNvSpPr/>
          <p:nvPr/>
        </p:nvSpPr>
        <p:spPr>
          <a:xfrm>
            <a:off x="6999" y="4798124"/>
            <a:ext cx="9144001" cy="3567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7" name="Google Shape;31;p13"/>
          <p:cNvSpPr/>
          <p:nvPr/>
        </p:nvSpPr>
        <p:spPr>
          <a:xfrm>
            <a:off x="6400749" y="2400373"/>
            <a:ext cx="2743245" cy="274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Google Shape;32;p13"/>
          <p:cNvSpPr txBox="1"/>
          <p:nvPr/>
        </p:nvSpPr>
        <p:spPr>
          <a:xfrm rot="18900000">
            <a:off x="6647449" y="3684455"/>
            <a:ext cx="2757718" cy="4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29" name="Google Shape;33;p13"/>
          <p:cNvSpPr/>
          <p:nvPr/>
        </p:nvSpPr>
        <p:spPr>
          <a:xfrm>
            <a:off x="8414773" y="4244649"/>
            <a:ext cx="418649" cy="41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06;p22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52" name="Google Shape;107;p22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53" name="Google Shape;108;p22" descr="Google Shape;108;p2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Google Shape;109;p22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6" name="Google Shape;110;p22"/>
          <p:cNvSpPr/>
          <p:nvPr/>
        </p:nvSpPr>
        <p:spPr>
          <a:xfrm>
            <a:off x="6999" y="-7002"/>
            <a:ext cx="9144001" cy="34980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7" name="Google Shape;111;p22"/>
          <p:cNvSpPr/>
          <p:nvPr/>
        </p:nvSpPr>
        <p:spPr>
          <a:xfrm>
            <a:off x="-2" y="-2"/>
            <a:ext cx="311704" cy="515490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8" name="Google Shape;112;p22"/>
          <p:cNvSpPr/>
          <p:nvPr/>
        </p:nvSpPr>
        <p:spPr>
          <a:xfrm>
            <a:off x="8839299" y="-2"/>
            <a:ext cx="311703" cy="515490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17;p23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68" name="Google Shape;118;p23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69" name="Google Shape;119;p23" descr="Google Shape;119;p23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half" idx="1"/>
          </p:nvPr>
        </p:nvSpPr>
        <p:spPr>
          <a:xfrm>
            <a:off x="311698" y="1005850"/>
            <a:ext cx="3999903" cy="36573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122;p23"/>
          <p:cNvSpPr txBox="1"/>
          <p:nvPr>
            <p:ph type="body" sz="half" idx="21"/>
          </p:nvPr>
        </p:nvSpPr>
        <p:spPr>
          <a:xfrm>
            <a:off x="4832398" y="1005849"/>
            <a:ext cx="3999903" cy="3657303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/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25;p24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81" name="Google Shape;126;p24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82" name="Google Shape;127;p24" descr="Google Shape;127;p2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31;p25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92" name="Google Shape;132;p25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93" name="Google Shape;133;p25" descr="Google Shape;133;p2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" name="Title Text"/>
          <p:cNvSpPr txBox="1"/>
          <p:nvPr>
            <p:ph type="title"/>
          </p:nvPr>
        </p:nvSpPr>
        <p:spPr>
          <a:xfrm>
            <a:off x="311698" y="342900"/>
            <a:ext cx="2808003" cy="866401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311698" y="1209300"/>
            <a:ext cx="2808003" cy="34539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indent="-304800">
              <a:buSzPts val="1200"/>
              <a:defRPr sz="1200"/>
            </a:lvl2pPr>
            <a:lvl3pPr indent="-304800">
              <a:buSzPts val="1200"/>
              <a:defRPr sz="1200"/>
            </a:lvl3pPr>
            <a:lvl4pPr indent="-304800">
              <a:buSzPts val="1200"/>
              <a:defRPr sz="1200"/>
            </a:lvl4pPr>
            <a:lvl5pPr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38;p26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04" name="Google Shape;139;p26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05" name="Google Shape;140;p26" descr="Google Shape;140;p26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Title Text"/>
          <p:cNvSpPr txBox="1"/>
          <p:nvPr>
            <p:ph type="title"/>
          </p:nvPr>
        </p:nvSpPr>
        <p:spPr>
          <a:xfrm>
            <a:off x="311698" y="342900"/>
            <a:ext cx="6541802" cy="43206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144;p27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15" name="Google Shape;145;p27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16" name="Google Shape;146;p27" descr="Google Shape;146;p2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8" name="Body Level One…"/>
          <p:cNvSpPr txBox="1"/>
          <p:nvPr>
            <p:ph type="body" sz="quarter" idx="1"/>
          </p:nvPr>
        </p:nvSpPr>
        <p:spPr>
          <a:xfrm>
            <a:off x="311698" y="4663199"/>
            <a:ext cx="7082103" cy="480302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000"/>
            </a:lvl1pPr>
            <a:lvl2pPr marL="762000" indent="-190500">
              <a:lnSpc>
                <a:spcPct val="100000"/>
              </a:lnSpc>
              <a:buClrTx/>
              <a:buSzPts val="1000"/>
              <a:buFontTx/>
              <a:defRPr sz="1000"/>
            </a:lvl2pPr>
            <a:lvl3pPr marL="1219200" indent="-190500">
              <a:lnSpc>
                <a:spcPct val="100000"/>
              </a:lnSpc>
              <a:buClrTx/>
              <a:buSzPts val="1000"/>
              <a:buFontTx/>
              <a:defRPr sz="1000"/>
            </a:lvl3pPr>
            <a:lvl4pPr marL="1676400" indent="-190500">
              <a:lnSpc>
                <a:spcPct val="100000"/>
              </a:lnSpc>
              <a:buClrTx/>
              <a:buSzPts val="1000"/>
              <a:buFontTx/>
              <a:defRPr sz="1000"/>
            </a:lvl4pPr>
            <a:lvl5pPr marL="2133600" indent="-190500">
              <a:lnSpc>
                <a:spcPct val="100000"/>
              </a:lnSpc>
              <a:buClrTx/>
              <a:buSzPts val="1000"/>
              <a:buFontTx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150;p28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26" name="Google Shape;151;p28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27" name="Google Shape;152;p28" descr="Google Shape;152;p2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xx%"/>
          <p:cNvSpPr txBox="1"/>
          <p:nvPr>
            <p:ph type="title" hasCustomPrompt="1"/>
          </p:nvPr>
        </p:nvSpPr>
        <p:spPr>
          <a:xfrm>
            <a:off x="311698" y="898300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chemeClr val="accent4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30" name="Body Level One…"/>
          <p:cNvSpPr txBox="1"/>
          <p:nvPr>
            <p:ph type="body" sz="half" idx="1"/>
          </p:nvPr>
        </p:nvSpPr>
        <p:spPr>
          <a:xfrm>
            <a:off x="311698" y="2944398"/>
            <a:ext cx="8520603" cy="13008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157;p29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38" name="Google Shape;158;p29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39" name="Google Shape;159;p29" descr="Google Shape;159;p2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1" name="Title Text"/>
          <p:cNvSpPr txBox="1"/>
          <p:nvPr>
            <p:ph type="title"/>
          </p:nvPr>
        </p:nvSpPr>
        <p:spPr>
          <a:xfrm>
            <a:off x="311698" y="898300"/>
            <a:ext cx="2416502" cy="1963500"/>
          </a:xfrm>
          <a:prstGeom prst="rect">
            <a:avLst/>
          </a:prstGeom>
        </p:spPr>
        <p:txBody>
          <a:bodyPr anchor="b"/>
          <a:lstStyle>
            <a:lvl1pPr algn="ctr">
              <a:defRPr sz="72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sz="quarter" idx="1"/>
          </p:nvPr>
        </p:nvSpPr>
        <p:spPr>
          <a:xfrm>
            <a:off x="311698" y="2944398"/>
            <a:ext cx="2416502" cy="1300802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Google Shape;163;p29"/>
          <p:cNvSpPr txBox="1"/>
          <p:nvPr>
            <p:ph type="body" sz="quarter" idx="21"/>
          </p:nvPr>
        </p:nvSpPr>
        <p:spPr>
          <a:xfrm>
            <a:off x="6415799" y="2944398"/>
            <a:ext cx="2416502" cy="13008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Google Shape;164;p29"/>
          <p:cNvSpPr txBox="1"/>
          <p:nvPr>
            <p:ph type="body" sz="quarter" idx="22"/>
          </p:nvPr>
        </p:nvSpPr>
        <p:spPr>
          <a:xfrm>
            <a:off x="3363750" y="2944398"/>
            <a:ext cx="2416502" cy="13008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166;p30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52" name="Google Shape;167;p30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53" name="Google Shape;168;p30" descr="Google Shape;168;p30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7" name="Google Shape;170;p30"/>
          <p:cNvGrpSpPr/>
          <p:nvPr/>
        </p:nvGrpSpPr>
        <p:grpSpPr>
          <a:xfrm>
            <a:off x="487741" y="353525"/>
            <a:ext cx="890767" cy="820633"/>
            <a:chOff x="154029" y="32581"/>
            <a:chExt cx="890766" cy="820631"/>
          </a:xfrm>
        </p:grpSpPr>
        <p:sp>
          <p:nvSpPr>
            <p:cNvPr id="255" name="Google Shape;171;p30"/>
            <p:cNvSpPr/>
            <p:nvPr/>
          </p:nvSpPr>
          <p:spPr>
            <a:xfrm rot="2700000">
              <a:off x="248962" y="167735"/>
              <a:ext cx="595699" cy="515258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6" name="Google Shape;172;p30"/>
            <p:cNvSpPr/>
            <p:nvPr/>
          </p:nvSpPr>
          <p:spPr>
            <a:xfrm rot="2700000">
              <a:off x="354164" y="202803"/>
              <a:ext cx="595699" cy="515257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60" name="Google Shape;173;p30"/>
          <p:cNvGrpSpPr/>
          <p:nvPr/>
        </p:nvGrpSpPr>
        <p:grpSpPr>
          <a:xfrm>
            <a:off x="7664287" y="3223554"/>
            <a:ext cx="1078126" cy="1170267"/>
            <a:chOff x="202359" y="202359"/>
            <a:chExt cx="1078125" cy="1170266"/>
          </a:xfrm>
        </p:grpSpPr>
        <p:sp>
          <p:nvSpPr>
            <p:cNvPr id="258" name="Google Shape;174;p30"/>
            <p:cNvSpPr/>
            <p:nvPr/>
          </p:nvSpPr>
          <p:spPr>
            <a:xfrm rot="8100000">
              <a:off x="373149" y="379921"/>
              <a:ext cx="782616" cy="676933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259" name="Google Shape;175;p30"/>
            <p:cNvSpPr/>
            <p:nvPr/>
          </p:nvSpPr>
          <p:spPr>
            <a:xfrm rot="8100000">
              <a:off x="327080" y="518132"/>
              <a:ext cx="782614" cy="676933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261" name="Title Text"/>
          <p:cNvSpPr txBox="1"/>
          <p:nvPr>
            <p:ph type="title"/>
          </p:nvPr>
        </p:nvSpPr>
        <p:spPr>
          <a:xfrm>
            <a:off x="311698" y="342900"/>
            <a:ext cx="8100003" cy="2094002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178;p31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69" name="Google Shape;179;p31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70" name="Google Shape;180;p31" descr="Google Shape;180;p3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5;p14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37" name="Google Shape;36;p14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8" name="Google Shape;37;p14" descr="Google Shape;37;p1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" name="Google Shape;38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11698" y="679950"/>
            <a:ext cx="3999004" cy="2270401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311698" y="2950348"/>
            <a:ext cx="3999004" cy="1235102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9144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3716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8288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41;p14"/>
          <p:cNvSpPr txBox="1"/>
          <p:nvPr>
            <p:ph type="body" sz="half" idx="21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282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280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81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3" name="Title Text"/>
          <p:cNvSpPr txBox="1"/>
          <p:nvPr>
            <p:ph type="title"/>
          </p:nvPr>
        </p:nvSpPr>
        <p:spPr>
          <a:xfrm>
            <a:off x="311699" y="1239060"/>
            <a:ext cx="6089102" cy="1776300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Body Level One…"/>
          <p:cNvSpPr txBox="1"/>
          <p:nvPr>
            <p:ph type="body" sz="quarter" idx="1"/>
          </p:nvPr>
        </p:nvSpPr>
        <p:spPr>
          <a:xfrm>
            <a:off x="311699" y="3015350"/>
            <a:ext cx="6089102" cy="792601"/>
          </a:xfrm>
          <a:prstGeom prst="rect">
            <a:avLst/>
          </a:prstGeom>
        </p:spPr>
        <p:txBody>
          <a:bodyPr lIns="91424" tIns="91424" rIns="91424" bIns="91424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87" name="Google Shape;194;g304c503d065_0_170"/>
          <p:cNvGrpSpPr/>
          <p:nvPr/>
        </p:nvGrpSpPr>
        <p:grpSpPr>
          <a:xfrm>
            <a:off x="311726" y="342910"/>
            <a:ext cx="2560500" cy="520801"/>
            <a:chOff x="0" y="0"/>
            <a:chExt cx="2560498" cy="520799"/>
          </a:xfrm>
        </p:grpSpPr>
        <p:sp>
          <p:nvSpPr>
            <p:cNvPr id="285" name="Google Shape;195;g304c503d065_0_170"/>
            <p:cNvSpPr/>
            <p:nvPr/>
          </p:nvSpPr>
          <p:spPr>
            <a:xfrm>
              <a:off x="0" y="0"/>
              <a:ext cx="2560500" cy="520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286" name="Google Shape;196;g304c503d065_0_170" descr="Google Shape;196;g304c503d065_0_170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7" t="0" r="387" b="0"/>
            <a:stretch>
              <a:fillRect/>
            </a:stretch>
          </p:blipFill>
          <p:spPr>
            <a:xfrm>
              <a:off x="80062" y="39928"/>
              <a:ext cx="2400300" cy="441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8" name="Google Shape;197;g304c503d065_0_170"/>
          <p:cNvSpPr/>
          <p:nvPr/>
        </p:nvSpPr>
        <p:spPr>
          <a:xfrm>
            <a:off x="8417710" y="342891"/>
            <a:ext cx="412801" cy="576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89" name="Google Shape;198;g304c503d065_0_170"/>
          <p:cNvSpPr/>
          <p:nvPr/>
        </p:nvSpPr>
        <p:spPr>
          <a:xfrm>
            <a:off x="6999" y="-7001"/>
            <a:ext cx="9144001" cy="2559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90" name="Google Shape;199;g304c503d065_0_170"/>
          <p:cNvSpPr/>
          <p:nvPr/>
        </p:nvSpPr>
        <p:spPr>
          <a:xfrm>
            <a:off x="0" y="-1"/>
            <a:ext cx="219599" cy="51549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91" name="Google Shape;200;g304c503d065_0_170"/>
          <p:cNvSpPr/>
          <p:nvPr/>
        </p:nvSpPr>
        <p:spPr>
          <a:xfrm>
            <a:off x="8931399" y="-1"/>
            <a:ext cx="219600" cy="515490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92" name="Google Shape;201;g304c503d065_0_170"/>
          <p:cNvSpPr/>
          <p:nvPr/>
        </p:nvSpPr>
        <p:spPr>
          <a:xfrm>
            <a:off x="6999" y="4798124"/>
            <a:ext cx="9144001" cy="3567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93" name="Google Shape;202;g304c503d065_0_170"/>
          <p:cNvSpPr/>
          <p:nvPr/>
        </p:nvSpPr>
        <p:spPr>
          <a:xfrm>
            <a:off x="6400749" y="2400375"/>
            <a:ext cx="2743243" cy="2743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Google Shape;203;g304c503d065_0_170"/>
          <p:cNvSpPr txBox="1"/>
          <p:nvPr/>
        </p:nvSpPr>
        <p:spPr>
          <a:xfrm rot="18900000">
            <a:off x="6647467" y="3684448"/>
            <a:ext cx="2757717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295" name="Google Shape;204;g304c503d065_0_170"/>
          <p:cNvSpPr/>
          <p:nvPr/>
        </p:nvSpPr>
        <p:spPr>
          <a:xfrm>
            <a:off x="8414774" y="4244649"/>
            <a:ext cx="418648" cy="418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06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04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05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9" name="Google Shape;207;g304c503d065_0_185"/>
          <p:cNvGrpSpPr/>
          <p:nvPr/>
        </p:nvGrpSpPr>
        <p:grpSpPr>
          <a:xfrm>
            <a:off x="487743" y="353525"/>
            <a:ext cx="890764" cy="820630"/>
            <a:chOff x="154028" y="32581"/>
            <a:chExt cx="890763" cy="820629"/>
          </a:xfrm>
        </p:grpSpPr>
        <p:sp>
          <p:nvSpPr>
            <p:cNvPr id="307" name="Google Shape;208;g304c503d065_0_185"/>
            <p:cNvSpPr/>
            <p:nvPr/>
          </p:nvSpPr>
          <p:spPr>
            <a:xfrm rot="2700000">
              <a:off x="248960" y="167734"/>
              <a:ext cx="595698" cy="515257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08" name="Google Shape;209;g304c503d065_0_185"/>
            <p:cNvSpPr/>
            <p:nvPr/>
          </p:nvSpPr>
          <p:spPr>
            <a:xfrm rot="2700000">
              <a:off x="354162" y="202802"/>
              <a:ext cx="595698" cy="515256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12" name="Google Shape;210;g304c503d065_0_185"/>
          <p:cNvGrpSpPr/>
          <p:nvPr/>
        </p:nvGrpSpPr>
        <p:grpSpPr>
          <a:xfrm>
            <a:off x="7664287" y="3223557"/>
            <a:ext cx="1078124" cy="1170265"/>
            <a:chOff x="202358" y="202358"/>
            <a:chExt cx="1078122" cy="1170263"/>
          </a:xfrm>
        </p:grpSpPr>
        <p:sp>
          <p:nvSpPr>
            <p:cNvPr id="310" name="Google Shape;211;g304c503d065_0_185"/>
            <p:cNvSpPr/>
            <p:nvPr/>
          </p:nvSpPr>
          <p:spPr>
            <a:xfrm rot="8100000">
              <a:off x="373149" y="379920"/>
              <a:ext cx="782613" cy="676931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311" name="Google Shape;212;g304c503d065_0_185"/>
            <p:cNvSpPr/>
            <p:nvPr/>
          </p:nvSpPr>
          <p:spPr>
            <a:xfrm rot="8100000">
              <a:off x="327079" y="518131"/>
              <a:ext cx="782612" cy="676931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313" name="Title Text"/>
          <p:cNvSpPr txBox="1"/>
          <p:nvPr>
            <p:ph type="title"/>
          </p:nvPr>
        </p:nvSpPr>
        <p:spPr>
          <a:xfrm>
            <a:off x="311699" y="342900"/>
            <a:ext cx="8100002" cy="209400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4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24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22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23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5" name="Google Shape;215;g304c503d065_0_1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37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35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36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38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49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47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48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50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351" name="Body Level One…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Font typeface="Helvetica"/>
            </a:lvl1pPr>
            <a:lvl2pPr marL="1005114" indent="-408214">
              <a:buFont typeface="Helvetica"/>
            </a:lvl2pPr>
            <a:lvl3pPr marL="1462314" indent="-408214">
              <a:buFont typeface="Helvetica"/>
            </a:lvl3pPr>
            <a:lvl4pPr marL="1919514" indent="-408214">
              <a:buFont typeface="Helvetica"/>
            </a:lvl4pPr>
            <a:lvl5pPr marL="2376714" indent="-408214">
              <a:buFont typeface="Helvetica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62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60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61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63" name="Title Text"/>
          <p:cNvSpPr txBox="1"/>
          <p:nvPr>
            <p:ph type="title"/>
          </p:nvPr>
        </p:nvSpPr>
        <p:spPr>
          <a:xfrm>
            <a:off x="311724" y="1243583"/>
            <a:ext cx="6089102" cy="177630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4" name="Body Level One…"/>
          <p:cNvSpPr txBox="1"/>
          <p:nvPr>
            <p:ph type="body" sz="quarter" idx="1"/>
          </p:nvPr>
        </p:nvSpPr>
        <p:spPr>
          <a:xfrm>
            <a:off x="311724" y="3019874"/>
            <a:ext cx="6089102" cy="792601"/>
          </a:xfrm>
          <a:prstGeom prst="rect">
            <a:avLst/>
          </a:prstGeom>
        </p:spPr>
        <p:txBody>
          <a:bodyPr lIns="91424" tIns="91424" rIns="91424" bIns="91424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Google Shape;229;g304c503d065_0_205"/>
          <p:cNvSpPr/>
          <p:nvPr/>
        </p:nvSpPr>
        <p:spPr>
          <a:xfrm>
            <a:off x="-1" y="1243583"/>
            <a:ext cx="128102" cy="2568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66" name="Google Shape;230;g304c503d065_0_205"/>
          <p:cNvSpPr/>
          <p:nvPr/>
        </p:nvSpPr>
        <p:spPr>
          <a:xfrm>
            <a:off x="6400749" y="2400375"/>
            <a:ext cx="2743243" cy="2743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7" name="Google Shape;231;g304c503d065_0_205"/>
          <p:cNvSpPr txBox="1"/>
          <p:nvPr/>
        </p:nvSpPr>
        <p:spPr>
          <a:xfrm rot="18900000">
            <a:off x="6647467" y="3684448"/>
            <a:ext cx="2757717" cy="487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368" name="Google Shape;232;g304c503d065_0_205"/>
          <p:cNvSpPr/>
          <p:nvPr/>
        </p:nvSpPr>
        <p:spPr>
          <a:xfrm>
            <a:off x="8414774" y="4244649"/>
            <a:ext cx="418648" cy="418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69" name="Google Shape;233;g304c503d065_0_205"/>
          <p:cNvSpPr/>
          <p:nvPr/>
        </p:nvSpPr>
        <p:spPr>
          <a:xfrm>
            <a:off x="8417710" y="342891"/>
            <a:ext cx="412801" cy="5760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72" name="Google Shape;234;g304c503d065_0_205"/>
          <p:cNvGrpSpPr/>
          <p:nvPr/>
        </p:nvGrpSpPr>
        <p:grpSpPr>
          <a:xfrm>
            <a:off x="311726" y="342910"/>
            <a:ext cx="2560500" cy="520801"/>
            <a:chOff x="0" y="0"/>
            <a:chExt cx="2560498" cy="520799"/>
          </a:xfrm>
        </p:grpSpPr>
        <p:sp>
          <p:nvSpPr>
            <p:cNvPr id="370" name="Google Shape;235;g304c503d065_0_205"/>
            <p:cNvSpPr/>
            <p:nvPr/>
          </p:nvSpPr>
          <p:spPr>
            <a:xfrm>
              <a:off x="0" y="0"/>
              <a:ext cx="2560500" cy="5208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71" name="Google Shape;236;g304c503d065_0_205" descr="Google Shape;236;g304c503d065_0_205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7" t="0" r="387" b="0"/>
            <a:stretch>
              <a:fillRect/>
            </a:stretch>
          </p:blipFill>
          <p:spPr>
            <a:xfrm>
              <a:off x="80062" y="39928"/>
              <a:ext cx="2400300" cy="4410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83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81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82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4" name="Google Shape;238;g304c503d065_0_217"/>
          <p:cNvSpPr/>
          <p:nvPr/>
        </p:nvSpPr>
        <p:spPr>
          <a:xfrm>
            <a:off x="6999" y="4663199"/>
            <a:ext cx="9144001" cy="491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85" name="Google Shape;239;g304c503d065_0_217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86" name="Google Shape;240;g304c503d065_0_217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87" name="Google Shape;241;g304c503d065_0_217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388" name="Title Text"/>
          <p:cNvSpPr txBox="1"/>
          <p:nvPr>
            <p:ph type="title"/>
          </p:nvPr>
        </p:nvSpPr>
        <p:spPr>
          <a:xfrm>
            <a:off x="311699" y="2148839"/>
            <a:ext cx="8520602" cy="8418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399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397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98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0" name="Google Shape;245;g304c503d065_0_224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1" name="Google Shape;246;g304c503d065_0_224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2" name="Google Shape;247;g304c503d065_0_224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3" name="Google Shape;248;g304c503d065_0_224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04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5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415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413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14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6" name="Google Shape;252;g304c503d065_0_231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17" name="Google Shape;253;g304c503d065_0_231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18" name="Google Shape;254;g304c503d065_0_231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19" name="Google Shape;255;g304c503d065_0_231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20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421" name="Body Level One…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Font typeface="Helvetica"/>
            </a:lvl1pPr>
            <a:lvl2pPr marL="1005114" indent="-408214">
              <a:buFont typeface="Helvetica"/>
            </a:lvl2pPr>
            <a:lvl3pPr marL="1462314" indent="-408214">
              <a:buFont typeface="Helvetica"/>
            </a:lvl3pPr>
            <a:lvl4pPr marL="1919514" indent="-408214">
              <a:buFont typeface="Helvetica"/>
            </a:lvl4pPr>
            <a:lvl5pPr marL="2376714" indent="-408214">
              <a:buFont typeface="Helvetica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2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432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430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31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33" name="Google Shape;260;g304c503d065_0_239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34" name="Google Shape;261;g304c503d065_0_239"/>
          <p:cNvSpPr/>
          <p:nvPr/>
        </p:nvSpPr>
        <p:spPr>
          <a:xfrm>
            <a:off x="6999" y="-7001"/>
            <a:ext cx="9144001" cy="3498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35" name="Google Shape;262;g304c503d065_0_239"/>
          <p:cNvSpPr/>
          <p:nvPr/>
        </p:nvSpPr>
        <p:spPr>
          <a:xfrm>
            <a:off x="-1" y="-1"/>
            <a:ext cx="311702" cy="51549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36" name="Google Shape;263;g304c503d065_0_239"/>
          <p:cNvSpPr/>
          <p:nvPr/>
        </p:nvSpPr>
        <p:spPr>
          <a:xfrm>
            <a:off x="8839299" y="-1"/>
            <a:ext cx="311702" cy="515490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437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438" name="Body Level One…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buFont typeface="Helvetica"/>
            </a:lvl1pPr>
            <a:lvl2pPr marL="1005114" indent="-408214">
              <a:buFont typeface="Helvetica"/>
            </a:lvl2pPr>
            <a:lvl3pPr marL="1462314" indent="-408214">
              <a:buFont typeface="Helvetica"/>
            </a:lvl3pPr>
            <a:lvl4pPr marL="1919514" indent="-408214">
              <a:buFont typeface="Helvetica"/>
            </a:lvl4pPr>
            <a:lvl5pPr marL="2376714" indent="-408214">
              <a:buFont typeface="Helvetica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9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449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447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48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0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451" name="Body Level One…"/>
          <p:cNvSpPr txBox="1"/>
          <p:nvPr>
            <p:ph type="body" sz="half" idx="1"/>
          </p:nvPr>
        </p:nvSpPr>
        <p:spPr>
          <a:xfrm>
            <a:off x="311699" y="1005850"/>
            <a:ext cx="3999902" cy="3657301"/>
          </a:xfrm>
          <a:prstGeom prst="rect">
            <a:avLst/>
          </a:prstGeom>
          <a:solidFill>
            <a:schemeClr val="accent3"/>
          </a:solidFill>
        </p:spPr>
        <p:txBody>
          <a:bodyPr lIns="91424" tIns="91424" rIns="91424" bIns="91424"/>
          <a:lstStyle>
            <a:lvl1pPr indent="-317500">
              <a:buSzPts val="1400"/>
              <a:buFont typeface="Helvetica"/>
              <a:defRPr sz="1400"/>
            </a:lvl1pPr>
            <a:lvl2pPr marL="965200" indent="-355600">
              <a:buSzPts val="1400"/>
              <a:buFont typeface="Helvetica"/>
              <a:defRPr sz="1400"/>
            </a:lvl2pPr>
            <a:lvl3pPr marL="1422400" indent="-355600">
              <a:buSzPts val="1400"/>
              <a:buFont typeface="Helvetica"/>
              <a:defRPr sz="1400"/>
            </a:lvl3pPr>
            <a:lvl4pPr marL="1879600" indent="-355600">
              <a:buSzPts val="1400"/>
              <a:buFont typeface="Helvetica"/>
              <a:defRPr sz="1400"/>
            </a:lvl4pPr>
            <a:lvl5pPr marL="2336800" indent="-355600">
              <a:buSzPts val="1400"/>
              <a:buFont typeface="Helvetica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Google Shape;270;g304c503d065_0_247"/>
          <p:cNvSpPr txBox="1"/>
          <p:nvPr>
            <p:ph type="body" sz="half" idx="21"/>
          </p:nvPr>
        </p:nvSpPr>
        <p:spPr>
          <a:xfrm>
            <a:off x="4832399" y="1005850"/>
            <a:ext cx="3999902" cy="3657301"/>
          </a:xfrm>
          <a:prstGeom prst="rect">
            <a:avLst/>
          </a:prstGeom>
          <a:solidFill>
            <a:schemeClr val="accent3"/>
          </a:solidFill>
        </p:spPr>
        <p:txBody>
          <a:bodyPr lIns="91424" tIns="91424" rIns="91424" bIns="91424"/>
          <a:lstStyle/>
          <a:p>
            <a:pPr indent="-317500">
              <a:buSzPts val="1400"/>
              <a:buFont typeface="Helvetica"/>
              <a:defRPr sz="1400"/>
            </a:pPr>
          </a:p>
        </p:txBody>
      </p:sp>
      <p:sp>
        <p:nvSpPr>
          <p:cNvPr id="453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463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461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62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64" name="Title Text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465" name="Body Level One…"/>
          <p:cNvSpPr txBox="1"/>
          <p:nvPr>
            <p:ph type="body" sz="half" idx="1"/>
          </p:nvPr>
        </p:nvSpPr>
        <p:spPr>
          <a:xfrm>
            <a:off x="311699" y="1005850"/>
            <a:ext cx="2679601" cy="3657301"/>
          </a:xfrm>
          <a:prstGeom prst="rect">
            <a:avLst/>
          </a:prstGeom>
          <a:solidFill>
            <a:schemeClr val="accent3"/>
          </a:solidFill>
        </p:spPr>
        <p:txBody>
          <a:bodyPr lIns="91424" tIns="91424" rIns="91424" bIns="91424"/>
          <a:lstStyle>
            <a:lvl1pPr indent="-317500">
              <a:buSzPts val="1400"/>
              <a:buFont typeface="Helvetica"/>
              <a:defRPr sz="1400"/>
            </a:lvl1pPr>
            <a:lvl2pPr marL="965200" indent="-355600">
              <a:buSzPts val="1400"/>
              <a:buFont typeface="Helvetica"/>
              <a:defRPr sz="1400"/>
            </a:lvl2pPr>
            <a:lvl3pPr marL="1422400" indent="-355600">
              <a:buSzPts val="1400"/>
              <a:buFont typeface="Helvetica"/>
              <a:defRPr sz="1400"/>
            </a:lvl3pPr>
            <a:lvl4pPr marL="1879600" indent="-355600">
              <a:buSzPts val="1400"/>
              <a:buFont typeface="Helvetica"/>
              <a:defRPr sz="1400"/>
            </a:lvl4pPr>
            <a:lvl5pPr marL="2336800" indent="-355600">
              <a:buSzPts val="1400"/>
              <a:buFont typeface="Helvetica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6" name="Google Shape;276;g304c503d065_0_252"/>
          <p:cNvSpPr txBox="1"/>
          <p:nvPr>
            <p:ph type="body" sz="half" idx="21"/>
          </p:nvPr>
        </p:nvSpPr>
        <p:spPr>
          <a:xfrm>
            <a:off x="6152700" y="1005850"/>
            <a:ext cx="2679601" cy="3657301"/>
          </a:xfrm>
          <a:prstGeom prst="rect">
            <a:avLst/>
          </a:prstGeom>
          <a:solidFill>
            <a:schemeClr val="accent3"/>
          </a:solidFill>
        </p:spPr>
        <p:txBody>
          <a:bodyPr lIns="91424" tIns="91424" rIns="91424" bIns="91424"/>
          <a:lstStyle/>
          <a:p>
            <a:pPr indent="-317500">
              <a:buSzPts val="1400"/>
              <a:buFont typeface="Helvetica"/>
              <a:defRPr sz="1400"/>
            </a:pPr>
          </a:p>
        </p:txBody>
      </p:sp>
      <p:sp>
        <p:nvSpPr>
          <p:cNvPr id="467" name="Google Shape;277;g304c503d065_0_252"/>
          <p:cNvSpPr txBox="1"/>
          <p:nvPr>
            <p:ph type="body" sz="half" idx="22"/>
          </p:nvPr>
        </p:nvSpPr>
        <p:spPr>
          <a:xfrm>
            <a:off x="3232199" y="1005850"/>
            <a:ext cx="2679601" cy="3657301"/>
          </a:xfrm>
          <a:prstGeom prst="rect">
            <a:avLst/>
          </a:prstGeom>
          <a:solidFill>
            <a:schemeClr val="accent3"/>
          </a:solidFill>
        </p:spPr>
        <p:txBody>
          <a:bodyPr lIns="91424" tIns="91424" rIns="91424" bIns="91424"/>
          <a:lstStyle/>
          <a:p>
            <a:pPr indent="-317500">
              <a:buSzPts val="1400"/>
              <a:buFont typeface="Helvetica"/>
              <a:defRPr sz="1400"/>
            </a:pP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478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476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77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9" name="Title Text"/>
          <p:cNvSpPr txBox="1"/>
          <p:nvPr>
            <p:ph type="title"/>
          </p:nvPr>
        </p:nvSpPr>
        <p:spPr>
          <a:xfrm>
            <a:off x="311699" y="342900"/>
            <a:ext cx="2808001" cy="8664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480" name="Body Level One…"/>
          <p:cNvSpPr txBox="1"/>
          <p:nvPr>
            <p:ph type="body" sz="half" idx="1"/>
          </p:nvPr>
        </p:nvSpPr>
        <p:spPr>
          <a:xfrm>
            <a:off x="311699" y="1209300"/>
            <a:ext cx="2808001" cy="3453901"/>
          </a:xfrm>
          <a:prstGeom prst="rect">
            <a:avLst/>
          </a:prstGeom>
        </p:spPr>
        <p:txBody>
          <a:bodyPr lIns="91424" tIns="91424" rIns="91424" bIns="91424"/>
          <a:lstStyle>
            <a:lvl1pPr indent="-304800">
              <a:buSzPts val="1200"/>
              <a:buFont typeface="Helvetica"/>
              <a:defRPr sz="1200"/>
            </a:lvl1pPr>
            <a:lvl2pPr indent="-304800">
              <a:buSzPts val="1200"/>
              <a:buFont typeface="Helvetica"/>
              <a:defRPr sz="1200"/>
            </a:lvl2pPr>
            <a:lvl3pPr indent="-304800">
              <a:buSzPts val="1200"/>
              <a:buFont typeface="Helvetica"/>
              <a:defRPr sz="1200"/>
            </a:lvl3pPr>
            <a:lvl4pPr indent="-304800">
              <a:buSzPts val="1200"/>
              <a:buFont typeface="Helvetica"/>
              <a:defRPr sz="1200"/>
            </a:lvl4pPr>
            <a:lvl5pPr indent="-304800">
              <a:buSzPts val="1200"/>
              <a:buFont typeface="Helvetica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1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491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489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490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92" name="Title Text"/>
          <p:cNvSpPr txBox="1"/>
          <p:nvPr>
            <p:ph type="title"/>
          </p:nvPr>
        </p:nvSpPr>
        <p:spPr>
          <a:xfrm>
            <a:off x="311699" y="342900"/>
            <a:ext cx="6541801" cy="432060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493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503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501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502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4" name="Google Shape;286;g304c503d065_0_26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505" name="Title Text"/>
          <p:cNvSpPr txBox="1"/>
          <p:nvPr>
            <p:ph type="title"/>
          </p:nvPr>
        </p:nvSpPr>
        <p:spPr>
          <a:xfrm>
            <a:off x="311699" y="679950"/>
            <a:ext cx="3999002" cy="227040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506" name="Body Level One…"/>
          <p:cNvSpPr txBox="1"/>
          <p:nvPr>
            <p:ph type="body" sz="quarter" idx="1"/>
          </p:nvPr>
        </p:nvSpPr>
        <p:spPr>
          <a:xfrm>
            <a:off x="311699" y="2950349"/>
            <a:ext cx="3999002" cy="1235101"/>
          </a:xfrm>
          <a:prstGeom prst="rect">
            <a:avLst/>
          </a:prstGeom>
        </p:spPr>
        <p:txBody>
          <a:bodyPr lIns="91424" tIns="91424" rIns="91424" bIns="91424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7" name="Google Shape;289;g304c503d065_0_265"/>
          <p:cNvSpPr txBox="1"/>
          <p:nvPr>
            <p:ph type="body" sz="half" idx="21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lIns="91424" tIns="91424" rIns="91424" bIns="91424" anchor="ctr"/>
          <a:lstStyle/>
          <a:p>
            <a:pPr>
              <a:buClr>
                <a:srgbClr val="FFFFFF"/>
              </a:buClr>
              <a:buFont typeface="Helvetica"/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8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518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516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517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19" name="Body Level One…"/>
          <p:cNvSpPr txBox="1"/>
          <p:nvPr>
            <p:ph type="body" sz="quarter" idx="1"/>
          </p:nvPr>
        </p:nvSpPr>
        <p:spPr>
          <a:xfrm>
            <a:off x="311699" y="4663199"/>
            <a:ext cx="7082102" cy="480301"/>
          </a:xfrm>
          <a:prstGeom prst="rect">
            <a:avLst/>
          </a:prstGeom>
        </p:spPr>
        <p:txBody>
          <a:bodyPr lIns="91424" tIns="91424" rIns="91424" bIns="91424"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1000"/>
            </a:lvl1pPr>
            <a:lvl2pPr marL="823685" indent="-226785">
              <a:lnSpc>
                <a:spcPct val="100000"/>
              </a:lnSpc>
              <a:buClrTx/>
              <a:buSzPts val="1000"/>
              <a:buFontTx/>
              <a:defRPr sz="1000"/>
            </a:lvl2pPr>
            <a:lvl3pPr marL="1280885" indent="-226785">
              <a:lnSpc>
                <a:spcPct val="100000"/>
              </a:lnSpc>
              <a:buClrTx/>
              <a:buSzPts val="1000"/>
              <a:buFontTx/>
              <a:defRPr sz="1000"/>
            </a:lvl3pPr>
            <a:lvl4pPr marL="1738085" indent="-226785">
              <a:lnSpc>
                <a:spcPct val="100000"/>
              </a:lnSpc>
              <a:buClrTx/>
              <a:buSzPts val="1000"/>
              <a:buFontTx/>
              <a:defRPr sz="1000"/>
            </a:lvl4pPr>
            <a:lvl5pPr marL="2195285" indent="-226785">
              <a:lnSpc>
                <a:spcPct val="100000"/>
              </a:lnSpc>
              <a:buClrTx/>
              <a:buSzPts val="1000"/>
              <a:buFontTx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530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528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529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1" name="xx%"/>
          <p:cNvSpPr txBox="1"/>
          <p:nvPr>
            <p:ph type="title" hasCustomPrompt="1"/>
          </p:nvPr>
        </p:nvSpPr>
        <p:spPr>
          <a:xfrm>
            <a:off x="311699" y="898300"/>
            <a:ext cx="8520602" cy="1963500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defRPr sz="12000">
                <a:solidFill>
                  <a:schemeClr val="accent4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532" name="Body Level One…"/>
          <p:cNvSpPr txBox="1"/>
          <p:nvPr>
            <p:ph type="body" sz="half" idx="1"/>
          </p:nvPr>
        </p:nvSpPr>
        <p:spPr>
          <a:xfrm>
            <a:off x="311699" y="2944399"/>
            <a:ext cx="8520602" cy="13008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buFont typeface="Helvetica"/>
            </a:lvl1pPr>
            <a:lvl2pPr marL="1005114" indent="-408214" algn="ctr">
              <a:buFont typeface="Helvetica"/>
            </a:lvl2pPr>
            <a:lvl3pPr marL="1462314" indent="-408214" algn="ctr">
              <a:buFont typeface="Helvetica"/>
            </a:lvl3pPr>
            <a:lvl4pPr marL="1919514" indent="-408214" algn="ctr">
              <a:buFont typeface="Helvetica"/>
            </a:lvl4pPr>
            <a:lvl5pPr marL="2376714" indent="-408214" algn="ctr">
              <a:buFont typeface="Helvetica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543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541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542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4" name="Title Text"/>
          <p:cNvSpPr txBox="1"/>
          <p:nvPr>
            <p:ph type="title"/>
          </p:nvPr>
        </p:nvSpPr>
        <p:spPr>
          <a:xfrm>
            <a:off x="311699" y="898300"/>
            <a:ext cx="2416501" cy="1963500"/>
          </a:xfrm>
          <a:prstGeom prst="rect">
            <a:avLst/>
          </a:prstGeom>
        </p:spPr>
        <p:txBody>
          <a:bodyPr lIns="91424" tIns="91424" rIns="91424" bIns="91424" anchor="b"/>
          <a:lstStyle>
            <a:lvl1pPr algn="ctr">
              <a:defRPr sz="72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5" name="Body Level One…"/>
          <p:cNvSpPr txBox="1"/>
          <p:nvPr>
            <p:ph type="body" sz="quarter" idx="1"/>
          </p:nvPr>
        </p:nvSpPr>
        <p:spPr>
          <a:xfrm>
            <a:off x="311699" y="2944399"/>
            <a:ext cx="2416501" cy="1300801"/>
          </a:xfrm>
          <a:prstGeom prst="rect">
            <a:avLst/>
          </a:prstGeom>
        </p:spPr>
        <p:txBody>
          <a:bodyPr lIns="91424" tIns="91424" rIns="91424" bIns="91424"/>
          <a:lstStyle>
            <a:lvl1pPr algn="ctr">
              <a:buFont typeface="Helvetica"/>
            </a:lvl1pPr>
            <a:lvl2pPr marL="1005114" indent="-408214" algn="ctr">
              <a:buFont typeface="Helvetica"/>
            </a:lvl2pPr>
            <a:lvl3pPr marL="1462314" indent="-408214" algn="ctr">
              <a:buFont typeface="Helvetica"/>
            </a:lvl3pPr>
            <a:lvl4pPr marL="1919514" indent="-408214" algn="ctr">
              <a:buFont typeface="Helvetica"/>
            </a:lvl4pPr>
            <a:lvl5pPr marL="2376714" indent="-408214" algn="ctr">
              <a:buFont typeface="Helvetica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6" name="Google Shape;303;g304c503d065_0_278"/>
          <p:cNvSpPr txBox="1"/>
          <p:nvPr>
            <p:ph type="body" sz="quarter" idx="21"/>
          </p:nvPr>
        </p:nvSpPr>
        <p:spPr>
          <a:xfrm>
            <a:off x="6415799" y="2944399"/>
            <a:ext cx="2416501" cy="1300801"/>
          </a:xfrm>
          <a:prstGeom prst="rect">
            <a:avLst/>
          </a:prstGeom>
        </p:spPr>
        <p:txBody>
          <a:bodyPr lIns="91424" tIns="91424" rIns="91424" bIns="91424"/>
          <a:lstStyle/>
          <a:p>
            <a:pPr algn="ctr">
              <a:buFont typeface="Helvetica"/>
            </a:pPr>
          </a:p>
        </p:txBody>
      </p:sp>
      <p:sp>
        <p:nvSpPr>
          <p:cNvPr id="547" name="Google Shape;305;g304c503d065_0_278"/>
          <p:cNvSpPr txBox="1"/>
          <p:nvPr>
            <p:ph type="body" sz="quarter" idx="22"/>
          </p:nvPr>
        </p:nvSpPr>
        <p:spPr>
          <a:xfrm>
            <a:off x="3363750" y="2944399"/>
            <a:ext cx="2416501" cy="1300801"/>
          </a:xfrm>
          <a:prstGeom prst="rect">
            <a:avLst/>
          </a:prstGeom>
        </p:spPr>
        <p:txBody>
          <a:bodyPr lIns="91424" tIns="91424" rIns="91424" bIns="91424"/>
          <a:lstStyle/>
          <a:p>
            <a:pPr algn="ctr">
              <a:buFont typeface="Helvetica"/>
            </a:pPr>
          </a:p>
        </p:txBody>
      </p:sp>
      <p:sp>
        <p:nvSpPr>
          <p:cNvPr id="548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558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556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557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9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;p12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60" name="Google Shape;7;p12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61" name="Google Shape;8;p12" descr="Google Shape;8;p1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3" name="Google Shape;9;p12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4" name="Google Shape;10;p12"/>
          <p:cNvSpPr/>
          <p:nvPr/>
        </p:nvSpPr>
        <p:spPr>
          <a:xfrm>
            <a:off x="6999" y="-7002"/>
            <a:ext cx="9144001" cy="34980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5" name="Google Shape;11;p12"/>
          <p:cNvSpPr/>
          <p:nvPr/>
        </p:nvSpPr>
        <p:spPr>
          <a:xfrm>
            <a:off x="-2" y="-2"/>
            <a:ext cx="311704" cy="515490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6" name="Google Shape;12;p12"/>
          <p:cNvSpPr/>
          <p:nvPr/>
        </p:nvSpPr>
        <p:spPr>
          <a:xfrm>
            <a:off x="8839299" y="-2"/>
            <a:ext cx="311703" cy="515490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4;p17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75" name="Google Shape;55;p17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76" name="Google Shape;56;p17" descr="Google Shape;56;p17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311698" y="1005850"/>
            <a:ext cx="2679602" cy="36573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indent="-317500">
              <a:buSzPts val="1400"/>
              <a:defRPr sz="1400"/>
            </a:lvl1pPr>
            <a:lvl2pPr indent="-317500">
              <a:buSzPts val="1400"/>
              <a:defRPr sz="1400"/>
            </a:lvl2pPr>
            <a:lvl3pPr indent="-317500">
              <a:buSzPts val="1400"/>
              <a:defRPr sz="1400"/>
            </a:lvl3pPr>
            <a:lvl4pPr indent="-317500">
              <a:buSzPts val="1400"/>
              <a:defRPr sz="1400"/>
            </a:lvl4pPr>
            <a:lvl5pPr indent="-3175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60;p17"/>
          <p:cNvSpPr txBox="1"/>
          <p:nvPr>
            <p:ph type="body" sz="half" idx="21"/>
          </p:nvPr>
        </p:nvSpPr>
        <p:spPr>
          <a:xfrm>
            <a:off x="6152700" y="1005849"/>
            <a:ext cx="2679602" cy="3657303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/>
          </a:p>
        </p:txBody>
      </p:sp>
      <p:sp>
        <p:nvSpPr>
          <p:cNvPr id="81" name="Google Shape;61;p17"/>
          <p:cNvSpPr txBox="1"/>
          <p:nvPr>
            <p:ph type="body" sz="half" idx="22"/>
          </p:nvPr>
        </p:nvSpPr>
        <p:spPr>
          <a:xfrm>
            <a:off x="3232199" y="1005849"/>
            <a:ext cx="2679602" cy="3657303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63;p18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89" name="Google Shape;64;p18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90" name="Google Shape;65;p18" descr="Google Shape;65;p1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" name="Google Shape;66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70;p19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01" name="Google Shape;71;p19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02" name="Google Shape;72;p19" descr="Google Shape;72;p19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4" name="Title Text"/>
          <p:cNvSpPr txBox="1"/>
          <p:nvPr>
            <p:ph type="title"/>
          </p:nvPr>
        </p:nvSpPr>
        <p:spPr>
          <a:xfrm>
            <a:off x="311723" y="1243583"/>
            <a:ext cx="6089103" cy="1776302"/>
          </a:xfrm>
          <a:prstGeom prst="rect">
            <a:avLst/>
          </a:prstGeom>
        </p:spPr>
        <p:txBody>
          <a:bodyPr anchor="b"/>
          <a:lstStyle>
            <a:lvl1pPr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11723" y="3019874"/>
            <a:ext cx="6089103" cy="792601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228600" indent="4572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228600" indent="9144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228600" indent="13716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228600" indent="18288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Google Shape;76;p19"/>
          <p:cNvSpPr/>
          <p:nvPr/>
        </p:nvSpPr>
        <p:spPr>
          <a:xfrm>
            <a:off x="-2" y="1243583"/>
            <a:ext cx="128104" cy="2568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07" name="Google Shape;77;p19"/>
          <p:cNvSpPr/>
          <p:nvPr/>
        </p:nvSpPr>
        <p:spPr>
          <a:xfrm>
            <a:off x="6400749" y="2400373"/>
            <a:ext cx="2743245" cy="274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8" name="Google Shape;78;p19"/>
          <p:cNvSpPr txBox="1"/>
          <p:nvPr/>
        </p:nvSpPr>
        <p:spPr>
          <a:xfrm rot="18900000">
            <a:off x="6647449" y="3684455"/>
            <a:ext cx="2757718" cy="48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109" name="Google Shape;79;p19"/>
          <p:cNvSpPr/>
          <p:nvPr/>
        </p:nvSpPr>
        <p:spPr>
          <a:xfrm>
            <a:off x="8414773" y="4244649"/>
            <a:ext cx="418649" cy="418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0" name="Google Shape;80;p19"/>
          <p:cNvSpPr/>
          <p:nvPr/>
        </p:nvSpPr>
        <p:spPr>
          <a:xfrm>
            <a:off x="8417710" y="342892"/>
            <a:ext cx="412802" cy="57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grpSp>
        <p:nvGrpSpPr>
          <p:cNvPr id="113" name="Google Shape;81;p19"/>
          <p:cNvGrpSpPr/>
          <p:nvPr/>
        </p:nvGrpSpPr>
        <p:grpSpPr>
          <a:xfrm>
            <a:off x="311726" y="342909"/>
            <a:ext cx="2560502" cy="520803"/>
            <a:chOff x="0" y="0"/>
            <a:chExt cx="2560501" cy="520801"/>
          </a:xfrm>
        </p:grpSpPr>
        <p:sp>
          <p:nvSpPr>
            <p:cNvPr id="111" name="Google Shape;82;p19"/>
            <p:cNvSpPr/>
            <p:nvPr/>
          </p:nvSpPr>
          <p:spPr>
            <a:xfrm>
              <a:off x="0" y="-1"/>
              <a:ext cx="2560502" cy="5208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12" name="Google Shape;83;p19" descr="Google Shape;83;p19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6" t="0" r="384" b="0"/>
            <a:stretch>
              <a:fillRect/>
            </a:stretch>
          </p:blipFill>
          <p:spPr>
            <a:xfrm>
              <a:off x="80062" y="39929"/>
              <a:ext cx="2400302" cy="4410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85;p20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21" name="Google Shape;86;p20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22" name="Google Shape;87;p20" descr="Google Shape;87;p20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" name="Google Shape;88;p20"/>
          <p:cNvSpPr/>
          <p:nvPr/>
        </p:nvSpPr>
        <p:spPr>
          <a:xfrm>
            <a:off x="6999" y="4663199"/>
            <a:ext cx="9144001" cy="491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5" name="Google Shape;89;p20"/>
          <p:cNvSpPr/>
          <p:nvPr/>
        </p:nvSpPr>
        <p:spPr>
          <a:xfrm>
            <a:off x="6999" y="-7002"/>
            <a:ext cx="9144001" cy="3498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6" name="Google Shape;90;p20"/>
          <p:cNvSpPr/>
          <p:nvPr/>
        </p:nvSpPr>
        <p:spPr>
          <a:xfrm>
            <a:off x="-2" y="-2"/>
            <a:ext cx="311704" cy="51549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7" name="Google Shape;91;p20"/>
          <p:cNvSpPr/>
          <p:nvPr/>
        </p:nvSpPr>
        <p:spPr>
          <a:xfrm>
            <a:off x="8839299" y="-2"/>
            <a:ext cx="311703" cy="51549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xfrm>
            <a:off x="311698" y="2148838"/>
            <a:ext cx="8520603" cy="841803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95;p21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136" name="Google Shape;96;p21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137" name="Google Shape;97;p21" descr="Google Shape;97;p2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Google Shape;98;p21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0" name="Google Shape;99;p21"/>
          <p:cNvSpPr/>
          <p:nvPr/>
        </p:nvSpPr>
        <p:spPr>
          <a:xfrm>
            <a:off x="6999" y="-7002"/>
            <a:ext cx="9144001" cy="3498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1" name="Google Shape;100;p21"/>
          <p:cNvSpPr/>
          <p:nvPr/>
        </p:nvSpPr>
        <p:spPr>
          <a:xfrm>
            <a:off x="-2" y="-2"/>
            <a:ext cx="311704" cy="51549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2" name="Google Shape;101;p21"/>
          <p:cNvSpPr/>
          <p:nvPr/>
        </p:nvSpPr>
        <p:spPr>
          <a:xfrm>
            <a:off x="8839299" y="-2"/>
            <a:ext cx="311703" cy="51549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4;p15"/>
          <p:cNvGrpSpPr/>
          <p:nvPr/>
        </p:nvGrpSpPr>
        <p:grpSpPr>
          <a:xfrm>
            <a:off x="8458848" y="343115"/>
            <a:ext cx="381226" cy="576105"/>
            <a:chOff x="0" y="0"/>
            <a:chExt cx="381225" cy="576103"/>
          </a:xfrm>
        </p:grpSpPr>
        <p:sp>
          <p:nvSpPr>
            <p:cNvPr id="2" name="Google Shape;45;p15"/>
            <p:cNvSpPr/>
            <p:nvPr/>
          </p:nvSpPr>
          <p:spPr>
            <a:xfrm>
              <a:off x="-1" y="-1"/>
              <a:ext cx="381226" cy="5761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pic>
          <p:nvPicPr>
            <p:cNvPr id="3" name="Google Shape;46;p15" descr="Google Shape;46;p15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4" cy="4974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311698" y="342900"/>
            <a:ext cx="8147103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311698" y="915600"/>
            <a:ext cx="8520603" cy="37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399" tIns="91399" rIns="91399" bIns="913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523802" y="4744872"/>
            <a:ext cx="308511" cy="309801"/>
          </a:xfrm>
          <a:prstGeom prst="rect">
            <a:avLst/>
          </a:prstGeom>
          <a:ln w="12700">
            <a:miter lim="400000"/>
          </a:ln>
        </p:spPr>
        <p:txBody>
          <a:bodyPr wrap="none" lIns="91399" tIns="91399" rIns="91399" bIns="91399" anchor="ctr">
            <a:normAutofit fontScale="100000" lnSpcReduction="0"/>
          </a:bodyPr>
          <a:lstStyle>
            <a:lvl1pPr algn="r">
              <a:defRPr sz="800">
                <a:solidFill>
                  <a:srgbClr val="5D5D5D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1pPr>
      <a:lvl2pPr marL="914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2pPr>
      <a:lvl3pPr marL="1371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3pPr>
      <a:lvl4pPr marL="1828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4pPr>
      <a:lvl5pPr marL="22860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5pPr>
      <a:lvl6pPr marL="2743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6pPr>
      <a:lvl7pPr marL="32004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7pPr>
      <a:lvl8pPr marL="36576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8pPr>
      <a:lvl9pPr marL="41148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 Neue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4.png"/><Relationship Id="rId3" Type="http://schemas.openxmlformats.org/officeDocument/2006/relationships/hyperlink" Target="https://redischool.typeform.com/lessonfeedback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312;p1"/>
          <p:cNvSpPr txBox="1"/>
          <p:nvPr>
            <p:ph type="ctrTitle"/>
          </p:nvPr>
        </p:nvSpPr>
        <p:spPr>
          <a:xfrm>
            <a:off x="311698" y="1683610"/>
            <a:ext cx="6089103" cy="1776299"/>
          </a:xfrm>
          <a:prstGeom prst="rect">
            <a:avLst/>
          </a:prstGeom>
        </p:spPr>
        <p:txBody>
          <a:bodyPr anchor="ctr"/>
          <a:lstStyle>
            <a:lvl1pPr>
              <a:defRPr sz="4600"/>
            </a:lvl1pPr>
          </a:lstStyle>
          <a:p>
            <a:pPr/>
            <a:r>
              <a:t>Welcome to Backend Development (S25)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364;p10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Unit Testing (Stretch Goal)</a:t>
            </a:r>
          </a:p>
        </p:txBody>
      </p:sp>
      <p:sp>
        <p:nvSpPr>
          <p:cNvPr id="596" name="Google Shape;365;p10"/>
          <p:cNvSpPr txBox="1"/>
          <p:nvPr>
            <p:ph type="body" idx="1"/>
          </p:nvPr>
        </p:nvSpPr>
        <p:spPr>
          <a:xfrm>
            <a:off x="311699" y="1098306"/>
            <a:ext cx="8520602" cy="369645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/>
            </a:pPr>
            <a:r>
              <a:t>Goal:</a:t>
            </a:r>
            <a:r>
              <a:rPr b="0" sz="1400">
                <a:latin typeface="Calibri"/>
                <a:ea typeface="Calibri"/>
                <a:cs typeface="Calibri"/>
                <a:sym typeface="Calibri"/>
              </a:rPr>
              <a:t> Ensure the CurrencyConverter class works reliably through automated tests.</a:t>
            </a:r>
            <a:endParaRPr b="0" sz="1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Description:</a:t>
            </a:r>
          </a:p>
          <a:p>
            <a:pPr marL="205738" indent="-142873">
              <a:lnSpc>
                <a:spcPct val="100000"/>
              </a:lnSpc>
              <a:buSzPts val="1400"/>
              <a:buFont typeface="Times Roman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Write unit tests to verify the conversion functionality and error handling.</a:t>
            </a:r>
          </a:p>
          <a:p>
            <a:pPr marL="205738" indent="-142873">
              <a:lnSpc>
                <a:spcPct val="100000"/>
              </a:lnSpc>
              <a:buSzPts val="1400"/>
              <a:buFont typeface="Times Roman"/>
              <a:buChar char="•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Use a testing framework (e.g., Python’s unittest or pytest).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SzTx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Key Tests to Include:</a:t>
            </a:r>
          </a:p>
          <a:p>
            <a:pPr marL="0" indent="0">
              <a:lnSpc>
                <a:spcPct val="100000"/>
              </a:lnSpc>
              <a:buSzTx/>
              <a:buNone/>
            </a:pPr>
          </a:p>
          <a:p>
            <a:pPr lvl="1" marL="0" indent="102868">
              <a:lnSpc>
                <a:spcPct val="100000"/>
              </a:lnSpc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✅ conversion("USD", "EUR", 100) → Expected: Converted amount</a:t>
            </a:r>
          </a:p>
          <a:p>
            <a:pPr lvl="1" marL="0" indent="102868">
              <a:lnSpc>
                <a:spcPct val="100000"/>
              </a:lnSpc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✅ conversion("EUR", "USD", 50.5) → Expected: Converted amount</a:t>
            </a:r>
          </a:p>
          <a:p>
            <a:pPr lvl="1" marL="0" indent="102868">
              <a:lnSpc>
                <a:spcPct val="100000"/>
              </a:lnSpc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❌ conversion("GBP", "JPY", 200) → Expected: Error (unsupported pair)</a:t>
            </a:r>
          </a:p>
          <a:p>
            <a:pPr lvl="1" marL="0" indent="102868">
              <a:lnSpc>
                <a:spcPct val="100000"/>
              </a:lnSpc>
              <a:buSzTx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❌ conversion("USD", "EUR", "50") → Expected: Error (invalid type)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370;p11"/>
          <p:cNvSpPr txBox="1"/>
          <p:nvPr>
            <p:ph type="ctrTitle"/>
          </p:nvPr>
        </p:nvSpPr>
        <p:spPr>
          <a:xfrm>
            <a:off x="311698" y="1239060"/>
            <a:ext cx="6089103" cy="1776299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</a:p>
          <a:p>
            <a:pPr>
              <a:defRPr sz="3600"/>
            </a:pPr>
            <a:r>
              <a:t>Code Review &amp; Discussion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375;g304c503d065_0_155"/>
          <p:cNvSpPr txBox="1"/>
          <p:nvPr>
            <p:ph type="title"/>
          </p:nvPr>
        </p:nvSpPr>
        <p:spPr>
          <a:xfrm>
            <a:off x="311699" y="679950"/>
            <a:ext cx="3999002" cy="22704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Before you go…</a:t>
            </a:r>
          </a:p>
        </p:txBody>
      </p:sp>
      <p:sp>
        <p:nvSpPr>
          <p:cNvPr id="601" name="Google Shape;376;g304c503d065_0_155"/>
          <p:cNvSpPr txBox="1"/>
          <p:nvPr>
            <p:ph type="body" sz="quarter" idx="1"/>
          </p:nvPr>
        </p:nvSpPr>
        <p:spPr>
          <a:xfrm>
            <a:off x="311699" y="3114799"/>
            <a:ext cx="3999002" cy="123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Please take 2 minutes to give us feedback on today’s lesson.</a:t>
            </a:r>
            <a:endParaRPr sz="1800"/>
          </a:p>
          <a:p>
            <a:pPr marL="0" indent="0">
              <a:lnSpc>
                <a:spcPct val="80000"/>
              </a:lnSpc>
              <a:defRPr sz="1900"/>
            </a:pPr>
            <a:endParaRPr sz="1800"/>
          </a:p>
          <a:p>
            <a:pPr marL="0" indent="0">
              <a:lnSpc>
                <a:spcPct val="80000"/>
              </a:lnSpc>
              <a:defRPr sz="1600"/>
            </a:pPr>
            <a:r>
              <a:t>This feedback is </a:t>
            </a:r>
            <a:r>
              <a:rPr b="1">
                <a:solidFill>
                  <a:schemeClr val="accent4"/>
                </a:solidFill>
              </a:rPr>
              <a:t>anonymous</a:t>
            </a:r>
            <a:r>
              <a:t> and only seen by </a:t>
            </a:r>
            <a:r>
              <a:rPr b="1">
                <a:solidFill>
                  <a:schemeClr val="accent4"/>
                </a:solidFill>
              </a:rPr>
              <a:t>the DCP team</a:t>
            </a:r>
            <a:r>
              <a:t>!</a:t>
            </a:r>
          </a:p>
        </p:txBody>
      </p:sp>
      <p:pic>
        <p:nvPicPr>
          <p:cNvPr id="602" name="Google Shape;377;g304c503d065_0_155" descr="Google Shape;377;g304c503d065_0_155"/>
          <p:cNvPicPr>
            <a:picLocks noChangeAspect="1"/>
          </p:cNvPicPr>
          <p:nvPr/>
        </p:nvPicPr>
        <p:blipFill>
          <a:blip r:embed="rId2">
            <a:extLst/>
          </a:blip>
          <a:srcRect l="1610" t="0" r="0" b="0"/>
          <a:stretch>
            <a:fillRect/>
          </a:stretch>
        </p:blipFill>
        <p:spPr>
          <a:xfrm>
            <a:off x="5292224" y="786302"/>
            <a:ext cx="3081164" cy="3131550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Google Shape;378;g304c503d065_0_155"/>
          <p:cNvSpPr txBox="1"/>
          <p:nvPr/>
        </p:nvSpPr>
        <p:spPr>
          <a:xfrm>
            <a:off x="4604199" y="4120524"/>
            <a:ext cx="4895101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pPr>
            <a:r>
              <a:t>Scan	 the QR code or go to: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https://redischool.typeform.com/lessonfeedback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317;p2"/>
          <p:cNvSpPr txBox="1"/>
          <p:nvPr>
            <p:ph type="title"/>
          </p:nvPr>
        </p:nvSpPr>
        <p:spPr>
          <a:xfrm>
            <a:off x="311698" y="679950"/>
            <a:ext cx="3999004" cy="2270401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571" name="Google Shape;318;p2"/>
          <p:cNvSpPr txBox="1"/>
          <p:nvPr>
            <p:ph type="body" sz="half" idx="1"/>
          </p:nvPr>
        </p:nvSpPr>
        <p:spPr>
          <a:xfrm>
            <a:off x="4939499" y="342900"/>
            <a:ext cx="3892803" cy="4179600"/>
          </a:xfrm>
          <a:prstGeom prst="rect">
            <a:avLst/>
          </a:prstGeom>
        </p:spPr>
        <p:txBody>
          <a:bodyPr anchor="ctr"/>
          <a:lstStyle/>
          <a:p>
            <a:pPr marL="0" indent="457200">
              <a:lnSpc>
                <a:spcPct val="115000"/>
              </a:lnSpc>
            </a:pPr>
            <a:endParaRPr b="1" sz="1600"/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Introduction 👋</a:t>
            </a:r>
            <a:endParaRPr sz="1800"/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Mini Project overview, goals</a:t>
            </a:r>
            <a:endParaRPr sz="1800"/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Code Review &amp; Discussion 💻</a:t>
            </a:r>
          </a:p>
        </p:txBody>
      </p:sp>
      <p:sp>
        <p:nvSpPr>
          <p:cNvPr id="572" name="Google Shape;319;p2"/>
          <p:cNvSpPr txBox="1"/>
          <p:nvPr>
            <p:ph type="sldNum" sz="quarter" idx="4294967295"/>
          </p:nvPr>
        </p:nvSpPr>
        <p:spPr>
          <a:xfrm>
            <a:off x="8587320" y="4757546"/>
            <a:ext cx="244942" cy="284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573" name="Google Shape;320;p2" descr="Google Shape;320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3832" y="2509745"/>
            <a:ext cx="274202" cy="274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325;p3"/>
          <p:cNvSpPr txBox="1"/>
          <p:nvPr>
            <p:ph type="ctrTitle"/>
          </p:nvPr>
        </p:nvSpPr>
        <p:spPr>
          <a:xfrm>
            <a:off x="311698" y="1543860"/>
            <a:ext cx="6089102" cy="1776299"/>
          </a:xfrm>
          <a:prstGeom prst="rect">
            <a:avLst/>
          </a:prstGeom>
        </p:spPr>
        <p:txBody>
          <a:bodyPr/>
          <a:lstStyle/>
          <a:p>
            <a:pPr defTabSz="886968">
              <a:defRPr sz="3104">
                <a:solidFill>
                  <a:srgbClr val="000000"/>
                </a:solidFill>
              </a:defRPr>
            </a:pPr>
            <a:endParaRPr sz="3880"/>
          </a:p>
          <a:p>
            <a:pPr defTabSz="886968">
              <a:defRPr sz="3492"/>
            </a:pPr>
            <a:r>
              <a:t>Ice Breaking:</a:t>
            </a:r>
            <a:endParaRPr sz="3880"/>
          </a:p>
          <a:p>
            <a:pPr defTabSz="886968">
              <a:defRPr sz="2813"/>
            </a:pPr>
            <a:r>
              <a:t>One word describing last weekend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330;g304c503d065_0_0"/>
          <p:cNvSpPr txBox="1"/>
          <p:nvPr>
            <p:ph type="ctrTitle"/>
          </p:nvPr>
        </p:nvSpPr>
        <p:spPr>
          <a:xfrm>
            <a:off x="311698" y="1772460"/>
            <a:ext cx="6089102" cy="1776299"/>
          </a:xfrm>
          <a:prstGeom prst="rect">
            <a:avLst/>
          </a:prstGeom>
        </p:spPr>
        <p:txBody>
          <a:bodyPr/>
          <a:lstStyle/>
          <a:p>
            <a:pPr defTabSz="548640">
              <a:defRPr sz="1920">
                <a:solidFill>
                  <a:srgbClr val="000000"/>
                </a:solidFill>
              </a:defRPr>
            </a:pPr>
            <a:endParaRPr sz="2400"/>
          </a:p>
          <a:p>
            <a:pPr defTabSz="548640">
              <a:defRPr sz="2160"/>
            </a:pPr>
            <a:r>
              <a:t>Introduction</a:t>
            </a:r>
          </a:p>
          <a:p>
            <a:pPr defTabSz="548640">
              <a:defRPr sz="2160"/>
            </a:pPr>
            <a:endParaRPr sz="2400"/>
          </a:p>
          <a:p>
            <a:pPr defTabSz="548640">
              <a:defRPr sz="1620"/>
            </a:pPr>
            <a:r>
              <a:t>Shahriar (Shah)</a:t>
            </a:r>
          </a:p>
          <a:p>
            <a:pPr defTabSz="548640">
              <a:defRPr sz="1620"/>
            </a:pPr>
            <a:r>
              <a:t>Khaled Ghamgui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335;p5"/>
          <p:cNvSpPr txBox="1"/>
          <p:nvPr>
            <p:ph type="ctrTitle"/>
          </p:nvPr>
        </p:nvSpPr>
        <p:spPr>
          <a:xfrm>
            <a:off x="311698" y="1239060"/>
            <a:ext cx="4838738" cy="1776299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endParaRPr sz="3400"/>
          </a:p>
          <a:p>
            <a:pPr>
              <a:defRPr sz="3400"/>
            </a:pPr>
            <a:r>
              <a:t>Mini Project Overview &amp;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340;p6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Project Overview &amp; Goals</a:t>
            </a:r>
          </a:p>
        </p:txBody>
      </p:sp>
      <p:sp>
        <p:nvSpPr>
          <p:cNvPr id="584" name="Google Shape;341;p6"/>
          <p:cNvSpPr txBox="1"/>
          <p:nvPr>
            <p:ph type="body" idx="1"/>
          </p:nvPr>
        </p:nvSpPr>
        <p:spPr>
          <a:xfrm>
            <a:off x="311699" y="1268938"/>
            <a:ext cx="8520602" cy="374760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</a:pPr>
            <a:r>
              <a:t>Build a backend application to convert currencies using </a:t>
            </a:r>
            <a:r>
              <a:rPr b="1"/>
              <a:t>predefined exchange rates</a:t>
            </a:r>
            <a:r>
              <a:t>.</a:t>
            </a:r>
          </a:p>
          <a:p>
            <a:pPr marL="0" indent="0">
              <a:lnSpc>
                <a:spcPct val="100000"/>
              </a:lnSpc>
              <a:buSzTx/>
              <a:buNone/>
            </a:pPr>
          </a:p>
          <a:p>
            <a:pPr marL="0" indent="0">
              <a:lnSpc>
                <a:spcPct val="100000"/>
              </a:lnSpc>
              <a:buSzTx/>
              <a:buNone/>
            </a:pPr>
          </a:p>
          <a:p>
            <a:pPr marL="0" indent="0">
              <a:lnSpc>
                <a:spcPct val="100000"/>
              </a:lnSpc>
              <a:buSzTx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Create a CurrencyConverter class that: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6615">
              <a:lnSpc>
                <a:spcPct val="100000"/>
              </a:lnSpc>
              <a:buSzPts val="2000"/>
              <a:buFont typeface="Calibri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Takes an initial currency, target currency, and amount.</a:t>
            </a:r>
          </a:p>
          <a:p>
            <a:pPr indent="-356615">
              <a:lnSpc>
                <a:spcPct val="100000"/>
              </a:lnSpc>
              <a:buSzPts val="2000"/>
              <a:buFont typeface="Calibri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Returns the converted value or an error if invalid.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buSzTx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Time: </a:t>
            </a:r>
            <a:r>
              <a:rPr b="0" sz="1800">
                <a:latin typeface="Assistant"/>
                <a:ea typeface="Assistant"/>
                <a:cs typeface="Assistant"/>
                <a:sym typeface="Assistant"/>
              </a:rPr>
              <a:t>1 hour.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346;p7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Class Structure</a:t>
            </a:r>
          </a:p>
        </p:txBody>
      </p:sp>
      <p:sp>
        <p:nvSpPr>
          <p:cNvPr id="587" name="Google Shape;347;p7"/>
          <p:cNvSpPr txBox="1"/>
          <p:nvPr>
            <p:ph type="body" idx="1"/>
          </p:nvPr>
        </p:nvSpPr>
        <p:spPr>
          <a:xfrm>
            <a:off x="311699" y="1525912"/>
            <a:ext cx="8520602" cy="350986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100">
                <a:latin typeface="Calibri"/>
                <a:ea typeface="Calibri"/>
                <a:cs typeface="Calibri"/>
                <a:sym typeface="Calibri"/>
              </a:defRPr>
            </a:pPr>
            <a:r>
              <a:t>Class Name: </a:t>
            </a:r>
            <a:r>
              <a:rPr b="0" sz="1800">
                <a:latin typeface="Assistant"/>
                <a:ea typeface="Assistant"/>
                <a:cs typeface="Assistant"/>
                <a:sym typeface="Assistant"/>
              </a:rPr>
              <a:t>CurrencyConverter</a:t>
            </a:r>
            <a:endParaRPr b="0" sz="1800">
              <a:latin typeface="Assistant"/>
              <a:ea typeface="Assistant"/>
              <a:cs typeface="Assistant"/>
              <a:sym typeface="Assistant"/>
            </a:endParaRPr>
          </a:p>
          <a:p>
            <a:pPr marL="0" indent="0">
              <a:lnSpc>
                <a:spcPct val="100000"/>
              </a:lnSpc>
              <a:buSzTx/>
              <a:buNone/>
            </a:pPr>
          </a:p>
          <a:p>
            <a:pPr marL="0" indent="0">
              <a:lnSpc>
                <a:spcPct val="100000"/>
              </a:lnSpc>
              <a:buSzTx/>
              <a:buNone/>
              <a:defRPr b="1" sz="2100">
                <a:latin typeface="Calibri"/>
                <a:ea typeface="Calibri"/>
                <a:cs typeface="Calibri"/>
                <a:sym typeface="Calibri"/>
              </a:defRPr>
            </a:pPr>
            <a:r>
              <a:t>Purpose: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lvl="1" marL="477252" indent="-218172">
              <a:lnSpc>
                <a:spcPct val="100000"/>
              </a:lnSpc>
              <a:buSzPts val="2100"/>
              <a:buFont typeface="Calibri"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Store supported currency pairs and their exchange rates.</a:t>
            </a:r>
          </a:p>
          <a:p>
            <a:pPr lvl="1" marL="477252" indent="-218172">
              <a:lnSpc>
                <a:spcPct val="100000"/>
              </a:lnSpc>
              <a:buSzPts val="2100"/>
              <a:buFont typeface="Calibri"/>
              <a:buChar char="•"/>
              <a:defRPr sz="2100">
                <a:latin typeface="Calibri"/>
                <a:ea typeface="Calibri"/>
                <a:cs typeface="Calibri"/>
                <a:sym typeface="Calibri"/>
              </a:defRPr>
            </a:pPr>
            <a:r>
              <a:t>Perform conversions based on user input.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buSzTx/>
              <a:buNone/>
              <a:defRPr b="1" sz="2100">
                <a:latin typeface="Calibri"/>
                <a:ea typeface="Calibri"/>
                <a:cs typeface="Calibri"/>
                <a:sym typeface="Calibri"/>
              </a:defRPr>
            </a:pPr>
            <a:r>
              <a:t>Tip: </a:t>
            </a:r>
            <a:r>
              <a:rPr b="0" sz="1800">
                <a:latin typeface="Assistant"/>
                <a:ea typeface="Assistant"/>
                <a:cs typeface="Assistant"/>
                <a:sym typeface="Assistant"/>
              </a:rPr>
              <a:t>Think about how to organize currency data efficiently.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352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Conversion Functionality</a:t>
            </a:r>
          </a:p>
        </p:txBody>
      </p:sp>
      <p:sp>
        <p:nvSpPr>
          <p:cNvPr id="590" name="Google Shape;353;p8"/>
          <p:cNvSpPr txBox="1"/>
          <p:nvPr>
            <p:ph type="body" idx="1"/>
          </p:nvPr>
        </p:nvSpPr>
        <p:spPr>
          <a:xfrm>
            <a:off x="311699" y="1525913"/>
            <a:ext cx="8520602" cy="330705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Method:</a:t>
            </a:r>
            <a:r>
              <a:rPr b="0" sz="14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sz="15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conversion</a:t>
            </a:r>
            <a:r>
              <a:rPr b="0" sz="15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(initial_currency, final_currency, amount)</a:t>
            </a: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90000"/>
              </a:lnSpc>
              <a:buSzTx/>
              <a:buNone/>
            </a:pPr>
            <a:endParaRPr sz="15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lnSpc>
                <a:spcPct val="90000"/>
              </a:lnSpc>
              <a:buSzTx/>
              <a:buNone/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Inputs: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 b="1" sz="1900">
              <a:latin typeface="Calibri"/>
              <a:ea typeface="Calibri"/>
              <a:cs typeface="Calibri"/>
              <a:sym typeface="Calibri"/>
            </a:endParaRPr>
          </a:p>
          <a:p>
            <a:pPr lvl="1" marL="421105" indent="-192505">
              <a:lnSpc>
                <a:spcPct val="90000"/>
              </a:lnSpc>
              <a:buSzPts val="1400"/>
              <a:buFont typeface="Calibri"/>
              <a:buChar char="•"/>
              <a:defRPr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initial_currency</a:t>
            </a:r>
            <a:r>
              <a: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Currency to convert from (e.g., “USD").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L="421105" indent="-192505">
              <a:lnSpc>
                <a:spcPct val="90000"/>
              </a:lnSpc>
              <a:buSzPts val="1400"/>
              <a:buFont typeface="Calibri"/>
              <a:buChar char="•"/>
              <a:defRPr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final_currency</a:t>
            </a:r>
            <a:r>
              <a: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Currency to convert to (e.g., “EUR").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marL="421105" indent="-192505">
              <a:lnSpc>
                <a:spcPct val="90000"/>
              </a:lnSpc>
              <a:buSzPts val="1400"/>
              <a:buFont typeface="Calibri"/>
              <a:buChar char="•"/>
              <a:defRPr sz="14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amount</a:t>
            </a:r>
            <a:r>
              <a:rPr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Amount to convert (whole number or decimal).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buSzTx/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buSzTx/>
              <a:buNone/>
              <a:defRPr b="1" sz="1900">
                <a:latin typeface="Calibri"/>
                <a:ea typeface="Calibri"/>
                <a:cs typeface="Calibri"/>
                <a:sym typeface="Calibri"/>
              </a:defRPr>
            </a:pPr>
            <a:r>
              <a:t>Outputs: </a:t>
            </a:r>
            <a:r>
              <a:rPr b="0" sz="1800"/>
              <a:t>Converted amount based on the exchange rate.</a:t>
            </a:r>
          </a:p>
          <a:p>
            <a:pPr marL="0" indent="0">
              <a:lnSpc>
                <a:spcPct val="90000"/>
              </a:lnSpc>
              <a:buSzTx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90000"/>
              </a:lnSpc>
              <a:buSzTx/>
              <a:buNone/>
              <a:defRPr b="1"/>
            </a:pPr>
            <a:r>
              <a:t>Example</a:t>
            </a:r>
          </a:p>
          <a:p>
            <a:pPr indent="-307975">
              <a:lnSpc>
                <a:spcPct val="135000"/>
              </a:lnSpc>
              <a:buSzPts val="1400"/>
              <a:buFont typeface="Helvetica"/>
              <a:defRPr sz="14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defRPr>
            </a:pPr>
            <a:r>
              <a:t>currency_converter().conversion(</a:t>
            </a:r>
            <a:r>
              <a:rPr>
                <a:solidFill>
                  <a:srgbClr val="388E3C"/>
                </a:solidFill>
              </a:rPr>
              <a:t>"USD"</a:t>
            </a:r>
            <a:r>
              <a:t>, </a:t>
            </a:r>
            <a:r>
              <a:rPr>
                <a:solidFill>
                  <a:srgbClr val="388E3C"/>
                </a:solidFill>
              </a:rPr>
              <a:t>"EUR"</a:t>
            </a:r>
            <a:r>
              <a:t>, </a:t>
            </a:r>
            <a:r>
              <a:rPr>
                <a:solidFill>
                  <a:srgbClr val="C53929"/>
                </a:solidFill>
              </a:rPr>
              <a:t>10</a:t>
            </a:r>
            <a:r>
              <a:t>)</a:t>
            </a:r>
            <a:r>
              <a:rPr sz="1200"/>
              <a:t> </a:t>
            </a:r>
            <a:r>
              <a:rPr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→ 9.2  (1$ = 0.92€)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358;p9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Error Handling</a:t>
            </a:r>
          </a:p>
        </p:txBody>
      </p:sp>
      <p:sp>
        <p:nvSpPr>
          <p:cNvPr id="593" name="Google Shape;359;p9"/>
          <p:cNvSpPr txBox="1"/>
          <p:nvPr>
            <p:ph type="body" idx="1"/>
          </p:nvPr>
        </p:nvSpPr>
        <p:spPr>
          <a:xfrm>
            <a:off x="311699" y="1525913"/>
            <a:ext cx="8520602" cy="330705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sz="1900">
                <a:latin typeface="Calibri"/>
                <a:ea typeface="Calibri"/>
                <a:cs typeface="Calibri"/>
                <a:sym typeface="Calibri"/>
              </a:defRPr>
            </a:pPr>
            <a:r>
              <a:t>Make your converter robust by handling errors.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buSzTx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Edge Cases to consider: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lvl="1" marL="449178" indent="-205337">
              <a:lnSpc>
                <a:spcPct val="100000"/>
              </a:lnSpc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What happens with unsupported currency pairs?</a:t>
            </a:r>
          </a:p>
          <a:p>
            <a:pPr lvl="1" marL="449178" indent="-205337">
              <a:lnSpc>
                <a:spcPct val="100000"/>
              </a:lnSpc>
              <a:buSzPts val="2000"/>
              <a:buFont typeface="Calibri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pPr>
            <a:r>
              <a:t>How should it react to unexpected input types?</a:t>
            </a:r>
          </a:p>
          <a:p>
            <a:pPr marL="0" indent="0">
              <a:lnSpc>
                <a:spcPct val="100000"/>
              </a:lnSpc>
              <a:buSzTx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buSzTx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Think: </a:t>
            </a:r>
            <a:r>
              <a:rPr b="0" sz="1800">
                <a:latin typeface="Assistant"/>
                <a:ea typeface="Assistant"/>
                <a:cs typeface="Assistant"/>
                <a:sym typeface="Assistant"/>
              </a:rPr>
              <a:t>When might these error occur? (e.g. ValueError, TypeError)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