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2EA"/>
          </a:solidFill>
        </a:fill>
      </a:tcStyle>
    </a:wholeTbl>
    <a:band2H>
      <a:tcTxStyle b="def" i="def"/>
      <a:tcStyle>
        <a:tcBdr/>
        <a:fill>
          <a:solidFill>
            <a:srgbClr val="E9F1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DF5F8"/>
          </a:solidFill>
        </a:fill>
      </a:tcStyle>
    </a:wholeTbl>
    <a:band2H>
      <a:tcTxStyle b="def" i="def"/>
      <a:tcStyle>
        <a:tcBdr/>
        <a:fill>
          <a:solidFill>
            <a:srgbClr val="F6FAF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EDE8"/>
          </a:solidFill>
        </a:fill>
      </a:tcStyle>
    </a:wholeTbl>
    <a:band2H>
      <a:tcTxStyle b="def" i="def"/>
      <a:tcStyle>
        <a:tcBdr/>
        <a:fill>
          <a:solidFill>
            <a:srgbClr val="FEF6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Shape 29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4" name="Shape 29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4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5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" name="Title Text"/>
          <p:cNvSpPr txBox="1"/>
          <p:nvPr>
            <p:ph type="title"/>
          </p:nvPr>
        </p:nvSpPr>
        <p:spPr>
          <a:xfrm>
            <a:off x="311698" y="1239060"/>
            <a:ext cx="6089104" cy="1776300"/>
          </a:xfrm>
          <a:prstGeom prst="rect">
            <a:avLst/>
          </a:prstGeom>
        </p:spPr>
        <p:txBody>
          <a:bodyPr anchor="b"/>
          <a:lstStyle>
            <a:lvl1pPr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" name="Body Level One…"/>
          <p:cNvSpPr txBox="1"/>
          <p:nvPr>
            <p:ph type="body" sz="quarter" idx="1"/>
          </p:nvPr>
        </p:nvSpPr>
        <p:spPr>
          <a:xfrm>
            <a:off x="311698" y="3015350"/>
            <a:ext cx="6089104" cy="7926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1" name="Google Shape;16;p12"/>
          <p:cNvGrpSpPr/>
          <p:nvPr/>
        </p:nvGrpSpPr>
        <p:grpSpPr>
          <a:xfrm>
            <a:off x="311723" y="342905"/>
            <a:ext cx="2560432" cy="520911"/>
            <a:chOff x="0" y="-1"/>
            <a:chExt cx="2560431" cy="520910"/>
          </a:xfrm>
        </p:grpSpPr>
        <p:sp>
          <p:nvSpPr>
            <p:cNvPr id="19" name="Google Shape;17;p12"/>
            <p:cNvSpPr/>
            <p:nvPr/>
          </p:nvSpPr>
          <p:spPr>
            <a:xfrm>
              <a:off x="-1" y="-2"/>
              <a:ext cx="2560432" cy="52091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0" name="Google Shape;18;p12" descr="Google Shape;18;p12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7" t="0" r="383" b="0"/>
            <a:stretch>
              <a:fillRect/>
            </a:stretch>
          </p:blipFill>
          <p:spPr>
            <a:xfrm>
              <a:off x="80062" y="39929"/>
              <a:ext cx="2400305" cy="44105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" name="Google Shape;19;p12"/>
          <p:cNvSpPr/>
          <p:nvPr/>
        </p:nvSpPr>
        <p:spPr>
          <a:xfrm>
            <a:off x="8417710" y="342892"/>
            <a:ext cx="412802" cy="57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3" name="Google Shape;20;p12"/>
          <p:cNvSpPr/>
          <p:nvPr/>
        </p:nvSpPr>
        <p:spPr>
          <a:xfrm>
            <a:off x="6999" y="-7001"/>
            <a:ext cx="9144001" cy="2559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" name="Google Shape;21;p12"/>
          <p:cNvSpPr/>
          <p:nvPr/>
        </p:nvSpPr>
        <p:spPr>
          <a:xfrm>
            <a:off x="0" y="-2"/>
            <a:ext cx="219599" cy="5154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" name="Google Shape;22;p12"/>
          <p:cNvSpPr/>
          <p:nvPr/>
        </p:nvSpPr>
        <p:spPr>
          <a:xfrm>
            <a:off x="8931399" y="-2"/>
            <a:ext cx="219600" cy="51549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6" name="Google Shape;23;p12"/>
          <p:cNvSpPr/>
          <p:nvPr/>
        </p:nvSpPr>
        <p:spPr>
          <a:xfrm>
            <a:off x="6999" y="4798124"/>
            <a:ext cx="9144001" cy="35670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7" name="Google Shape;24;p12"/>
          <p:cNvSpPr/>
          <p:nvPr/>
        </p:nvSpPr>
        <p:spPr>
          <a:xfrm>
            <a:off x="6400750" y="2400373"/>
            <a:ext cx="2743246" cy="274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" name="Google Shape;25;p12"/>
          <p:cNvSpPr txBox="1"/>
          <p:nvPr/>
        </p:nvSpPr>
        <p:spPr>
          <a:xfrm rot="18900000">
            <a:off x="6647463" y="3684448"/>
            <a:ext cx="275772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29" name="Google Shape;26;p12"/>
          <p:cNvSpPr/>
          <p:nvPr/>
        </p:nvSpPr>
        <p:spPr>
          <a:xfrm>
            <a:off x="8414773" y="4244649"/>
            <a:ext cx="418651" cy="418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52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53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5" name="Google Shape;82;p21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83;p21"/>
          <p:cNvSpPr/>
          <p:nvPr/>
        </p:nvSpPr>
        <p:spPr>
          <a:xfrm>
            <a:off x="6999" y="-7003"/>
            <a:ext cx="9144001" cy="349806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84;p21"/>
          <p:cNvSpPr/>
          <p:nvPr/>
        </p:nvSpPr>
        <p:spPr>
          <a:xfrm>
            <a:off x="-3" y="-2"/>
            <a:ext cx="311706" cy="515490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Google Shape;85;p21"/>
          <p:cNvSpPr/>
          <p:nvPr/>
        </p:nvSpPr>
        <p:spPr>
          <a:xfrm>
            <a:off x="8839299" y="-2"/>
            <a:ext cx="311705" cy="5154904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0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68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69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7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72" name="Body Level One…"/>
          <p:cNvSpPr txBox="1"/>
          <p:nvPr>
            <p:ph type="body" sz="half" idx="1"/>
          </p:nvPr>
        </p:nvSpPr>
        <p:spPr>
          <a:xfrm>
            <a:off x="311698" y="1005850"/>
            <a:ext cx="3999904" cy="36573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3" name="Google Shape;92;p22"/>
          <p:cNvSpPr txBox="1"/>
          <p:nvPr>
            <p:ph type="body" sz="half" idx="21"/>
          </p:nvPr>
        </p:nvSpPr>
        <p:spPr>
          <a:xfrm>
            <a:off x="4832396" y="1005847"/>
            <a:ext cx="3999906" cy="3657307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/>
          </a:p>
        </p:txBody>
      </p:sp>
      <p:sp>
        <p:nvSpPr>
          <p:cNvPr id="1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81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82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8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92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93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95" name="Title Text"/>
          <p:cNvSpPr txBox="1"/>
          <p:nvPr>
            <p:ph type="title"/>
          </p:nvPr>
        </p:nvSpPr>
        <p:spPr>
          <a:xfrm>
            <a:off x="311698" y="342900"/>
            <a:ext cx="2808004" cy="866401"/>
          </a:xfrm>
          <a:prstGeom prst="rect">
            <a:avLst/>
          </a:prstGeom>
        </p:spPr>
        <p:txBody>
          <a:bodyPr anchor="t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96" name="Body Level One…"/>
          <p:cNvSpPr txBox="1"/>
          <p:nvPr>
            <p:ph type="body" sz="half" idx="1"/>
          </p:nvPr>
        </p:nvSpPr>
        <p:spPr>
          <a:xfrm>
            <a:off x="311698" y="1209300"/>
            <a:ext cx="2808004" cy="3453902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04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05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07" name="Title Text"/>
          <p:cNvSpPr txBox="1"/>
          <p:nvPr>
            <p:ph type="title"/>
          </p:nvPr>
        </p:nvSpPr>
        <p:spPr>
          <a:xfrm>
            <a:off x="311698" y="342900"/>
            <a:ext cx="6541804" cy="43206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2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7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15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16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18" name="Body Level One…"/>
          <p:cNvSpPr txBox="1"/>
          <p:nvPr>
            <p:ph type="body" sz="quarter" idx="1"/>
          </p:nvPr>
        </p:nvSpPr>
        <p:spPr>
          <a:xfrm>
            <a:off x="311698" y="4663199"/>
            <a:ext cx="7082105" cy="480304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  <a:defRPr sz="1000"/>
            </a:lvl1pPr>
            <a:lvl2pPr marL="1280884" indent="-226784">
              <a:lnSpc>
                <a:spcPct val="100000"/>
              </a:lnSpc>
              <a:buClrTx/>
              <a:buSzPts val="1000"/>
              <a:buFontTx/>
              <a:defRPr sz="1000"/>
            </a:lvl2pPr>
            <a:lvl3pPr marL="1738084" indent="-226784">
              <a:lnSpc>
                <a:spcPct val="100000"/>
              </a:lnSpc>
              <a:buClrTx/>
              <a:buSzPts val="1000"/>
              <a:buFontTx/>
              <a:defRPr sz="1000"/>
            </a:lvl3pPr>
            <a:lvl4pPr marL="2195284" indent="-226784">
              <a:lnSpc>
                <a:spcPct val="100000"/>
              </a:lnSpc>
              <a:buClrTx/>
              <a:buSzPts val="1000"/>
              <a:buFontTx/>
              <a:defRPr sz="1000"/>
            </a:lvl4pPr>
            <a:lvl5pPr marL="2652484" indent="-226784">
              <a:lnSpc>
                <a:spcPct val="100000"/>
              </a:lnSpc>
              <a:buClrTx/>
              <a:buSzPts val="1000"/>
              <a:buFontTx/>
              <a:defRPr sz="1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26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27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29" name="xx%"/>
          <p:cNvSpPr txBox="1"/>
          <p:nvPr>
            <p:ph type="title" hasCustomPrompt="1"/>
          </p:nvPr>
        </p:nvSpPr>
        <p:spPr>
          <a:xfrm>
            <a:off x="311698" y="898300"/>
            <a:ext cx="8520604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>
                <a:solidFill>
                  <a:schemeClr val="accent4"/>
                </a:solidFill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230" name="Body Level One…"/>
          <p:cNvSpPr txBox="1"/>
          <p:nvPr>
            <p:ph type="body" sz="half" idx="1"/>
          </p:nvPr>
        </p:nvSpPr>
        <p:spPr>
          <a:xfrm>
            <a:off x="311698" y="2944397"/>
            <a:ext cx="8520604" cy="1300803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38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39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41" name="Title Text"/>
          <p:cNvSpPr txBox="1"/>
          <p:nvPr>
            <p:ph type="title"/>
          </p:nvPr>
        </p:nvSpPr>
        <p:spPr>
          <a:xfrm>
            <a:off x="311698" y="898300"/>
            <a:ext cx="2416502" cy="1963500"/>
          </a:xfrm>
          <a:prstGeom prst="rect">
            <a:avLst/>
          </a:prstGeom>
        </p:spPr>
        <p:txBody>
          <a:bodyPr anchor="b"/>
          <a:lstStyle>
            <a:lvl1pPr algn="ctr">
              <a:defRPr sz="7200">
                <a:solidFill>
                  <a:schemeClr val="accent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2" name="Body Level One…"/>
          <p:cNvSpPr txBox="1"/>
          <p:nvPr>
            <p:ph type="body" sz="quarter" idx="1"/>
          </p:nvPr>
        </p:nvSpPr>
        <p:spPr>
          <a:xfrm>
            <a:off x="311698" y="2944397"/>
            <a:ext cx="2416502" cy="1300803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3" name="Google Shape;116;p28"/>
          <p:cNvSpPr txBox="1"/>
          <p:nvPr>
            <p:ph type="body" sz="quarter" idx="21"/>
          </p:nvPr>
        </p:nvSpPr>
        <p:spPr>
          <a:xfrm>
            <a:off x="6415799" y="2944396"/>
            <a:ext cx="2416502" cy="13008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4" name="Google Shape;118;p28"/>
          <p:cNvSpPr txBox="1"/>
          <p:nvPr>
            <p:ph type="body" sz="quarter" idx="22"/>
          </p:nvPr>
        </p:nvSpPr>
        <p:spPr>
          <a:xfrm>
            <a:off x="3363750" y="2944396"/>
            <a:ext cx="2416502" cy="13008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52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53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57" name="Google Shape;121;p29"/>
          <p:cNvGrpSpPr/>
          <p:nvPr/>
        </p:nvGrpSpPr>
        <p:grpSpPr>
          <a:xfrm>
            <a:off x="487739" y="353525"/>
            <a:ext cx="890774" cy="820638"/>
            <a:chOff x="154030" y="32581"/>
            <a:chExt cx="890772" cy="820637"/>
          </a:xfrm>
        </p:grpSpPr>
        <p:sp>
          <p:nvSpPr>
            <p:cNvPr id="255" name="Google Shape;122;p29"/>
            <p:cNvSpPr/>
            <p:nvPr/>
          </p:nvSpPr>
          <p:spPr>
            <a:xfrm rot="2700000">
              <a:off x="248963" y="167736"/>
              <a:ext cx="595704" cy="515262"/>
            </a:xfrm>
            <a:prstGeom prst="triangl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56" name="Google Shape;123;p29"/>
            <p:cNvSpPr/>
            <p:nvPr/>
          </p:nvSpPr>
          <p:spPr>
            <a:xfrm rot="2700000">
              <a:off x="354166" y="202804"/>
              <a:ext cx="595704" cy="515261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grpSp>
        <p:nvGrpSpPr>
          <p:cNvPr id="260" name="Google Shape;124;p29"/>
          <p:cNvGrpSpPr/>
          <p:nvPr/>
        </p:nvGrpSpPr>
        <p:grpSpPr>
          <a:xfrm>
            <a:off x="7664284" y="3223552"/>
            <a:ext cx="1078131" cy="1170273"/>
            <a:chOff x="202360" y="202360"/>
            <a:chExt cx="1078130" cy="1170272"/>
          </a:xfrm>
        </p:grpSpPr>
        <p:sp>
          <p:nvSpPr>
            <p:cNvPr id="258" name="Google Shape;125;p29"/>
            <p:cNvSpPr/>
            <p:nvPr/>
          </p:nvSpPr>
          <p:spPr>
            <a:xfrm rot="8100000">
              <a:off x="373152" y="379922"/>
              <a:ext cx="782618" cy="676936"/>
            </a:xfrm>
            <a:prstGeom prst="triangl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sp>
          <p:nvSpPr>
            <p:cNvPr id="259" name="Google Shape;126;p29"/>
            <p:cNvSpPr/>
            <p:nvPr/>
          </p:nvSpPr>
          <p:spPr>
            <a:xfrm rot="8100000">
              <a:off x="327081" y="518135"/>
              <a:ext cx="782618" cy="676936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</p:grpSp>
      <p:sp>
        <p:nvSpPr>
          <p:cNvPr id="261" name="Title Text"/>
          <p:cNvSpPr txBox="1"/>
          <p:nvPr>
            <p:ph type="title"/>
          </p:nvPr>
        </p:nvSpPr>
        <p:spPr>
          <a:xfrm>
            <a:off x="311698" y="342900"/>
            <a:ext cx="8100005" cy="2094003"/>
          </a:xfrm>
          <a:prstGeom prst="rect">
            <a:avLst/>
          </a:prstGeom>
        </p:spPr>
        <p:txBody>
          <a:bodyPr anchor="b"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1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69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70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37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38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40" name="Google Shape;28;p1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311698" y="679950"/>
            <a:ext cx="3999004" cy="2270401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311698" y="2950348"/>
            <a:ext cx="3999004" cy="1235104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Google Shape;31;p13"/>
          <p:cNvSpPr txBox="1"/>
          <p:nvPr>
            <p:ph type="body" sz="half" idx="21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186;g304c503d065_0_162"/>
          <p:cNvSpPr/>
          <p:nvPr/>
        </p:nvSpPr>
        <p:spPr>
          <a:xfrm>
            <a:off x="7157995" y="4762665"/>
            <a:ext cx="1308601" cy="2742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282" name="Google Shape;187;g304c503d065_0_162"/>
          <p:cNvGrpSpPr/>
          <p:nvPr/>
        </p:nvGrpSpPr>
        <p:grpSpPr>
          <a:xfrm>
            <a:off x="8458848" y="343115"/>
            <a:ext cx="381301" cy="576002"/>
            <a:chOff x="0" y="0"/>
            <a:chExt cx="381300" cy="576000"/>
          </a:xfrm>
        </p:grpSpPr>
        <p:sp>
          <p:nvSpPr>
            <p:cNvPr id="280" name="Google Shape;188;g304c503d065_0_162"/>
            <p:cNvSpPr/>
            <p:nvPr/>
          </p:nvSpPr>
          <p:spPr>
            <a:xfrm>
              <a:off x="-1" y="-1"/>
              <a:ext cx="381302" cy="576002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281" name="Google Shape;189;g304c503d065_0_162" descr="Google Shape;189;g304c503d065_0_16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9" b="0"/>
            <a:stretch>
              <a:fillRect/>
            </a:stretch>
          </p:blipFill>
          <p:spPr>
            <a:xfrm>
              <a:off x="21255" y="41308"/>
              <a:ext cx="338713" cy="49740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283" name="Google Shape;286;g304c503d065_0_26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84" name="Title Text"/>
          <p:cNvSpPr txBox="1"/>
          <p:nvPr>
            <p:ph type="title"/>
          </p:nvPr>
        </p:nvSpPr>
        <p:spPr>
          <a:xfrm>
            <a:off x="311699" y="679950"/>
            <a:ext cx="3999002" cy="2270401"/>
          </a:xfrm>
          <a:prstGeom prst="rect">
            <a:avLst/>
          </a:prstGeom>
        </p:spPr>
        <p:txBody>
          <a:bodyPr lIns="91424" tIns="91424" rIns="91424" bIns="91424" anchor="b"/>
          <a:lstStyle>
            <a:lvl1pPr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285" name="Body Level One…"/>
          <p:cNvSpPr txBox="1"/>
          <p:nvPr>
            <p:ph type="body" sz="quarter" idx="1"/>
          </p:nvPr>
        </p:nvSpPr>
        <p:spPr>
          <a:xfrm>
            <a:off x="311699" y="2950349"/>
            <a:ext cx="3999002" cy="1235101"/>
          </a:xfrm>
          <a:prstGeom prst="rect">
            <a:avLst/>
          </a:prstGeom>
        </p:spPr>
        <p:txBody>
          <a:bodyPr lIns="91424" tIns="91424" rIns="91424" bIns="91424"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Google Shape;289;g304c503d065_0_265"/>
          <p:cNvSpPr txBox="1"/>
          <p:nvPr>
            <p:ph type="body" sz="half" idx="21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lIns="91424" tIns="91424" rIns="91424" bIns="91424"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7" name="Slide Number"/>
          <p:cNvSpPr txBox="1"/>
          <p:nvPr>
            <p:ph type="sldNum" sz="quarter" idx="2"/>
          </p:nvPr>
        </p:nvSpPr>
        <p:spPr>
          <a:xfrm>
            <a:off x="8523752" y="4744847"/>
            <a:ext cx="308561" cy="309851"/>
          </a:xfrm>
          <a:prstGeom prst="rect">
            <a:avLst/>
          </a:prstGeom>
        </p:spPr>
        <p:txBody>
          <a:bodyPr lIns="91424" tIns="91424" rIns="91424" bIns="91424"/>
          <a:lstStyle>
            <a:lvl1pPr>
              <a:lnSpc>
                <a:spcPct val="80000"/>
              </a:lnSpc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51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52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4" name="Google Shape;34;p14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5" name="Google Shape;35;p14"/>
          <p:cNvSpPr/>
          <p:nvPr/>
        </p:nvSpPr>
        <p:spPr>
          <a:xfrm>
            <a:off x="6999" y="-7003"/>
            <a:ext cx="9144001" cy="349806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6" name="Google Shape;36;p14"/>
          <p:cNvSpPr/>
          <p:nvPr/>
        </p:nvSpPr>
        <p:spPr>
          <a:xfrm>
            <a:off x="-3" y="-2"/>
            <a:ext cx="311706" cy="515490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7" name="Google Shape;37;p14"/>
          <p:cNvSpPr/>
          <p:nvPr/>
        </p:nvSpPr>
        <p:spPr>
          <a:xfrm>
            <a:off x="8839299" y="-2"/>
            <a:ext cx="311705" cy="5154904"/>
          </a:xfrm>
          <a:prstGeom prst="rect">
            <a:avLst/>
          </a:pr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75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76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9" name="Body Level One…"/>
          <p:cNvSpPr txBox="1"/>
          <p:nvPr>
            <p:ph type="body" sz="half" idx="1"/>
          </p:nvPr>
        </p:nvSpPr>
        <p:spPr>
          <a:xfrm>
            <a:off x="311698" y="1005850"/>
            <a:ext cx="2679602" cy="365730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0" name="Google Shape;48;p16"/>
          <p:cNvSpPr txBox="1"/>
          <p:nvPr>
            <p:ph type="body" sz="half" idx="21"/>
          </p:nvPr>
        </p:nvSpPr>
        <p:spPr>
          <a:xfrm>
            <a:off x="6152700" y="1005847"/>
            <a:ext cx="2679602" cy="3657307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/>
          </a:p>
        </p:txBody>
      </p:sp>
      <p:sp>
        <p:nvSpPr>
          <p:cNvPr id="81" name="Google Shape;49;p16"/>
          <p:cNvSpPr txBox="1"/>
          <p:nvPr>
            <p:ph type="body" sz="half" idx="22"/>
          </p:nvPr>
        </p:nvSpPr>
        <p:spPr>
          <a:xfrm>
            <a:off x="3232199" y="1005847"/>
            <a:ext cx="2679602" cy="3657307"/>
          </a:xfrm>
          <a:prstGeom prst="rect">
            <a:avLst/>
          </a:prstGeom>
          <a:solidFill>
            <a:schemeClr val="accent3"/>
          </a:solidFill>
        </p:spPr>
        <p:txBody>
          <a:bodyPr/>
          <a:lstStyle/>
          <a:p>
            <a:pPr/>
          </a:p>
        </p:txBody>
      </p:sp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89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90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2" name="Google Shape;5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311698" y="2150847"/>
            <a:ext cx="8520604" cy="841803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01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02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04" name="Title Text"/>
          <p:cNvSpPr txBox="1"/>
          <p:nvPr>
            <p:ph type="title"/>
          </p:nvPr>
        </p:nvSpPr>
        <p:spPr>
          <a:xfrm>
            <a:off x="311723" y="1243583"/>
            <a:ext cx="6089104" cy="1776304"/>
          </a:xfrm>
          <a:prstGeom prst="rect">
            <a:avLst/>
          </a:prstGeom>
        </p:spPr>
        <p:txBody>
          <a:bodyPr anchor="b"/>
          <a:lstStyle>
            <a:lvl1pPr>
              <a:defRPr sz="5200">
                <a:solidFill>
                  <a:schemeClr val="accent1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5" name="Body Level One…"/>
          <p:cNvSpPr txBox="1"/>
          <p:nvPr>
            <p:ph type="body" sz="quarter" idx="1"/>
          </p:nvPr>
        </p:nvSpPr>
        <p:spPr>
          <a:xfrm>
            <a:off x="311723" y="3019874"/>
            <a:ext cx="6089104" cy="792601"/>
          </a:xfrm>
          <a:prstGeom prst="rect">
            <a:avLst/>
          </a:prstGeom>
        </p:spPr>
        <p:txBody>
          <a:bodyPr/>
          <a:lstStyle>
            <a:lvl1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1pPr>
            <a:lvl2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2pPr>
            <a:lvl3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3pPr>
            <a:lvl4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4pPr>
            <a:lvl5pPr marL="0" indent="114300">
              <a:lnSpc>
                <a:spcPct val="100000"/>
              </a:lnSpc>
              <a:buClrTx/>
              <a:buSzTx/>
              <a:buFontTx/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6" name="Google Shape;58;p18"/>
          <p:cNvSpPr/>
          <p:nvPr/>
        </p:nvSpPr>
        <p:spPr>
          <a:xfrm>
            <a:off x="-4" y="1243583"/>
            <a:ext cx="128108" cy="25689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7" name="Google Shape;59;p18"/>
          <p:cNvSpPr/>
          <p:nvPr/>
        </p:nvSpPr>
        <p:spPr>
          <a:xfrm>
            <a:off x="6400750" y="2400373"/>
            <a:ext cx="2743246" cy="27431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8" name="Google Shape;60;p18"/>
          <p:cNvSpPr txBox="1"/>
          <p:nvPr/>
        </p:nvSpPr>
        <p:spPr>
          <a:xfrm rot="18900000">
            <a:off x="6647463" y="3684448"/>
            <a:ext cx="2757720" cy="4876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spAutoFit/>
          </a:bodyPr>
          <a:lstStyle>
            <a:lvl1pPr algn="ctr">
              <a:defRPr b="1" sz="10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r>
              <a:t>We use tech to connect human potential and opportunity with dignity &amp; humility   </a:t>
            </a:r>
          </a:p>
        </p:txBody>
      </p:sp>
      <p:sp>
        <p:nvSpPr>
          <p:cNvPr id="109" name="Google Shape;61;p18"/>
          <p:cNvSpPr/>
          <p:nvPr/>
        </p:nvSpPr>
        <p:spPr>
          <a:xfrm>
            <a:off x="8414773" y="4244649"/>
            <a:ext cx="418651" cy="418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21589"/>
                </a:moveTo>
                <a:lnTo>
                  <a:pt x="21600" y="0"/>
                </a:lnTo>
                <a:lnTo>
                  <a:pt x="0" y="21600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0" tIns="0" rIns="0" bIns="0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0" name="Google Shape;62;p18"/>
          <p:cNvSpPr/>
          <p:nvPr/>
        </p:nvSpPr>
        <p:spPr>
          <a:xfrm>
            <a:off x="8417710" y="342892"/>
            <a:ext cx="412802" cy="57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grpSp>
        <p:nvGrpSpPr>
          <p:cNvPr id="113" name="Google Shape;63;p18"/>
          <p:cNvGrpSpPr/>
          <p:nvPr/>
        </p:nvGrpSpPr>
        <p:grpSpPr>
          <a:xfrm>
            <a:off x="311724" y="342905"/>
            <a:ext cx="2560507" cy="520809"/>
            <a:chOff x="0" y="-1"/>
            <a:chExt cx="2560506" cy="520807"/>
          </a:xfrm>
        </p:grpSpPr>
        <p:sp>
          <p:nvSpPr>
            <p:cNvPr id="111" name="Google Shape;64;p18"/>
            <p:cNvSpPr/>
            <p:nvPr/>
          </p:nvSpPr>
          <p:spPr>
            <a:xfrm>
              <a:off x="-1" y="-2"/>
              <a:ext cx="2560507" cy="520809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12" name="Google Shape;65;p18" descr="Google Shape;65;p1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77" t="0" r="383" b="0"/>
            <a:stretch>
              <a:fillRect/>
            </a:stretch>
          </p:blipFill>
          <p:spPr>
            <a:xfrm>
              <a:off x="80062" y="39930"/>
              <a:ext cx="2400306" cy="4410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_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21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22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24" name="Google Shape;67;p19"/>
          <p:cNvSpPr/>
          <p:nvPr/>
        </p:nvSpPr>
        <p:spPr>
          <a:xfrm>
            <a:off x="6999" y="4663199"/>
            <a:ext cx="9144001" cy="491700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5" name="Google Shape;68;p19"/>
          <p:cNvSpPr/>
          <p:nvPr/>
        </p:nvSpPr>
        <p:spPr>
          <a:xfrm>
            <a:off x="6999" y="-7003"/>
            <a:ext cx="9144001" cy="34980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6" name="Google Shape;69;p19"/>
          <p:cNvSpPr/>
          <p:nvPr/>
        </p:nvSpPr>
        <p:spPr>
          <a:xfrm>
            <a:off x="-3" y="-2"/>
            <a:ext cx="311706" cy="51549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7" name="Google Shape;70;p19"/>
          <p:cNvSpPr/>
          <p:nvPr/>
        </p:nvSpPr>
        <p:spPr>
          <a:xfrm>
            <a:off x="8839299" y="-2"/>
            <a:ext cx="311705" cy="5154904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28" name="Title Text"/>
          <p:cNvSpPr txBox="1"/>
          <p:nvPr>
            <p:ph type="title"/>
          </p:nvPr>
        </p:nvSpPr>
        <p:spPr>
          <a:xfrm>
            <a:off x="311698" y="2148838"/>
            <a:ext cx="8520604" cy="841805"/>
          </a:xfrm>
          <a:prstGeom prst="rect">
            <a:avLst/>
          </a:prstGeom>
        </p:spPr>
        <p:txBody>
          <a:bodyPr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136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137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39" name="Google Shape;74;p20"/>
          <p:cNvSpPr/>
          <p:nvPr/>
        </p:nvSpPr>
        <p:spPr>
          <a:xfrm>
            <a:off x="6999" y="4663225"/>
            <a:ext cx="9144001" cy="491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0" name="Google Shape;75;p20"/>
          <p:cNvSpPr/>
          <p:nvPr/>
        </p:nvSpPr>
        <p:spPr>
          <a:xfrm>
            <a:off x="6999" y="-7003"/>
            <a:ext cx="9144001" cy="349806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76;p20"/>
          <p:cNvSpPr/>
          <p:nvPr/>
        </p:nvSpPr>
        <p:spPr>
          <a:xfrm>
            <a:off x="-3" y="-2"/>
            <a:ext cx="311706" cy="51549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77;p20"/>
          <p:cNvSpPr/>
          <p:nvPr/>
        </p:nvSpPr>
        <p:spPr>
          <a:xfrm>
            <a:off x="8839299" y="-2"/>
            <a:ext cx="311705" cy="5154904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Relationship Id="rId20" Type="http://schemas.openxmlformats.org/officeDocument/2006/relationships/slideLayout" Target="../slideLayouts/slideLayout18.xml"/><Relationship Id="rId21" Type="http://schemas.openxmlformats.org/officeDocument/2006/relationships/slideLayout" Target="../slideLayouts/slideLayout19.xml"/><Relationship Id="rId22" Type="http://schemas.openxmlformats.org/officeDocument/2006/relationships/slideLayout" Target="../slideLayouts/slideLayout2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9;p11"/>
          <p:cNvGrpSpPr/>
          <p:nvPr/>
        </p:nvGrpSpPr>
        <p:grpSpPr>
          <a:xfrm>
            <a:off x="8458847" y="343112"/>
            <a:ext cx="381230" cy="576107"/>
            <a:chOff x="0" y="-1"/>
            <a:chExt cx="381229" cy="576106"/>
          </a:xfrm>
        </p:grpSpPr>
        <p:sp>
          <p:nvSpPr>
            <p:cNvPr id="2" name="Google Shape;10;p11"/>
            <p:cNvSpPr/>
            <p:nvPr/>
          </p:nvSpPr>
          <p:spPr>
            <a:xfrm>
              <a:off x="-1" y="-2"/>
              <a:ext cx="381230" cy="57610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+mn-lt"/>
                  <a:ea typeface="+mn-ea"/>
                  <a:cs typeface="+mn-cs"/>
                  <a:sym typeface="Arial"/>
                </a:defRPr>
              </a:pPr>
            </a:p>
          </p:txBody>
        </p:sp>
        <p:pic>
          <p:nvPicPr>
            <p:cNvPr id="3" name="Google Shape;11;p11" descr="Google Shape;11;p11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79" t="0" r="78" b="0"/>
            <a:stretch>
              <a:fillRect/>
            </a:stretch>
          </p:blipFill>
          <p:spPr>
            <a:xfrm>
              <a:off x="21255" y="41308"/>
              <a:ext cx="338718" cy="49741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5" name="Title Text"/>
          <p:cNvSpPr txBox="1"/>
          <p:nvPr>
            <p:ph type="title"/>
          </p:nvPr>
        </p:nvSpPr>
        <p:spPr>
          <a:xfrm>
            <a:off x="311698" y="342900"/>
            <a:ext cx="8147103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311698" y="915600"/>
            <a:ext cx="8520604" cy="3747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1" tIns="91421" rIns="91421" bIns="91421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523759" y="4744850"/>
            <a:ext cx="308555" cy="309845"/>
          </a:xfrm>
          <a:prstGeom prst="rect">
            <a:avLst/>
          </a:prstGeom>
          <a:ln w="12700">
            <a:miter lim="400000"/>
          </a:ln>
        </p:spPr>
        <p:txBody>
          <a:bodyPr wrap="none" lIns="91421" tIns="91421" rIns="91421" bIns="91421" anchor="ctr">
            <a:normAutofit fontScale="100000" lnSpcReduction="0"/>
          </a:bodyPr>
          <a:lstStyle>
            <a:lvl1pPr algn="r">
              <a:defRPr sz="800">
                <a:solidFill>
                  <a:srgbClr val="5D5D5D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2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Assistant"/>
          <a:ea typeface="Assistant"/>
          <a:cs typeface="Assistant"/>
          <a:sym typeface="Assistan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" u="none">
          <a:solidFill>
            <a:schemeClr val="tx1"/>
          </a:solidFill>
          <a:uFillTx/>
          <a:latin typeface="+mn-lt"/>
          <a:ea typeface="+mn-ea"/>
          <a:cs typeface="+mn-cs"/>
          <a:sym typeface="Assistan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4.png"/><Relationship Id="rId3" Type="http://schemas.openxmlformats.org/officeDocument/2006/relationships/hyperlink" Target="https://redischool.typeform.com/lessonfeedback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134;p1"/>
          <p:cNvSpPr txBox="1"/>
          <p:nvPr>
            <p:ph type="ctrTitle"/>
          </p:nvPr>
        </p:nvSpPr>
        <p:spPr>
          <a:xfrm>
            <a:off x="311696" y="1683610"/>
            <a:ext cx="6089107" cy="1776299"/>
          </a:xfrm>
          <a:prstGeom prst="rect">
            <a:avLst/>
          </a:prstGeom>
        </p:spPr>
        <p:txBody>
          <a:bodyPr anchor="ctr"/>
          <a:lstStyle>
            <a:lvl1pPr>
              <a:defRPr sz="4600"/>
            </a:lvl1pPr>
          </a:lstStyle>
          <a:p>
            <a:pPr/>
            <a:r>
              <a:t>Welcome to Backend Development (S25)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Refresher on RESTful APIs and HTTP Basics</a:t>
            </a:r>
          </a:p>
        </p:txBody>
      </p:sp>
      <p:sp>
        <p:nvSpPr>
          <p:cNvPr id="321" name="Google Shape;184;p8"/>
          <p:cNvSpPr txBox="1"/>
          <p:nvPr>
            <p:ph type="body" idx="1"/>
          </p:nvPr>
        </p:nvSpPr>
        <p:spPr>
          <a:xfrm>
            <a:off x="311699" y="962720"/>
            <a:ext cx="8325426" cy="3932510"/>
          </a:xfrm>
          <a:prstGeom prst="rect">
            <a:avLst/>
          </a:prstGeom>
        </p:spPr>
        <p:txBody>
          <a:bodyPr/>
          <a:lstStyle/>
          <a:p>
            <a:pPr marL="0" indent="0" defTabSz="205737">
              <a:lnSpc>
                <a:spcPct val="100000"/>
              </a:lnSpc>
              <a:spcBef>
                <a:spcPts val="500"/>
              </a:spcBef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Title:</a:t>
            </a:r>
            <a:r>
              <a:rPr b="0"/>
              <a:t> Let’s Interact with a Real API Using curl</a:t>
            </a:r>
          </a:p>
          <a:p>
            <a:pPr marL="0" indent="0" defTabSz="205737">
              <a:lnSpc>
                <a:spcPct val="100000"/>
              </a:lnSpc>
              <a:spcBef>
                <a:spcPts val="500"/>
              </a:spcBef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Content: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Goal:</a:t>
            </a:r>
            <a:r>
              <a:rPr b="0"/>
              <a:t> Practice RESTful API concepts by making HTTP requests to a live API with </a:t>
            </a:r>
            <a:r>
              <a:rPr b="0"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curl</a:t>
            </a:r>
            <a:r>
              <a:rPr b="0"/>
              <a:t>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API:</a:t>
            </a:r>
            <a:r>
              <a:rPr b="0"/>
              <a:t> JSONPlaceholder - A free, public API for testing (no setup required).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Tool:</a:t>
            </a:r>
            <a:r>
              <a:rPr b="0"/>
              <a:t> </a:t>
            </a:r>
            <a:r>
              <a:rPr b="0"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curl</a:t>
            </a:r>
            <a:r>
              <a:rPr b="0"/>
              <a:t> - A command-line tool to make HTTP requests.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Task:</a:t>
            </a:r>
            <a:r>
              <a:rPr b="0"/>
              <a:t> Perform GET and POST requests to explore API interaction.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Step-by-Step Guide:</a:t>
            </a:r>
          </a:p>
          <a:p>
            <a:pPr lvl="1" marL="0" indent="268604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1. GET Request:</a:t>
            </a:r>
          </a:p>
          <a:p>
            <a:pPr lvl="2" marL="617219" indent="-142875" defTabSz="205737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Purpose:</a:t>
            </a:r>
            <a:r>
              <a:rPr b="0"/>
              <a:t> Fetch a list of users.</a:t>
            </a:r>
          </a:p>
          <a:p>
            <a:pPr lvl="2" marL="617219" indent="-142875" defTabSz="205737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Command:</a:t>
            </a:r>
            <a:r>
              <a:rPr b="0"/>
              <a:t> </a:t>
            </a:r>
            <a:r>
              <a:rPr b="0" sz="110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curl https://jsonplaceholder.typicode.com/users</a:t>
            </a:r>
          </a:p>
          <a:p>
            <a:pPr lvl="2" marL="617219" indent="-142875" defTabSz="205737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Expected Response (JSON snippet):</a:t>
            </a:r>
            <a:r>
              <a:rPr b="0"/>
              <a:t> </a:t>
            </a:r>
            <a:br>
              <a:rPr b="0"/>
            </a:br>
          </a:p>
          <a:p>
            <a:pPr lvl="4" marL="0" indent="411479" defTabSz="205737">
              <a:lnSpc>
                <a:spcPct val="100000"/>
              </a:lnSpc>
              <a:buSzTx/>
              <a:buNone/>
              <a:def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[                                                                  </a:t>
            </a:r>
          </a:p>
          <a:p>
            <a:pPr lvl="4" marL="0" indent="411479" defTabSz="205737">
              <a:lnSpc>
                <a:spcPct val="100000"/>
              </a:lnSpc>
              <a:buSzTx/>
              <a:buNone/>
              <a:def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{"id": 1, "name": "Leanne Graham", "email": "Sincere@april.biz"},</a:t>
            </a:r>
          </a:p>
          <a:p>
            <a:pPr lvl="4" marL="0" indent="411479" defTabSz="205737">
              <a:lnSpc>
                <a:spcPct val="100000"/>
              </a:lnSpc>
              <a:buSzTx/>
              <a:buNone/>
              <a:def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{"id": 2, "name": "Ervin Howell", "email": “Shanna@melissa.tv”}. </a:t>
            </a:r>
          </a:p>
          <a:p>
            <a:pPr lvl="4" marL="0" indent="411479" defTabSz="205737">
              <a:lnSpc>
                <a:spcPct val="100000"/>
              </a:lnSpc>
              <a:buSzTx/>
              <a:buNone/>
              <a:def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  …                                                                </a:t>
            </a:r>
          </a:p>
          <a:p>
            <a:pPr lvl="4" marL="0" indent="411479" defTabSz="205737">
              <a:lnSpc>
                <a:spcPct val="100000"/>
              </a:lnSpc>
              <a:buSzTx/>
              <a:buNone/>
              <a:def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t>]                                                                  </a:t>
            </a:r>
            <a:r>
              <a:rPr sz="1200"/>
              <a:t>                                         </a:t>
            </a:r>
            <a:endParaRPr sz="1200"/>
          </a:p>
          <a:p>
            <a:pPr marL="0" indent="0" defTabSz="205737">
              <a:lnSpc>
                <a:spcPct val="100000"/>
              </a:lnSpc>
              <a:buSzTx/>
              <a:buNone/>
              <a:defRPr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What’s Happening: You’re retrieving data with GET (status: 200 OK).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Refresher on RESTful APIs and HTTP Basics</a:t>
            </a:r>
          </a:p>
        </p:txBody>
      </p:sp>
      <p:sp>
        <p:nvSpPr>
          <p:cNvPr id="324" name="Google Shape;184;p8"/>
          <p:cNvSpPr txBox="1"/>
          <p:nvPr>
            <p:ph type="body" idx="1"/>
          </p:nvPr>
        </p:nvSpPr>
        <p:spPr>
          <a:xfrm>
            <a:off x="311699" y="962720"/>
            <a:ext cx="8325426" cy="3932510"/>
          </a:xfrm>
          <a:prstGeom prst="rect">
            <a:avLst/>
          </a:prstGeom>
        </p:spPr>
        <p:txBody>
          <a:bodyPr/>
          <a:lstStyle/>
          <a:p>
            <a:pPr marL="0" indent="65713" defTabSz="215064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1. POST Request:</a:t>
            </a:r>
          </a:p>
          <a:p>
            <a:pPr lvl="1" marL="430131" indent="-149351" defTabSz="215064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Purpose:</a:t>
            </a:r>
            <a:r>
              <a:rPr b="0"/>
              <a:t> Create a new user.</a:t>
            </a:r>
          </a:p>
          <a:p>
            <a:pPr lvl="1" marL="629268" indent="-348486" defTabSz="215064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Command:</a:t>
            </a:r>
            <a:r>
              <a:rPr b="0"/>
              <a:t> bash</a:t>
            </a:r>
            <a:br>
              <a:rPr b="0"/>
            </a:br>
            <a:br>
              <a:rPr b="0"/>
            </a:br>
            <a:r>
              <a:rPr b="0" sz="13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curl -X POST -H "Content-Type: application/json" -d '{"name": "John Doe", "email": "john@example.com"}' https://jsonplaceholder.typicode.com/users</a:t>
            </a:r>
            <a:br>
              <a:rPr b="0" sz="13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sz="4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629268" indent="-348486" defTabSz="215064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Expected Response (JSON):</a:t>
            </a:r>
            <a:r>
              <a:rPr b="0"/>
              <a:t> json</a:t>
            </a:r>
            <a:br>
              <a:rPr b="0"/>
            </a:br>
            <a:br>
              <a:rPr b="0"/>
            </a:br>
            <a:r>
              <a:rPr b="0" sz="13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{"name": "John Doe", "email": "john@example.com", "id": 11}</a:t>
            </a:r>
            <a:br>
              <a:rPr b="0" sz="13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  <a:endParaRPr sz="400">
              <a:latin typeface="Times Roman"/>
              <a:ea typeface="Times Roman"/>
              <a:cs typeface="Times Roman"/>
              <a:sym typeface="Times Roman"/>
            </a:endParaRPr>
          </a:p>
          <a:p>
            <a:pPr lvl="1" marL="430131" indent="-149351" defTabSz="215064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What’s Happening:</a:t>
            </a:r>
            <a:r>
              <a:rPr b="0"/>
              <a:t> You’re sending data to simulate creating a resource (status: 201 Created).</a:t>
            </a:r>
          </a:p>
          <a:p>
            <a:pPr marL="0" indent="0" defTabSz="215064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Try It:</a:t>
            </a:r>
          </a:p>
          <a:p>
            <a:pPr marL="215064" indent="-149350" defTabSz="215064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Open a terminal.</a:t>
            </a:r>
          </a:p>
          <a:p>
            <a:pPr marL="215064" indent="-149350" defTabSz="215064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Run the curl commands above.</a:t>
            </a:r>
          </a:p>
          <a:p>
            <a:pPr marL="215064" indent="-149350" defTabSz="215064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Observe the JSON responses.</a:t>
            </a:r>
            <a:br/>
          </a:p>
          <a:p>
            <a:pPr marL="0" indent="0" defTabSz="215064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Challenge (2 mins):</a:t>
            </a:r>
          </a:p>
          <a:p>
            <a:pPr marL="215064" indent="-149350" defTabSz="215064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Write a curl command to fetch a single user by ID (e.g., https://jsonplaceholder.typicode.com/users/1). Share with a neighbor!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178;p7"/>
          <p:cNvSpPr txBox="1"/>
          <p:nvPr>
            <p:ph type="ctrTitle"/>
          </p:nvPr>
        </p:nvSpPr>
        <p:spPr>
          <a:xfrm>
            <a:off x="311698" y="1239060"/>
            <a:ext cx="5996953" cy="1776299"/>
          </a:xfrm>
          <a:prstGeom prst="rect">
            <a:avLst/>
          </a:prstGeom>
        </p:spPr>
        <p:txBody>
          <a:bodyPr/>
          <a:lstStyle/>
          <a:p>
            <a:pPr algn="ctr" defTabSz="905255">
              <a:defRPr sz="3900"/>
            </a:pPr>
          </a:p>
          <a:p>
            <a:pPr algn="ctr" defTabSz="905255">
              <a:defRPr sz="3900"/>
            </a:pPr>
            <a:r>
              <a:t>Introduction to Postman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Introduction to Postman</a:t>
            </a:r>
          </a:p>
        </p:txBody>
      </p:sp>
      <p:sp>
        <p:nvSpPr>
          <p:cNvPr id="329" name="Google Shape;184;p8"/>
          <p:cNvSpPr txBox="1"/>
          <p:nvPr>
            <p:ph type="body" idx="1"/>
          </p:nvPr>
        </p:nvSpPr>
        <p:spPr>
          <a:xfrm>
            <a:off x="399103" y="818119"/>
            <a:ext cx="8345793" cy="4216630"/>
          </a:xfrm>
          <a:prstGeom prst="rect">
            <a:avLst/>
          </a:prstGeom>
        </p:spPr>
        <p:txBody>
          <a:bodyPr/>
          <a:lstStyle/>
          <a:p>
            <a:pPr marL="0" indent="0" defTabSz="182879">
              <a:lnSpc>
                <a:spcPct val="100000"/>
              </a:lnSpc>
              <a:spcBef>
                <a:spcPts val="400"/>
              </a:spcBef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Title:</a:t>
            </a:r>
            <a:r>
              <a:rPr b="0"/>
              <a:t> Meet Postman: Your API Testing Companion</a:t>
            </a:r>
          </a:p>
          <a:p>
            <a:pPr marL="0" indent="0" defTabSz="182879">
              <a:lnSpc>
                <a:spcPct val="100000"/>
              </a:lnSpc>
              <a:spcBef>
                <a:spcPts val="400"/>
              </a:spcBef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Content:</a:t>
            </a:r>
          </a:p>
          <a:p>
            <a:pPr marL="182879" indent="-127000" defTabSz="182879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What is Postman?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A user-friendly tool for sending HTTP requests and testing APIs.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Simplifies interacting with APIs (like JSONPlaceholder) without writing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curl</a:t>
            </a:r>
            <a:r>
              <a:t> commands.</a:t>
            </a:r>
            <a:br/>
          </a:p>
          <a:p>
            <a:pPr marL="182879" indent="-127000" defTabSz="182879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Why Use Postman?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Graphical interface for creating requests (GET, POST, etc.).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View responses in a clean format (JSON, headers, status codes).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Save and organize requests for reuse.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Great for debugging and exploring APIs.</a:t>
            </a:r>
            <a:br/>
          </a:p>
          <a:p>
            <a:pPr marL="182879" indent="-127000" defTabSz="182879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Step-by-Step Guide:</a:t>
            </a:r>
            <a:br/>
          </a:p>
          <a:p>
            <a:pPr lvl="1" marL="0" indent="238758" defTabSz="182879">
              <a:lnSpc>
                <a:spcPct val="100000"/>
              </a:lnSpc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1. Install Postman: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Download free from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https://www.postman.com/downloads/</a:t>
            </a:r>
            <a:r>
              <a:t>.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Install on your system (Windows, Mac, Linux).</a:t>
            </a:r>
            <a:br/>
          </a:p>
          <a:p>
            <a:pPr lvl="1" marL="0" indent="238758" defTabSz="182879">
              <a:lnSpc>
                <a:spcPct val="100000"/>
              </a:lnSpc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2. First Request (GET):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Open Postman, click “New” &gt; “HTTP Request”.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Set method to GET, enter URL: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https://jsonplaceholder.typicode.com/users</a:t>
            </a:r>
            <a:r>
              <a:t>.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Click “Send”.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Expected Output:</a:t>
            </a:r>
            <a:r>
              <a:rPr b="0"/>
              <a:t> List of users in JSON (same as curl).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Introduction to Postman</a:t>
            </a:r>
          </a:p>
        </p:txBody>
      </p:sp>
      <p:sp>
        <p:nvSpPr>
          <p:cNvPr id="332" name="Google Shape;184;p8"/>
          <p:cNvSpPr txBox="1"/>
          <p:nvPr>
            <p:ph type="body" idx="1"/>
          </p:nvPr>
        </p:nvSpPr>
        <p:spPr>
          <a:xfrm>
            <a:off x="399103" y="1285949"/>
            <a:ext cx="8345793" cy="2817822"/>
          </a:xfrm>
          <a:prstGeom prst="rect">
            <a:avLst/>
          </a:prstGeom>
        </p:spPr>
        <p:txBody>
          <a:bodyPr/>
          <a:lstStyle/>
          <a:p>
            <a:pPr marL="0" indent="62861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3. Second Request (POST):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 typeface="Times Roman"/>
              <a:buChar char="◦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New request: Set method to POST, URL: 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https://jsonplaceholder.typicode.com/users</a:t>
            </a:r>
            <a:r>
              <a:t>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 typeface="Times Roman"/>
              <a:buChar char="◦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Go to “Body” tab, select “raw”, choose “JSON”.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 typeface="Times Roman"/>
              <a:buChar char="◦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Enter: 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{"name": "Jane Doe", "email": "jane@example.com"}</a:t>
            </a:r>
            <a:r>
              <a:t>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 typeface="Times Roman"/>
              <a:buChar char="◦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Click “Send”.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Expected Output:</a:t>
            </a:r>
            <a:r>
              <a:rPr b="0"/>
              <a:t> </a:t>
            </a:r>
            <a:r>
              <a:rPr b="0"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{"name": "Jane Doe", "email": "jane@example.com", "id": 11}</a:t>
            </a:r>
            <a:r>
              <a:rPr b="0"/>
              <a:t>.</a:t>
            </a:r>
            <a:br>
              <a:rPr b="0"/>
            </a:br>
          </a:p>
          <a:p>
            <a:pPr marL="0" indent="0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Key Features: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Save requests to a “Collection” (e.g., “JSONPlaceholder Tests”).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Check status codes (200, 201) and headers in the response pane.</a:t>
            </a:r>
            <a:br/>
          </a:p>
          <a:p>
            <a:pPr marL="0" indent="0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Quick Task (3 mins):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Use Postman to fetch a single user (e.g.,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 https://jsonplaceholder.typicode.com/users/2</a:t>
            </a:r>
            <a:r>
              <a:t>). Compare with 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curl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178;p7"/>
          <p:cNvSpPr txBox="1"/>
          <p:nvPr>
            <p:ph type="ctrTitle"/>
          </p:nvPr>
        </p:nvSpPr>
        <p:spPr>
          <a:xfrm>
            <a:off x="311698" y="1239060"/>
            <a:ext cx="5996953" cy="1776299"/>
          </a:xfrm>
          <a:prstGeom prst="rect">
            <a:avLst/>
          </a:prstGeom>
        </p:spPr>
        <p:txBody>
          <a:bodyPr/>
          <a:lstStyle/>
          <a:p>
            <a:pPr algn="ctr" defTabSz="786383">
              <a:defRPr sz="3400"/>
            </a:pPr>
          </a:p>
          <a:p>
            <a:pPr algn="ctr" defTabSz="786383">
              <a:defRPr sz="3400"/>
            </a:pPr>
            <a:r>
              <a:t>Introduction to FastAPI Framework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Introduction to FastAPI Framework</a:t>
            </a:r>
          </a:p>
        </p:txBody>
      </p:sp>
      <p:sp>
        <p:nvSpPr>
          <p:cNvPr id="337" name="Google Shape;184;p8"/>
          <p:cNvSpPr txBox="1"/>
          <p:nvPr>
            <p:ph type="body" idx="1"/>
          </p:nvPr>
        </p:nvSpPr>
        <p:spPr>
          <a:xfrm>
            <a:off x="399103" y="979732"/>
            <a:ext cx="8345793" cy="3929157"/>
          </a:xfrm>
          <a:prstGeom prst="rect">
            <a:avLst/>
          </a:prstGeom>
        </p:spPr>
        <p:txBody>
          <a:bodyPr/>
          <a:lstStyle/>
          <a:p>
            <a:pPr marL="0" indent="0" defTabSz="182879">
              <a:lnSpc>
                <a:spcPct val="100000"/>
              </a:lnSpc>
              <a:spcBef>
                <a:spcPts val="400"/>
              </a:spcBef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Title:</a:t>
            </a:r>
            <a:r>
              <a:rPr b="0"/>
              <a:t> Getting Started with FastAPI</a:t>
            </a:r>
          </a:p>
          <a:p>
            <a:pPr marL="0" indent="0" defTabSz="182879">
              <a:lnSpc>
                <a:spcPct val="100000"/>
              </a:lnSpc>
              <a:spcBef>
                <a:spcPts val="400"/>
              </a:spcBef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Content:</a:t>
            </a:r>
          </a:p>
          <a:p>
            <a:pPr marL="182879" indent="-127000" defTabSz="182879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What is FastAPI?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A modern, high-performance Python framework for building APIs.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Built on </a:t>
            </a:r>
            <a:r>
              <a:rPr i="1"/>
              <a:t>Starlette</a:t>
            </a:r>
            <a:r>
              <a:t> (for web features) and </a:t>
            </a:r>
            <a:r>
              <a:rPr i="1"/>
              <a:t>Pydantic</a:t>
            </a:r>
            <a:r>
              <a:t> (for data validation).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Asynchronous by design, with automatic interactive docs.</a:t>
            </a:r>
            <a:br/>
          </a:p>
          <a:p>
            <a:pPr marL="182879" indent="-127000" defTabSz="182879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Why FastAPI?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Super fast (competes with Node.js and Go).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Easy to write and debug (type hints, less boilerplate).</a:t>
            </a:r>
          </a:p>
          <a:p>
            <a:pPr lvl="1" marL="365758" indent="-127000" defTabSz="182879">
              <a:lnSpc>
                <a:spcPct val="100000"/>
              </a:lnSpc>
              <a:buClrTx/>
              <a:buSzPct val="100000"/>
              <a:buFont typeface="Times Roman"/>
              <a:buChar char="◦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Auto-generates Swagger UI for testing endpoints.</a:t>
            </a:r>
            <a:br/>
          </a:p>
          <a:p>
            <a:pPr marL="182879" indent="-127000" defTabSz="182879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Step-by-Step Guide:</a:t>
            </a:r>
          </a:p>
          <a:p>
            <a:pPr lvl="1" marL="0" indent="238758" defTabSz="182879">
              <a:lnSpc>
                <a:spcPct val="100000"/>
              </a:lnSpc>
              <a:buSzTx/>
              <a:buNone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1. </a:t>
            </a:r>
            <a:r>
              <a:rPr b="1"/>
              <a:t>Install FastAPI &amp; Uvicorn: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Run: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pip install fastapi</a:t>
            </a:r>
            <a:endParaRPr sz="1000">
              <a:solidFill>
                <a:schemeClr val="accent5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Run: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pip install uvicorn</a:t>
            </a:r>
            <a:b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</a:p>
          <a:p>
            <a:pPr lvl="1" marL="0" indent="238758" defTabSz="182879">
              <a:lnSpc>
                <a:spcPct val="100000"/>
              </a:lnSpc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2. Create a Full API:</a:t>
            </a:r>
          </a:p>
          <a:p>
            <a:pPr lvl="2" marL="548640" indent="-127000" defTabSz="182879">
              <a:lnSpc>
                <a:spcPct val="100000"/>
              </a:lnSpc>
              <a:buClrTx/>
              <a:buSzPct val="100000"/>
              <a:buFont typeface="Times Roman"/>
              <a:buChar char="▪"/>
              <a:defRPr sz="1100">
                <a:latin typeface="Calibri"/>
                <a:ea typeface="Calibri"/>
                <a:cs typeface="Calibri"/>
                <a:sym typeface="Calibri"/>
              </a:defRPr>
            </a:pPr>
            <a:r>
              <a:t>Refer to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main.py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Introduction to FastAPI Framework</a:t>
            </a:r>
          </a:p>
        </p:txBody>
      </p:sp>
      <p:sp>
        <p:nvSpPr>
          <p:cNvPr id="340" name="Google Shape;184;p8"/>
          <p:cNvSpPr txBox="1"/>
          <p:nvPr>
            <p:ph type="body" idx="1"/>
          </p:nvPr>
        </p:nvSpPr>
        <p:spPr>
          <a:xfrm>
            <a:off x="399103" y="979732"/>
            <a:ext cx="8345793" cy="3929157"/>
          </a:xfrm>
          <a:prstGeom prst="rect">
            <a:avLst/>
          </a:prstGeom>
        </p:spPr>
        <p:txBody>
          <a:bodyPr/>
          <a:lstStyle/>
          <a:p>
            <a:pPr marL="0" indent="67052" defTabSz="219453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3. Run the API: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Command: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python main.py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Access at: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http://127.0.0.1:8000.</a:t>
            </a:r>
            <a:b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</a:p>
          <a:p>
            <a:pPr marL="0" indent="67052" defTabSz="219453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4. Test It (Use Postman or curl):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GET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/users</a:t>
            </a:r>
            <a:r>
              <a:rPr b="0" sz="1000"/>
              <a:t>: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[{"id": 1, "name": "Alice"}, {"id": 2, "name": "Bob"}]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POST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/users</a:t>
            </a:r>
            <a:r>
              <a:rPr b="0" sz="1000"/>
              <a:t> (Body: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{"id": 3, "name": "Charlie"}</a:t>
            </a:r>
            <a:r>
              <a:rPr b="0" sz="1000"/>
              <a:t>):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{"id": 3, "name": "Charlie"}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PUT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/users/1</a:t>
            </a:r>
            <a:r>
              <a:rPr b="0" sz="1000"/>
              <a:t> (Body: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{"id": 1, "name": "Alicia"}</a:t>
            </a:r>
            <a:r>
              <a:rPr b="0" sz="1000"/>
              <a:t>):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{"id": 1, "name": "Alicia"}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DELETE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/users/2</a:t>
            </a:r>
            <a:r>
              <a:rPr b="0" sz="1000"/>
              <a:t>: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{"id": 2, "name": "Bob"}</a:t>
            </a:r>
            <a:b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</a:br>
          </a:p>
          <a:p>
            <a:pPr marL="0" indent="67052" defTabSz="219453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5. Explore Docs:</a:t>
            </a:r>
          </a:p>
          <a:p>
            <a:pPr lvl="2" marL="658368" indent="-152400" defTabSz="219453">
              <a:lnSpc>
                <a:spcPct val="100000"/>
              </a:lnSpc>
              <a:buClrTx/>
              <a:buSzPct val="100000"/>
              <a:buFont typeface="Times Roman"/>
              <a:buChar char="▪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Visit 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http://127.0.0.1:8000/docs</a:t>
            </a:r>
            <a:r>
              <a:t> for Swagger UI.</a:t>
            </a:r>
            <a:br/>
          </a:p>
          <a:p>
            <a:pPr marL="0" indent="0" defTabSz="219453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Key Features:</a:t>
            </a:r>
          </a:p>
          <a:p>
            <a:pPr marL="219453" indent="-152400" defTabSz="219453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Path parameters (</a:t>
            </a:r>
            <a:r>
              <a:rPr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{user_id}</a:t>
            </a:r>
            <a:r>
              <a:t>), automatic JSON handling, all HTTP methods</a:t>
            </a:r>
            <a:br/>
          </a:p>
          <a:p>
            <a:pPr marL="0" indent="0" defTabSz="219453">
              <a:lnSpc>
                <a:spcPct val="100000"/>
              </a:lnSpc>
              <a:spcBef>
                <a:spcPts val="500"/>
              </a:spcBef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Quick Task (5 mins):</a:t>
            </a:r>
          </a:p>
          <a:p>
            <a:pPr marL="219453" indent="-152400" defTabSz="219453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Run the code. Use Postman to test each endpoint. Add a new user and update one!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Homework</a:t>
            </a:r>
          </a:p>
        </p:txBody>
      </p:sp>
      <p:sp>
        <p:nvSpPr>
          <p:cNvPr id="343" name="Google Shape;184;p8"/>
          <p:cNvSpPr txBox="1"/>
          <p:nvPr>
            <p:ph type="body" idx="1"/>
          </p:nvPr>
        </p:nvSpPr>
        <p:spPr>
          <a:xfrm>
            <a:off x="399103" y="979732"/>
            <a:ext cx="8345793" cy="3411418"/>
          </a:xfrm>
          <a:prstGeom prst="rect">
            <a:avLst/>
          </a:prstGeom>
        </p:spPr>
        <p:txBody>
          <a:bodyPr/>
          <a:lstStyle/>
          <a:p>
            <a:pPr marL="0" indent="0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Title:</a:t>
            </a:r>
            <a:r>
              <a:rPr b="0"/>
              <a:t> Build Your Own API with FastAPI</a:t>
            </a:r>
          </a:p>
          <a:p>
            <a:pPr marL="0" indent="0" defTabSz="205737">
              <a:lnSpc>
                <a:spcPct val="100000"/>
              </a:lnSpc>
              <a:spcBef>
                <a:spcPts val="500"/>
              </a:spcBef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205737">
              <a:lnSpc>
                <a:spcPct val="100000"/>
              </a:lnSpc>
              <a:spcBef>
                <a:spcPts val="500"/>
              </a:spcBef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Content: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Objective:</a:t>
            </a:r>
            <a:r>
              <a:rPr b="0"/>
              <a:t> Apply your FastAPI skills to create a custom API.</a:t>
            </a:r>
            <a:br>
              <a:rPr b="0"/>
            </a:b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Assignment:</a:t>
            </a:r>
            <a:r>
              <a:rPr b="0"/>
              <a:t> Build a “Book Library API” with the following endpoints: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GET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/books:</a:t>
            </a:r>
            <a:r>
              <a:rPr b="0"/>
              <a:t> List all books.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POST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/books</a:t>
            </a:r>
            <a:r>
              <a:rPr b="0"/>
              <a:t>: Add a new book.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PUT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/books/{book_id}</a:t>
            </a:r>
            <a:r>
              <a:rPr b="0"/>
              <a:t>: Update a book’s details.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DELETE</a:t>
            </a:r>
            <a:r>
              <a:rPr b="0"/>
              <a:t> </a:t>
            </a:r>
            <a:r>
              <a:rPr b="0" sz="10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/books/{book_id}</a:t>
            </a:r>
            <a:r>
              <a:rPr b="0"/>
              <a:t>: Remove a book.</a:t>
            </a:r>
            <a:br>
              <a:rPr b="0"/>
            </a:b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Requirements: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Store books in a list (like the given examples ).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Each book should have: id (int), title (str), author (str), published (bool).</a:t>
            </a:r>
          </a:p>
          <a:p>
            <a:pPr lvl="1" marL="411479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Use FastAPI with proper HTTP methods and status codes.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Homework</a:t>
            </a:r>
          </a:p>
        </p:txBody>
      </p:sp>
      <p:sp>
        <p:nvSpPr>
          <p:cNvPr id="346" name="Google Shape;184;p8"/>
          <p:cNvSpPr txBox="1"/>
          <p:nvPr>
            <p:ph type="body" idx="1"/>
          </p:nvPr>
        </p:nvSpPr>
        <p:spPr>
          <a:xfrm>
            <a:off x="399103" y="1030768"/>
            <a:ext cx="8345793" cy="341141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buSzTx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pPr>
            <a:r>
              <a:t>Starter Code:</a:t>
            </a:r>
            <a:br/>
          </a:p>
        </p:txBody>
      </p:sp>
      <p:pic>
        <p:nvPicPr>
          <p:cNvPr id="347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400" t="0" r="400" b="0"/>
          <a:stretch>
            <a:fillRect/>
          </a:stretch>
        </p:blipFill>
        <p:spPr>
          <a:xfrm>
            <a:off x="1040149" y="1667185"/>
            <a:ext cx="7063701" cy="273143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139;p2"/>
          <p:cNvSpPr txBox="1"/>
          <p:nvPr>
            <p:ph type="title"/>
          </p:nvPr>
        </p:nvSpPr>
        <p:spPr>
          <a:xfrm>
            <a:off x="311698" y="679950"/>
            <a:ext cx="3999004" cy="2270401"/>
          </a:xfrm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299" name="Google Shape;140;p2"/>
          <p:cNvSpPr txBox="1"/>
          <p:nvPr>
            <p:ph type="body" sz="half" idx="1"/>
          </p:nvPr>
        </p:nvSpPr>
        <p:spPr>
          <a:xfrm>
            <a:off x="4939500" y="342900"/>
            <a:ext cx="3892804" cy="4179600"/>
          </a:xfrm>
          <a:prstGeom prst="rect">
            <a:avLst/>
          </a:prstGeom>
        </p:spPr>
        <p:txBody>
          <a:bodyPr anchor="ctr"/>
          <a:lstStyle/>
          <a:p>
            <a:pPr indent="457200">
              <a:lnSpc>
                <a:spcPct val="115000"/>
              </a:lnSpc>
              <a:defRPr b="1" sz="1600">
                <a:solidFill>
                  <a:srgbClr val="FFFFFF"/>
                </a:solidFill>
              </a:defRPr>
            </a:pP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Introduction</a:t>
            </a:r>
            <a:endParaRPr sz="1800"/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Project overview, goals</a:t>
            </a:r>
            <a:endParaRPr sz="1800"/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Refresher about previous API session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Quick Hands-on Exercise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Introduction to Postman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Introduction to FastAPI framework</a:t>
            </a:r>
          </a:p>
          <a:p>
            <a:pPr marL="457200" indent="-330200">
              <a:lnSpc>
                <a:spcPct val="115000"/>
              </a:lnSpc>
              <a:spcBef>
                <a:spcPts val="1000"/>
              </a:spcBef>
              <a:buClr>
                <a:srgbClr val="FFFFFF"/>
              </a:buClr>
              <a:buSzPts val="1600"/>
              <a:buAutoNum type="arabicPeriod" startAt="1"/>
              <a:defRPr b="1" sz="1600">
                <a:solidFill>
                  <a:srgbClr val="FFFFFF"/>
                </a:solidFill>
              </a:defRPr>
            </a:pPr>
            <a:r>
              <a:t>Sample scenario Homework</a:t>
            </a:r>
          </a:p>
        </p:txBody>
      </p:sp>
      <p:sp>
        <p:nvSpPr>
          <p:cNvPr id="300" name="Google Shape;141;p2"/>
          <p:cNvSpPr txBox="1"/>
          <p:nvPr>
            <p:ph type="sldNum" sz="quarter" idx="4294967295"/>
          </p:nvPr>
        </p:nvSpPr>
        <p:spPr>
          <a:xfrm>
            <a:off x="8587320" y="4757546"/>
            <a:ext cx="244987" cy="2844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lnSpc>
                <a:spcPct val="80000"/>
              </a:lnSpc>
              <a:defRPr sz="7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Homework</a:t>
            </a:r>
          </a:p>
        </p:txBody>
      </p:sp>
      <p:sp>
        <p:nvSpPr>
          <p:cNvPr id="350" name="Google Shape;184;p8"/>
          <p:cNvSpPr txBox="1"/>
          <p:nvPr>
            <p:ph type="body" idx="1"/>
          </p:nvPr>
        </p:nvSpPr>
        <p:spPr>
          <a:xfrm>
            <a:off x="399103" y="1251926"/>
            <a:ext cx="8345793" cy="2868954"/>
          </a:xfrm>
          <a:prstGeom prst="rect">
            <a:avLst/>
          </a:prstGeom>
        </p:spPr>
        <p:txBody>
          <a:bodyPr/>
          <a:lstStyle/>
          <a:p>
            <a:pPr marL="0" indent="0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Tasks: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Implement all four endpoints.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Test each endpoint using Postman.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Tx/>
              <a:buAutoNum type="arabicPeriod" startAt="1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Bonus: Add a GET 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/books/{book_id}</a:t>
            </a:r>
            <a:r>
              <a:t> endpoint to fetch a single book by ID.</a:t>
            </a:r>
            <a:br/>
          </a:p>
          <a:p>
            <a:pPr marL="0" indent="0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Submission: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Submit your 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books.py</a:t>
            </a:r>
            <a:r>
              <a:t> file and a screenshot of your Postman tests by [insert deadline].</a:t>
            </a:r>
            <a:br/>
          </a:p>
          <a:p>
            <a:pPr marL="0" indent="0" defTabSz="205737">
              <a:lnSpc>
                <a:spcPct val="100000"/>
              </a:lnSpc>
              <a:buSzTx/>
              <a:buNone/>
              <a:defRPr b="1" sz="1200">
                <a:latin typeface="Calibri"/>
                <a:ea typeface="Calibri"/>
                <a:cs typeface="Calibri"/>
                <a:sym typeface="Calibri"/>
              </a:defRPr>
            </a:pPr>
            <a:r>
              <a:t>Tips: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Use the Todo scenario as a reference.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Check </a:t>
            </a:r>
            <a:r>
              <a:rPr sz="1100"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http://127.0.0.1:8000/docs</a:t>
            </a:r>
            <a:r>
              <a:t> for interactive testing.</a:t>
            </a:r>
          </a:p>
          <a:p>
            <a:pPr marL="205737" indent="-142875" defTabSz="205737">
              <a:lnSpc>
                <a:spcPct val="100000"/>
              </a:lnSpc>
              <a:buClrTx/>
              <a:buSzPct val="100000"/>
              <a:buFont typeface="Times Roman"/>
              <a:buChar char="•"/>
              <a:defRPr sz="1200">
                <a:latin typeface="Calibri"/>
                <a:ea typeface="Calibri"/>
                <a:cs typeface="Calibri"/>
                <a:sym typeface="Calibri"/>
              </a:defRPr>
            </a:pPr>
            <a:r>
              <a:t>Handle errors (e.g., “Book not found”) gracefully.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178;p7"/>
          <p:cNvSpPr txBox="1"/>
          <p:nvPr>
            <p:ph type="ctrTitle"/>
          </p:nvPr>
        </p:nvSpPr>
        <p:spPr>
          <a:xfrm>
            <a:off x="311696" y="1239060"/>
            <a:ext cx="6089107" cy="177629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  <a:p>
            <a:pPr>
              <a:defRPr sz="4000"/>
            </a:pPr>
            <a:r>
              <a:t>Questions &amp; Answers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75;g304c503d065_0_155"/>
          <p:cNvSpPr txBox="1"/>
          <p:nvPr>
            <p:ph type="title"/>
          </p:nvPr>
        </p:nvSpPr>
        <p:spPr>
          <a:xfrm>
            <a:off x="311699" y="679950"/>
            <a:ext cx="3999002" cy="2270401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pPr/>
            <a:r>
              <a:t>Before you go…</a:t>
            </a:r>
          </a:p>
        </p:txBody>
      </p:sp>
      <p:sp>
        <p:nvSpPr>
          <p:cNvPr id="355" name="Google Shape;376;g304c503d065_0_155"/>
          <p:cNvSpPr txBox="1"/>
          <p:nvPr>
            <p:ph type="body" sz="quarter" idx="1"/>
          </p:nvPr>
        </p:nvSpPr>
        <p:spPr>
          <a:xfrm>
            <a:off x="311699" y="3114799"/>
            <a:ext cx="3999002" cy="12351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Please take 2 minutes to give us feedback on today’s lesson.</a:t>
            </a:r>
            <a:endParaRPr sz="1800"/>
          </a:p>
          <a:p>
            <a:pPr marL="0" indent="0">
              <a:lnSpc>
                <a:spcPct val="80000"/>
              </a:lnSpc>
              <a:defRPr sz="1900"/>
            </a:pPr>
            <a:endParaRPr sz="1800"/>
          </a:p>
          <a:p>
            <a:pPr marL="0" indent="0">
              <a:lnSpc>
                <a:spcPct val="80000"/>
              </a:lnSpc>
              <a:defRPr sz="1600"/>
            </a:pPr>
            <a:r>
              <a:t>This feedback is </a:t>
            </a:r>
            <a:r>
              <a:rPr b="1">
                <a:solidFill>
                  <a:schemeClr val="accent4"/>
                </a:solidFill>
              </a:rPr>
              <a:t>anonymous</a:t>
            </a:r>
            <a:r>
              <a:t> and only seen by </a:t>
            </a:r>
            <a:r>
              <a:rPr b="1">
                <a:solidFill>
                  <a:schemeClr val="accent4"/>
                </a:solidFill>
              </a:rPr>
              <a:t>the DCP team</a:t>
            </a:r>
            <a:r>
              <a:t>!</a:t>
            </a:r>
          </a:p>
        </p:txBody>
      </p:sp>
      <p:pic>
        <p:nvPicPr>
          <p:cNvPr id="356" name="Google Shape;377;g304c503d065_0_155" descr="Google Shape;377;g304c503d065_0_155"/>
          <p:cNvPicPr>
            <a:picLocks noChangeAspect="1"/>
          </p:cNvPicPr>
          <p:nvPr/>
        </p:nvPicPr>
        <p:blipFill>
          <a:blip r:embed="rId2">
            <a:extLst/>
          </a:blip>
          <a:srcRect l="1610" t="0" r="0" b="0"/>
          <a:stretch>
            <a:fillRect/>
          </a:stretch>
        </p:blipFill>
        <p:spPr>
          <a:xfrm>
            <a:off x="5292224" y="786302"/>
            <a:ext cx="3081164" cy="3131550"/>
          </a:xfrm>
          <a:prstGeom prst="rect">
            <a:avLst/>
          </a:prstGeom>
          <a:ln w="12700">
            <a:miter lim="400000"/>
          </a:ln>
        </p:spPr>
      </p:pic>
      <p:sp>
        <p:nvSpPr>
          <p:cNvPr id="357" name="Google Shape;378;g304c503d065_0_155"/>
          <p:cNvSpPr txBox="1"/>
          <p:nvPr/>
        </p:nvSpPr>
        <p:spPr>
          <a:xfrm>
            <a:off x="4604199" y="4120524"/>
            <a:ext cx="4895102" cy="665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>
              <a:defRPr b="1" sz="1600">
                <a:solidFill>
                  <a:srgbClr val="FFFFFF"/>
                </a:solidFill>
                <a:latin typeface="Assistant"/>
                <a:ea typeface="Assistant"/>
                <a:cs typeface="Assistant"/>
                <a:sym typeface="Assistant"/>
              </a:defRPr>
            </a:pPr>
            <a:r>
              <a:t>Scan	 the QR code or go to: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 invalidUrl="" action="" tgtFrame="" tooltip="" history="1" highlightClick="0" endSnd="0"/>
              </a:rPr>
              <a:t>https://redischool.typeform.com/lessonfeedback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178;p7"/>
          <p:cNvSpPr txBox="1"/>
          <p:nvPr>
            <p:ph type="ctrTitle"/>
          </p:nvPr>
        </p:nvSpPr>
        <p:spPr>
          <a:xfrm>
            <a:off x="311696" y="1239060"/>
            <a:ext cx="6089107" cy="1776299"/>
          </a:xfrm>
          <a:prstGeom prst="rect">
            <a:avLst/>
          </a:prstGeom>
        </p:spPr>
        <p:txBody>
          <a:bodyPr/>
          <a:lstStyle/>
          <a:p>
            <a:pPr>
              <a:defRPr sz="4000"/>
            </a:pPr>
          </a:p>
          <a:p>
            <a:pPr>
              <a:defRPr sz="4000"/>
            </a:pPr>
            <a:r>
              <a:t>Introduction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Introduction</a:t>
            </a:r>
          </a:p>
        </p:txBody>
      </p:sp>
      <p:sp>
        <p:nvSpPr>
          <p:cNvPr id="305" name="Google Shape;184;p8"/>
          <p:cNvSpPr txBox="1"/>
          <p:nvPr>
            <p:ph type="body" idx="1"/>
          </p:nvPr>
        </p:nvSpPr>
        <p:spPr>
          <a:xfrm>
            <a:off x="311699" y="915600"/>
            <a:ext cx="8520602" cy="3747600"/>
          </a:xfrm>
          <a:prstGeom prst="rect">
            <a:avLst/>
          </a:prstGeom>
        </p:spPr>
        <p:txBody>
          <a:bodyPr/>
          <a:lstStyle/>
          <a:p>
            <a:pPr marL="0" indent="0" defTabSz="324611">
              <a:lnSpc>
                <a:spcPct val="320000"/>
              </a:lnSpc>
              <a:buSzTx/>
              <a:buNone/>
              <a:defRPr b="1" sz="17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ctr" defTabSz="324611">
              <a:lnSpc>
                <a:spcPct val="250000"/>
              </a:lnSpc>
              <a:buSzTx/>
              <a:buNone/>
              <a:defRPr b="1" sz="2900">
                <a:latin typeface="Calibri"/>
                <a:ea typeface="Calibri"/>
                <a:cs typeface="Calibri"/>
                <a:sym typeface="Calibri"/>
              </a:defRPr>
            </a:pPr>
            <a:r>
              <a:t>Restful APIs &amp; Introduction to FastAPI</a:t>
            </a:r>
          </a:p>
          <a:p>
            <a:pPr marL="0" indent="0" algn="ctr" defTabSz="324611">
              <a:lnSpc>
                <a:spcPct val="130000"/>
              </a:lnSpc>
              <a:buSzTx/>
              <a:buNone/>
              <a:defRPr b="1" sz="1700">
                <a:latin typeface="Calibri"/>
                <a:ea typeface="Calibri"/>
                <a:cs typeface="Calibri"/>
                <a:sym typeface="Calibri"/>
              </a:defRPr>
            </a:pPr>
            <a:r>
              <a:t>Moderators</a:t>
            </a:r>
          </a:p>
          <a:p>
            <a:pPr marL="0" indent="0" algn="ctr" defTabSz="324611">
              <a:lnSpc>
                <a:spcPct val="120000"/>
              </a:lnSpc>
              <a:buSzTx/>
              <a:buNone/>
              <a:defRPr i="1" sz="1700">
                <a:latin typeface="Calibri"/>
                <a:ea typeface="Calibri"/>
                <a:cs typeface="Calibri"/>
                <a:sym typeface="Calibri"/>
              </a:defRPr>
            </a:pPr>
            <a:r>
              <a:t>Shahriar Fakhar (Shah)</a:t>
            </a:r>
          </a:p>
          <a:p>
            <a:pPr marL="0" indent="0" algn="ctr" defTabSz="324611">
              <a:lnSpc>
                <a:spcPct val="120000"/>
              </a:lnSpc>
              <a:buSzTx/>
              <a:buNone/>
              <a:defRPr i="1" sz="1700">
                <a:latin typeface="Calibri"/>
                <a:ea typeface="Calibri"/>
                <a:cs typeface="Calibri"/>
                <a:sym typeface="Calibri"/>
              </a:defRPr>
            </a:pPr>
            <a:r>
              <a:t>Felipe valverde campos </a:t>
            </a:r>
            <a:r>
              <a:t>(Felipe)</a:t>
            </a:r>
          </a:p>
          <a:p>
            <a:pPr marL="0" indent="0" algn="ctr" defTabSz="324611">
              <a:lnSpc>
                <a:spcPct val="120000"/>
              </a:lnSpc>
              <a:buSzTx/>
              <a:buNone/>
              <a:defRPr sz="17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algn="ctr" defTabSz="324611">
              <a:lnSpc>
                <a:spcPct val="320000"/>
              </a:lnSpc>
              <a:buSzTx/>
              <a:buNone/>
              <a:defRPr b="1" sz="1100">
                <a:latin typeface="Calibri"/>
                <a:ea typeface="Calibri"/>
                <a:cs typeface="Calibri"/>
                <a:sym typeface="Calibri"/>
              </a:defRPr>
            </a:pPr>
            <a:r>
              <a:t>29. Sep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178;p7"/>
          <p:cNvSpPr txBox="1"/>
          <p:nvPr>
            <p:ph type="ctrTitle"/>
          </p:nvPr>
        </p:nvSpPr>
        <p:spPr>
          <a:xfrm>
            <a:off x="311698" y="1239060"/>
            <a:ext cx="5996953" cy="1776299"/>
          </a:xfrm>
          <a:prstGeom prst="rect">
            <a:avLst/>
          </a:prstGeom>
        </p:spPr>
        <p:txBody>
          <a:bodyPr/>
          <a:lstStyle/>
          <a:p>
            <a:pPr defTabSz="859536">
              <a:defRPr sz="3700"/>
            </a:pPr>
          </a:p>
          <a:p>
            <a:pPr defTabSz="859536">
              <a:defRPr sz="3700"/>
            </a:pPr>
            <a:r>
              <a:t>Project Overview &amp;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Project Overview &amp; Goals</a:t>
            </a:r>
          </a:p>
        </p:txBody>
      </p:sp>
      <p:sp>
        <p:nvSpPr>
          <p:cNvPr id="310" name="Google Shape;184;p8"/>
          <p:cNvSpPr txBox="1"/>
          <p:nvPr>
            <p:ph type="body" idx="1"/>
          </p:nvPr>
        </p:nvSpPr>
        <p:spPr>
          <a:xfrm>
            <a:off x="311699" y="962719"/>
            <a:ext cx="8520602" cy="4104030"/>
          </a:xfrm>
          <a:prstGeom prst="rect">
            <a:avLst/>
          </a:prstGeom>
        </p:spPr>
        <p:txBody>
          <a:bodyPr/>
          <a:lstStyle/>
          <a:p>
            <a:pPr marL="0" indent="0" defTabSz="224026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Objective:</a:t>
            </a:r>
            <a:r>
              <a:rPr b="0"/>
              <a:t> Today, we’ll dive into building modern, fast, and efficient APIs using FastAPI, a powerful Python framework.</a:t>
            </a:r>
          </a:p>
          <a:p>
            <a:pPr marL="0" indent="0" defTabSz="224026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224026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What You’ll Learn: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Quick recap of RESTful APIs and HTTP basics from the last session.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Hands-on practice to solidify your understanding.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Introduction to Postman for testing APIs.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Core concepts of FastAPI with step-by-step examples.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A real-world scenario to apply what you’ve learned.</a:t>
            </a:r>
          </a:p>
          <a:p>
            <a:pPr marL="0" indent="0" defTabSz="224026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224026">
              <a:lnSpc>
                <a:spcPct val="100000"/>
              </a:lnSpc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Why FastAPI?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High performance (on par with Node.js and Go).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Automatic generation of interactive API documentation.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Built-in support for data validation and asynchronous programming.</a:t>
            </a:r>
          </a:p>
          <a:p>
            <a:pPr marL="0" indent="0" defTabSz="224026">
              <a:lnSpc>
                <a:spcPct val="100000"/>
              </a:lnSpc>
              <a:buSzTx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pPr>
          </a:p>
          <a:p>
            <a:pPr marL="0" indent="0" defTabSz="224026">
              <a:lnSpc>
                <a:spcPct val="100000"/>
              </a:lnSpc>
              <a:buSzTx/>
              <a:buNone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Let’s Get Started!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178;p7"/>
          <p:cNvSpPr txBox="1"/>
          <p:nvPr>
            <p:ph type="ctrTitle"/>
          </p:nvPr>
        </p:nvSpPr>
        <p:spPr>
          <a:xfrm>
            <a:off x="311698" y="1239060"/>
            <a:ext cx="5996953" cy="1776299"/>
          </a:xfrm>
          <a:prstGeom prst="rect">
            <a:avLst/>
          </a:prstGeom>
        </p:spPr>
        <p:txBody>
          <a:bodyPr/>
          <a:lstStyle/>
          <a:p>
            <a:pPr algn="ctr" defTabSz="786383">
              <a:defRPr sz="3400"/>
            </a:pPr>
          </a:p>
          <a:p>
            <a:pPr algn="ctr" defTabSz="786383">
              <a:defRPr sz="3400"/>
            </a:pPr>
            <a:r>
              <a:t>Refresher on RESTful APIs and HTTP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Refresher on RESTful APIs and HTTP Basics</a:t>
            </a:r>
          </a:p>
        </p:txBody>
      </p:sp>
      <p:sp>
        <p:nvSpPr>
          <p:cNvPr id="315" name="Google Shape;184;p8"/>
          <p:cNvSpPr txBox="1"/>
          <p:nvPr>
            <p:ph type="body" idx="1"/>
          </p:nvPr>
        </p:nvSpPr>
        <p:spPr>
          <a:xfrm>
            <a:off x="311699" y="962719"/>
            <a:ext cx="8520602" cy="4104030"/>
          </a:xfrm>
          <a:prstGeom prst="rect">
            <a:avLst/>
          </a:prstGeom>
        </p:spPr>
        <p:txBody>
          <a:bodyPr/>
          <a:lstStyle/>
          <a:p>
            <a:pPr marL="0" indent="0" defTabSz="224026">
              <a:lnSpc>
                <a:spcPct val="100000"/>
              </a:lnSpc>
              <a:spcBef>
                <a:spcPts val="500"/>
              </a:spcBef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Quick Recap:</a:t>
            </a:r>
            <a:r>
              <a:rPr b="0"/>
              <a:t> What We Learned Last Session</a:t>
            </a:r>
          </a:p>
          <a:p>
            <a:pPr marL="0" indent="0" defTabSz="224026">
              <a:lnSpc>
                <a:spcPct val="100000"/>
              </a:lnSpc>
              <a:spcBef>
                <a:spcPts val="500"/>
              </a:spcBef>
              <a:buSzTx/>
              <a:buNone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Content:</a:t>
            </a: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What is a RESTful API?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A way for systems to communicate over the web using standard HTTP methods.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sz="1300">
                <a:latin typeface="Calibri"/>
                <a:ea typeface="Calibri"/>
                <a:cs typeface="Calibri"/>
                <a:sym typeface="Calibri"/>
              </a:defRPr>
            </a:pPr>
            <a:r>
              <a:t>Follows REST principles: stateless, resource-based, uniform interface.</a:t>
            </a:r>
            <a:br/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Key HTTP Methods: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GET:</a:t>
            </a:r>
            <a:r>
              <a:rPr b="0"/>
              <a:t> Retrieve data (e.g., fetch a list of users).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POST:</a:t>
            </a:r>
            <a:r>
              <a:rPr b="0"/>
              <a:t> Send data to create something (e.g., add a new user).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PUT:</a:t>
            </a:r>
            <a:r>
              <a:rPr b="0"/>
              <a:t> Update existing data (e.g., modify a user’s info).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DELETE:</a:t>
            </a:r>
            <a:r>
              <a:rPr b="0"/>
              <a:t> Remove data (e.g., delete a user).</a:t>
            </a:r>
            <a:br>
              <a:rPr b="0"/>
            </a:br>
          </a:p>
          <a:p>
            <a:pPr marL="224026" indent="-155575" defTabSz="224026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HTTP Status Codes: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200 OK:</a:t>
            </a:r>
            <a:r>
              <a:rPr b="0"/>
              <a:t> Request succeeded.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201 Created:</a:t>
            </a:r>
            <a:r>
              <a:rPr b="0"/>
              <a:t> Resource successfully created.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404 Not Found:</a:t>
            </a:r>
            <a:r>
              <a:rPr b="0"/>
              <a:t> Resource doesn’t exist.</a:t>
            </a:r>
          </a:p>
          <a:p>
            <a:pPr lvl="1" marL="448055" indent="-155575" defTabSz="224026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300">
                <a:latin typeface="Calibri"/>
                <a:ea typeface="Calibri"/>
                <a:cs typeface="Calibri"/>
                <a:sym typeface="Calibri"/>
              </a:defRPr>
            </a:pPr>
            <a:r>
              <a:t>500 Internal Server Error:</a:t>
            </a:r>
            <a:r>
              <a:rPr b="0"/>
              <a:t> Something went wrong on the server.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183;p8"/>
          <p:cNvSpPr txBox="1"/>
          <p:nvPr>
            <p:ph type="title"/>
          </p:nvPr>
        </p:nvSpPr>
        <p:spPr>
          <a:xfrm>
            <a:off x="311699" y="342900"/>
            <a:ext cx="8147102" cy="572701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pPr/>
            <a:r>
              <a:t>Refresher on RESTful APIs and HTTP Basics</a:t>
            </a:r>
          </a:p>
        </p:txBody>
      </p:sp>
      <p:sp>
        <p:nvSpPr>
          <p:cNvPr id="318" name="Google Shape;184;p8"/>
          <p:cNvSpPr txBox="1"/>
          <p:nvPr>
            <p:ph type="body" sz="half" idx="1"/>
          </p:nvPr>
        </p:nvSpPr>
        <p:spPr>
          <a:xfrm>
            <a:off x="851468" y="1200891"/>
            <a:ext cx="7441063" cy="2246187"/>
          </a:xfrm>
          <a:prstGeom prst="rect">
            <a:avLst/>
          </a:prstGeom>
        </p:spPr>
        <p:txBody>
          <a:bodyPr/>
          <a:lstStyle/>
          <a:p>
            <a:pPr marL="233172" indent="-161925" defTabSz="233172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Request &amp; Response Structure:</a:t>
            </a:r>
          </a:p>
          <a:p>
            <a:pPr lvl="1" marL="466344" indent="-161925" defTabSz="233172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Request:</a:t>
            </a:r>
            <a:r>
              <a:rPr b="0"/>
              <a:t> URL, method, headers, body (optional).</a:t>
            </a:r>
          </a:p>
          <a:p>
            <a:pPr lvl="1" marL="466344" indent="-161925" defTabSz="233172">
              <a:lnSpc>
                <a:spcPct val="100000"/>
              </a:lnSpc>
              <a:buClrTx/>
              <a:buSzPct val="100000"/>
              <a:buFont typeface="Times Roman"/>
              <a:buChar char="◦"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Response:</a:t>
            </a:r>
            <a:r>
              <a:rPr b="0"/>
              <a:t> Status code, headers, body (usually JSON).</a:t>
            </a:r>
            <a:br>
              <a:rPr b="0"/>
            </a:br>
          </a:p>
          <a:p>
            <a:pPr marL="233172" indent="-161925" defTabSz="233172">
              <a:lnSpc>
                <a:spcPct val="100000"/>
              </a:lnSpc>
              <a:buClrTx/>
              <a:buSzPct val="100000"/>
              <a:buFont typeface="Times Roman"/>
              <a:buChar char="•"/>
              <a:defRPr b="1" sz="1400">
                <a:latin typeface="Calibri"/>
                <a:ea typeface="Calibri"/>
                <a:cs typeface="Calibri"/>
                <a:sym typeface="Calibri"/>
              </a:defRPr>
            </a:pPr>
            <a:r>
              <a:t>Example from Last Session:</a:t>
            </a:r>
          </a:p>
          <a:p>
            <a:pPr lvl="1" marL="466344" indent="-161925" defTabSz="233172">
              <a:lnSpc>
                <a:spcPct val="100000"/>
              </a:lnSpc>
              <a:buClrTx/>
              <a:buSzPct val="100000"/>
              <a:buFont typeface="Times Roman"/>
              <a:buChar char="◦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GET </a:t>
            </a:r>
            <a:r>
              <a:rPr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/users</a:t>
            </a:r>
            <a:r>
              <a:t> → Returns a list of users in JSON.</a:t>
            </a:r>
          </a:p>
          <a:p>
            <a:pPr lvl="1" marL="466344" indent="-161925" defTabSz="233172">
              <a:lnSpc>
                <a:spcPct val="100000"/>
              </a:lnSpc>
              <a:buClrTx/>
              <a:buSzPct val="100000"/>
              <a:buFont typeface="Times Roman"/>
              <a:buChar char="◦"/>
              <a:defRPr sz="1400">
                <a:latin typeface="Calibri"/>
                <a:ea typeface="Calibri"/>
                <a:cs typeface="Calibri"/>
                <a:sym typeface="Calibri"/>
              </a:defRPr>
            </a:pPr>
            <a:r>
              <a:t>POST </a:t>
            </a:r>
            <a:r>
              <a:rPr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/users</a:t>
            </a:r>
            <a:r>
              <a:t> with </a:t>
            </a:r>
            <a:r>
              <a:rPr>
                <a:solidFill>
                  <a:schemeClr val="accent5"/>
                </a:solidFill>
                <a:latin typeface="Courier"/>
                <a:ea typeface="Courier"/>
                <a:cs typeface="Courier"/>
                <a:sym typeface="Courier"/>
              </a:rPr>
              <a:t>{ "name": "Alice", "age": 25 }</a:t>
            </a:r>
            <a:r>
              <a:t> → Creates a new user.</a:t>
            </a:r>
            <a:b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