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d517d50d0ee0ab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d517d50d0ee0ab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d517d50d0ee0ab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d517d50d0ee0ab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517d50d0ee0ab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d517d50d0ee0ab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DAYLIGHT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BIT TORRENT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2767609" y="212583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Members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044700" y="1749777"/>
            <a:ext cx="30546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GB" sz="2800"/>
              <a:t>NITHIN (LEADER) 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GB" sz="2800"/>
              <a:t>VISHNU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GB" sz="2800"/>
              <a:t>ADHITHYAN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GB" sz="2800"/>
              <a:t>PRINITTA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GB" sz="2800"/>
              <a:t>RANJITH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Abstract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