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mic Sans MS" panose="030F0902030302020204" pitchFamily="66" charset="0"/>
      <p:regular r:id="rId25"/>
      <p:bold r:id="rId26"/>
      <p:italic r:id="rId27"/>
      <p:boldItalic r:id="rId28"/>
    </p:embeddedFont>
    <p:embeddedFont>
      <p:font typeface="Dosis" pitchFamily="2" charset="77"/>
      <p:regular r:id="rId29"/>
      <p:bold r:id="rId30"/>
    </p:embeddedFont>
    <p:embeddedFont>
      <p:font typeface="Merriweather" pitchFamily="2" charset="77"/>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36" d="100"/>
          <a:sy n="136"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72369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56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52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11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fa18b255a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fa18b25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13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fa18b255a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fa18b25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94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fa18b255a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fa18b25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63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fa18b255a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fa18b25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7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1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9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fa18b255a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fa18b255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82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92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65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0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47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59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163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0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a:off x="-150" y="4156675"/>
            <a:ext cx="9144000" cy="27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50" y="0"/>
            <a:ext cx="9144000" cy="41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1"/>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rot="10800000">
            <a:off x="-150" y="3082200"/>
            <a:ext cx="9144000" cy="68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flipH="1">
            <a:off x="-150" y="0"/>
            <a:ext cx="9144000" cy="3082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685800" y="1907659"/>
            <a:ext cx="5008200" cy="1045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7" name="Google Shape;17;p3"/>
          <p:cNvSpPr txBox="1">
            <a:spLocks noGrp="1"/>
          </p:cNvSpPr>
          <p:nvPr>
            <p:ph type="subTitle" idx="1"/>
          </p:nvPr>
        </p:nvSpPr>
        <p:spPr>
          <a:xfrm>
            <a:off x="685800" y="3082250"/>
            <a:ext cx="5008200" cy="68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lvl1pPr>
            <a:lvl2pPr lvl="1" rtl="0">
              <a:spcBef>
                <a:spcPts val="0"/>
              </a:spcBef>
              <a:spcAft>
                <a:spcPts val="0"/>
              </a:spcAft>
              <a:buClr>
                <a:schemeClr val="dk1"/>
              </a:buClr>
              <a:buSzPts val="1800"/>
              <a:buNone/>
              <a:defRPr sz="1800"/>
            </a:lvl2pPr>
            <a:lvl3pPr lvl="2" rtl="0">
              <a:spcBef>
                <a:spcPts val="0"/>
              </a:spcBef>
              <a:spcAft>
                <a:spcPts val="0"/>
              </a:spcAft>
              <a:buClr>
                <a:schemeClr val="dk1"/>
              </a:buClr>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8" name="Google Shape;18;p3"/>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rot="10800000">
            <a:off x="-150" y="3769825"/>
            <a:ext cx="9144000" cy="687600"/>
          </a:xfrm>
          <a:prstGeom prst="rect">
            <a:avLst/>
          </a:prstGeom>
          <a:solidFill>
            <a:srgbClr val="000000">
              <a:alpha val="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150" y="0"/>
            <a:ext cx="9144000" cy="376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16475" y="0"/>
            <a:ext cx="5910900" cy="37698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FFFFFF"/>
              </a:buClr>
              <a:buSzPts val="3000"/>
              <a:buChar char="▹"/>
              <a:defRPr i="1">
                <a:solidFill>
                  <a:srgbClr val="FFFFFF"/>
                </a:solidFill>
              </a:defRPr>
            </a:lvl1pPr>
            <a:lvl2pPr marL="914400" lvl="1" indent="-381000" algn="ctr" rtl="0">
              <a:spcBef>
                <a:spcPts val="0"/>
              </a:spcBef>
              <a:spcAft>
                <a:spcPts val="0"/>
              </a:spcAft>
              <a:buClr>
                <a:srgbClr val="FFFFFF"/>
              </a:buClr>
              <a:buSzPts val="2400"/>
              <a:buChar char="▸"/>
              <a:defRPr i="1">
                <a:solidFill>
                  <a:srgbClr val="FFFFFF"/>
                </a:solidFill>
              </a:defRPr>
            </a:lvl2pPr>
            <a:lvl3pPr marL="1371600" lvl="2" indent="-381000" algn="ctr" rtl="0">
              <a:spcBef>
                <a:spcPts val="0"/>
              </a:spcBef>
              <a:spcAft>
                <a:spcPts val="0"/>
              </a:spcAft>
              <a:buClr>
                <a:srgbClr val="FFFFFF"/>
              </a:buClr>
              <a:buSzPts val="2400"/>
              <a:buChar char="⬩"/>
              <a:defRPr i="1">
                <a:solidFill>
                  <a:srgbClr val="FFFFFF"/>
                </a:solidFill>
              </a:defRPr>
            </a:lvl3pPr>
            <a:lvl4pPr marL="1828800" lvl="3" indent="-342900" algn="ctr" rtl="0">
              <a:spcBef>
                <a:spcPts val="0"/>
              </a:spcBef>
              <a:spcAft>
                <a:spcPts val="0"/>
              </a:spcAft>
              <a:buClr>
                <a:srgbClr val="FFFFFF"/>
              </a:buClr>
              <a:buSzPts val="1800"/>
              <a:buChar char="⬞"/>
              <a:defRPr i="1">
                <a:solidFill>
                  <a:srgbClr val="FFFFFF"/>
                </a:solidFill>
              </a:defRPr>
            </a:lvl4pPr>
            <a:lvl5pPr marL="2286000" lvl="4" indent="-342900" algn="ctr" rtl="0">
              <a:spcBef>
                <a:spcPts val="0"/>
              </a:spcBef>
              <a:spcAft>
                <a:spcPts val="0"/>
              </a:spcAft>
              <a:buClr>
                <a:srgbClr val="FFFFFF"/>
              </a:buClr>
              <a:buSzPts val="1800"/>
              <a:buChar char="○"/>
              <a:defRPr i="1">
                <a:solidFill>
                  <a:srgbClr val="FFFFFF"/>
                </a:solidFill>
              </a:defRPr>
            </a:lvl5pPr>
            <a:lvl6pPr marL="2743200" lvl="5" indent="-342900" algn="ctr" rtl="0">
              <a:spcBef>
                <a:spcPts val="0"/>
              </a:spcBef>
              <a:spcAft>
                <a:spcPts val="0"/>
              </a:spcAft>
              <a:buClr>
                <a:srgbClr val="FFFFFF"/>
              </a:buClr>
              <a:buSzPts val="1800"/>
              <a:buChar char="■"/>
              <a:defRPr i="1">
                <a:solidFill>
                  <a:srgbClr val="FFFFFF"/>
                </a:solidFill>
              </a:defRPr>
            </a:lvl6pPr>
            <a:lvl7pPr marL="3200400" lvl="6" indent="-342900" algn="ctr" rtl="0">
              <a:spcBef>
                <a:spcPts val="0"/>
              </a:spcBef>
              <a:spcAft>
                <a:spcPts val="0"/>
              </a:spcAft>
              <a:buClr>
                <a:srgbClr val="FFFFFF"/>
              </a:buClr>
              <a:buSzPts val="1800"/>
              <a:buChar char="●"/>
              <a:defRPr i="1">
                <a:solidFill>
                  <a:srgbClr val="FFFFFF"/>
                </a:solidFill>
              </a:defRPr>
            </a:lvl7pPr>
            <a:lvl8pPr marL="3657600" lvl="7" indent="-342900" algn="ctr" rtl="0">
              <a:spcBef>
                <a:spcPts val="0"/>
              </a:spcBef>
              <a:spcAft>
                <a:spcPts val="0"/>
              </a:spcAft>
              <a:buClr>
                <a:srgbClr val="FFFFFF"/>
              </a:buClr>
              <a:buSzPts val="1800"/>
              <a:buChar char="○"/>
              <a:defRPr i="1">
                <a:solidFill>
                  <a:srgbClr val="FFFFFF"/>
                </a:solidFill>
              </a:defRPr>
            </a:lvl8pPr>
            <a:lvl9pPr marL="4114800" lvl="8" indent="-342900" algn="ctr">
              <a:spcBef>
                <a:spcPts val="0"/>
              </a:spcBef>
              <a:spcAft>
                <a:spcPts val="0"/>
              </a:spcAft>
              <a:buClr>
                <a:srgbClr val="FFFFFF"/>
              </a:buClr>
              <a:buSzPts val="1800"/>
              <a:buChar char="■"/>
              <a:defRPr i="1">
                <a:solidFill>
                  <a:srgbClr val="FFFFFF"/>
                </a:solidFill>
              </a:defRPr>
            </a:lvl9pPr>
          </a:lstStyle>
          <a:p>
            <a:endParaRPr/>
          </a:p>
        </p:txBody>
      </p:sp>
      <p:sp>
        <p:nvSpPr>
          <p:cNvPr id="23" name="Google Shape;23;p4"/>
          <p:cNvSpPr txBox="1"/>
          <p:nvPr/>
        </p:nvSpPr>
        <p:spPr>
          <a:xfrm>
            <a:off x="3593400" y="367052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dk2"/>
                </a:solidFill>
              </a:rPr>
              <a:t>”</a:t>
            </a:r>
            <a:endParaRPr sz="7200" b="1">
              <a:solidFill>
                <a:schemeClr val="dk2"/>
              </a:solidFill>
            </a:endParaRPr>
          </a:p>
        </p:txBody>
      </p:sp>
      <p:sp>
        <p:nvSpPr>
          <p:cNvPr id="24" name="Google Shape;24;p4"/>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44425" y="1538075"/>
            <a:ext cx="5169000" cy="3387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0" name="Google Shape;30;p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6"/>
          <p:cNvSpPr txBox="1">
            <a:spLocks noGrp="1"/>
          </p:cNvSpPr>
          <p:nvPr>
            <p:ph type="body" idx="1"/>
          </p:nvPr>
        </p:nvSpPr>
        <p:spPr>
          <a:xfrm>
            <a:off x="844425" y="1534257"/>
            <a:ext cx="2804700" cy="3321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3818123" y="1534257"/>
            <a:ext cx="2804700" cy="3321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sz="2400"/>
            </a:lvl1pPr>
            <a:lvl2pPr lvl="1">
              <a:buNone/>
              <a:defRPr sz="2400"/>
            </a:lvl2pPr>
            <a:lvl3pPr lvl="2">
              <a:buNone/>
              <a:defRPr sz="2400"/>
            </a:lvl3pPr>
            <a:lvl4pPr lvl="3">
              <a:buNone/>
              <a:defRPr sz="2400"/>
            </a:lvl4pPr>
            <a:lvl5pPr lvl="4">
              <a:buNone/>
              <a:defRPr sz="2400"/>
            </a:lvl5pPr>
            <a:lvl6pPr lvl="5">
              <a:buNone/>
              <a:defRPr sz="2400"/>
            </a:lvl6pPr>
            <a:lvl7pPr lvl="6">
              <a:buNone/>
              <a:defRPr sz="2400"/>
            </a:lvl7pPr>
            <a:lvl8pPr lvl="7">
              <a:buNone/>
              <a:defRPr sz="2400"/>
            </a:lvl8pPr>
            <a:lvl9pPr lvl="8">
              <a:buNone/>
              <a:defRPr sz="24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8"/>
        <p:cNvGrpSpPr/>
        <p:nvPr/>
      </p:nvGrpSpPr>
      <p:grpSpPr>
        <a:xfrm>
          <a:off x="0" y="0"/>
          <a:ext cx="0" cy="0"/>
          <a:chOff x="0" y="0"/>
          <a:chExt cx="0" cy="0"/>
        </a:xfrm>
      </p:grpSpPr>
      <p:sp>
        <p:nvSpPr>
          <p:cNvPr id="39" name="Google Shape;39;p7"/>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844425"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3" name="Google Shape;43;p7"/>
          <p:cNvSpPr txBox="1">
            <a:spLocks noGrp="1"/>
          </p:cNvSpPr>
          <p:nvPr>
            <p:ph type="body" idx="2"/>
          </p:nvPr>
        </p:nvSpPr>
        <p:spPr>
          <a:xfrm>
            <a:off x="2861613"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3"/>
          </p:nvPr>
        </p:nvSpPr>
        <p:spPr>
          <a:xfrm>
            <a:off x="4878801" y="1548525"/>
            <a:ext cx="1918800" cy="3225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p:nvPr/>
        </p:nvSpPr>
        <p:spPr>
          <a:xfrm flipH="1">
            <a:off x="-75" y="0"/>
            <a:ext cx="669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flipH="1">
            <a:off x="-75" y="0"/>
            <a:ext cx="669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44425" y="5598"/>
            <a:ext cx="3552600" cy="1140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mage background">
  <p:cSld name="TITLE_ONLY_1">
    <p:spTree>
      <p:nvGrpSpPr>
        <p:cNvPr id="1" name="Shape 51"/>
        <p:cNvGrpSpPr/>
        <p:nvPr/>
      </p:nvGrpSpPr>
      <p:grpSpPr>
        <a:xfrm>
          <a:off x="0" y="0"/>
          <a:ext cx="0" cy="0"/>
          <a:chOff x="0" y="0"/>
          <a:chExt cx="0" cy="0"/>
        </a:xfrm>
      </p:grpSpPr>
      <p:sp>
        <p:nvSpPr>
          <p:cNvPr id="52" name="Google Shape;52;p9"/>
          <p:cNvSpPr/>
          <p:nvPr/>
        </p:nvSpPr>
        <p:spPr>
          <a:xfrm flipH="1">
            <a:off x="-75" y="0"/>
            <a:ext cx="1851600" cy="5143500"/>
          </a:xfrm>
          <a:prstGeom prst="rect">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flipH="1">
            <a:off x="-75" y="0"/>
            <a:ext cx="1851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title"/>
          </p:nvPr>
        </p:nvSpPr>
        <p:spPr>
          <a:xfrm>
            <a:off x="235225" y="1292400"/>
            <a:ext cx="1381200" cy="114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
        <p:nvSpPr>
          <p:cNvPr id="55" name="Google Shape;55;p9"/>
          <p:cNvSpPr txBox="1">
            <a:spLocks noGrp="1"/>
          </p:cNvSpPr>
          <p:nvPr>
            <p:ph type="sldNum" idx="12"/>
          </p:nvPr>
        </p:nvSpPr>
        <p:spPr>
          <a:xfrm>
            <a:off x="-75" y="0"/>
            <a:ext cx="1851600" cy="1140000"/>
          </a:xfrm>
          <a:prstGeom prst="rect">
            <a:avLst/>
          </a:prstGeom>
          <a:noFill/>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p:nvPr/>
        </p:nvSpPr>
        <p:spPr>
          <a:xfrm flipH="1">
            <a:off x="-75" y="0"/>
            <a:ext cx="1851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flipH="1">
            <a:off x="-75" y="0"/>
            <a:ext cx="1851600" cy="114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75" y="0"/>
            <a:ext cx="1851600" cy="11400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0" name="Google Shape;60;p10"/>
          <p:cNvSpPr txBox="1">
            <a:spLocks noGrp="1"/>
          </p:cNvSpPr>
          <p:nvPr>
            <p:ph type="body" idx="1"/>
          </p:nvPr>
        </p:nvSpPr>
        <p:spPr>
          <a:xfrm>
            <a:off x="223150" y="1284100"/>
            <a:ext cx="1393200" cy="19329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chemeClr val="dk1"/>
              </a:buClr>
              <a:buSzPts val="1200"/>
              <a:buNone/>
              <a:defRPr sz="12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5598"/>
            <a:ext cx="3552600" cy="114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1pPr>
            <a:lvl2pPr lvl="1">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2pPr>
            <a:lvl3pPr lvl="2">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3pPr>
            <a:lvl4pPr lvl="3">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4pPr>
            <a:lvl5pPr lvl="4">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5pPr>
            <a:lvl6pPr lvl="5">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6pPr>
            <a:lvl7pPr lvl="6">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7pPr>
            <a:lvl8pPr lvl="7">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8pPr>
            <a:lvl9pPr lvl="8">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844425" y="1538075"/>
            <a:ext cx="5169000" cy="3387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2"/>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5" y="0"/>
            <a:ext cx="669600" cy="1140000"/>
          </a:xfrm>
          <a:prstGeom prst="rect">
            <a:avLst/>
          </a:prstGeom>
          <a:noFill/>
          <a:ln>
            <a:noFill/>
          </a:ln>
        </p:spPr>
        <p:txBody>
          <a:bodyPr spcFirstLastPara="1" wrap="square" lIns="91425" tIns="91425" rIns="91425" bIns="91425" anchor="b" anchorCtr="0">
            <a:noAutofit/>
          </a:bodyPr>
          <a:lstStyle>
            <a:lvl1pPr lvl="0" algn="ctr" rtl="0">
              <a:buNone/>
              <a:defRPr sz="2400">
                <a:solidFill>
                  <a:schemeClr val="lt1"/>
                </a:solidFill>
                <a:latin typeface="Dosis"/>
                <a:ea typeface="Dosis"/>
                <a:cs typeface="Dosis"/>
                <a:sym typeface="Dosis"/>
              </a:defRPr>
            </a:lvl1pPr>
            <a:lvl2pPr lvl="1" algn="ctr" rtl="0">
              <a:buNone/>
              <a:defRPr sz="2400">
                <a:solidFill>
                  <a:schemeClr val="lt1"/>
                </a:solidFill>
                <a:latin typeface="Dosis"/>
                <a:ea typeface="Dosis"/>
                <a:cs typeface="Dosis"/>
                <a:sym typeface="Dosis"/>
              </a:defRPr>
            </a:lvl2pPr>
            <a:lvl3pPr lvl="2" algn="ctr" rtl="0">
              <a:buNone/>
              <a:defRPr sz="2400">
                <a:solidFill>
                  <a:schemeClr val="lt1"/>
                </a:solidFill>
                <a:latin typeface="Dosis"/>
                <a:ea typeface="Dosis"/>
                <a:cs typeface="Dosis"/>
                <a:sym typeface="Dosis"/>
              </a:defRPr>
            </a:lvl3pPr>
            <a:lvl4pPr lvl="3" algn="ctr" rtl="0">
              <a:buNone/>
              <a:defRPr sz="2400">
                <a:solidFill>
                  <a:schemeClr val="lt1"/>
                </a:solidFill>
                <a:latin typeface="Dosis"/>
                <a:ea typeface="Dosis"/>
                <a:cs typeface="Dosis"/>
                <a:sym typeface="Dosis"/>
              </a:defRPr>
            </a:lvl4pPr>
            <a:lvl5pPr lvl="4" algn="ctr" rtl="0">
              <a:buNone/>
              <a:defRPr sz="2400">
                <a:solidFill>
                  <a:schemeClr val="lt1"/>
                </a:solidFill>
                <a:latin typeface="Dosis"/>
                <a:ea typeface="Dosis"/>
                <a:cs typeface="Dosis"/>
                <a:sym typeface="Dosis"/>
              </a:defRPr>
            </a:lvl5pPr>
            <a:lvl6pPr lvl="5" algn="ctr" rtl="0">
              <a:buNone/>
              <a:defRPr sz="2400">
                <a:solidFill>
                  <a:schemeClr val="lt1"/>
                </a:solidFill>
                <a:latin typeface="Dosis"/>
                <a:ea typeface="Dosis"/>
                <a:cs typeface="Dosis"/>
                <a:sym typeface="Dosis"/>
              </a:defRPr>
            </a:lvl6pPr>
            <a:lvl7pPr lvl="6" algn="ctr" rtl="0">
              <a:buNone/>
              <a:defRPr sz="2400">
                <a:solidFill>
                  <a:schemeClr val="lt1"/>
                </a:solidFill>
                <a:latin typeface="Dosis"/>
                <a:ea typeface="Dosis"/>
                <a:cs typeface="Dosis"/>
                <a:sym typeface="Dosis"/>
              </a:defRPr>
            </a:lvl7pPr>
            <a:lvl8pPr lvl="7" algn="ctr" rtl="0">
              <a:buNone/>
              <a:defRPr sz="2400">
                <a:solidFill>
                  <a:schemeClr val="lt1"/>
                </a:solidFill>
                <a:latin typeface="Dosis"/>
                <a:ea typeface="Dosis"/>
                <a:cs typeface="Dosis"/>
                <a:sym typeface="Dosis"/>
              </a:defRPr>
            </a:lvl8pPr>
            <a:lvl9pPr lvl="8" algn="ctr" rtl="0">
              <a:buNone/>
              <a:defRPr sz="2400">
                <a:solidFill>
                  <a:schemeClr val="lt1"/>
                </a:solidFill>
                <a:latin typeface="Dosis"/>
                <a:ea typeface="Dosis"/>
                <a:cs typeface="Dosis"/>
                <a:sym typeface="Dosi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685800" y="2525225"/>
            <a:ext cx="5309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a:t>MACHINE LEARNING MINI PROJECT</a:t>
            </a:r>
            <a:endParaRPr sz="6200"/>
          </a:p>
          <a:p>
            <a:pPr marL="0" lvl="0" indent="0" algn="l" rtl="0">
              <a:spcBef>
                <a:spcPts val="0"/>
              </a:spcBef>
              <a:spcAft>
                <a:spcPts val="0"/>
              </a:spcAft>
              <a:buNone/>
            </a:pPr>
            <a:endParaRPr sz="3200"/>
          </a:p>
        </p:txBody>
      </p:sp>
      <p:grpSp>
        <p:nvGrpSpPr>
          <p:cNvPr id="70" name="Google Shape;70;p12"/>
          <p:cNvGrpSpPr/>
          <p:nvPr/>
        </p:nvGrpSpPr>
        <p:grpSpPr>
          <a:xfrm>
            <a:off x="6172274" y="391206"/>
            <a:ext cx="2120985" cy="4361089"/>
            <a:chOff x="5160100" y="1609475"/>
            <a:chExt cx="975300" cy="2005375"/>
          </a:xfrm>
        </p:grpSpPr>
        <p:sp>
          <p:nvSpPr>
            <p:cNvPr id="71" name="Google Shape;71;p12"/>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2"/>
          <p:cNvSpPr/>
          <p:nvPr/>
        </p:nvSpPr>
        <p:spPr>
          <a:xfrm>
            <a:off x="7154239" y="1393861"/>
            <a:ext cx="433800" cy="4338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ctrTitle"/>
          </p:nvPr>
        </p:nvSpPr>
        <p:spPr>
          <a:xfrm>
            <a:off x="763750" y="233800"/>
            <a:ext cx="8068500" cy="87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ACCURACY</a:t>
            </a:r>
            <a:endParaRPr sz="5000" b="1"/>
          </a:p>
        </p:txBody>
      </p:sp>
      <p:sp>
        <p:nvSpPr>
          <p:cNvPr id="173" name="Google Shape;173;p21"/>
          <p:cNvSpPr txBox="1">
            <a:spLocks noGrp="1"/>
          </p:cNvSpPr>
          <p:nvPr>
            <p:ph type="subTitle" idx="1"/>
          </p:nvPr>
        </p:nvSpPr>
        <p:spPr>
          <a:xfrm>
            <a:off x="685800" y="1385225"/>
            <a:ext cx="5008200" cy="3406200"/>
          </a:xfrm>
          <a:prstGeom prst="rect">
            <a:avLst/>
          </a:prstGeom>
          <a:solidFill>
            <a:schemeClr val="lt1"/>
          </a:solidFill>
        </p:spPr>
        <p:txBody>
          <a:bodyPr spcFirstLastPara="1" wrap="square" lIns="91425" tIns="91425" rIns="91425" bIns="91425" anchor="ctr" anchorCtr="0">
            <a:noAutofit/>
          </a:bodyPr>
          <a:lstStyle/>
          <a:p>
            <a:pPr marL="457200" lvl="0" indent="-419100" algn="l" rtl="0">
              <a:spcBef>
                <a:spcPts val="600"/>
              </a:spcBef>
              <a:spcAft>
                <a:spcPts val="0"/>
              </a:spcAft>
              <a:buClr>
                <a:schemeClr val="dk2"/>
              </a:buClr>
              <a:buSzPts val="3000"/>
              <a:buChar char="❏"/>
            </a:pPr>
            <a:r>
              <a:rPr lang="en" sz="2800">
                <a:solidFill>
                  <a:srgbClr val="000000"/>
                </a:solidFill>
                <a:latin typeface="Arial"/>
                <a:ea typeface="Arial"/>
                <a:cs typeface="Arial"/>
                <a:sym typeface="Arial"/>
              </a:rPr>
              <a:t>SVM Linear Kernel-</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Knn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Logistic regression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Decision tree -</a:t>
            </a:r>
            <a:endParaRPr sz="2800">
              <a:solidFill>
                <a:srgbClr val="000000"/>
              </a:solidFill>
              <a:latin typeface="Arial"/>
              <a:ea typeface="Arial"/>
              <a:cs typeface="Arial"/>
              <a:sym typeface="Arial"/>
            </a:endParaRPr>
          </a:p>
          <a:p>
            <a:pPr marL="457200" lvl="0" indent="-419100" algn="l" rtl="0">
              <a:spcBef>
                <a:spcPts val="0"/>
              </a:spcBef>
              <a:spcAft>
                <a:spcPts val="0"/>
              </a:spcAft>
              <a:buClr>
                <a:schemeClr val="dk2"/>
              </a:buClr>
              <a:buSzPts val="3000"/>
              <a:buChar char="❏"/>
            </a:pPr>
            <a:r>
              <a:rPr lang="en" sz="2800">
                <a:solidFill>
                  <a:srgbClr val="000000"/>
                </a:solidFill>
                <a:latin typeface="Arial"/>
                <a:ea typeface="Arial"/>
                <a:cs typeface="Arial"/>
                <a:sym typeface="Arial"/>
              </a:rPr>
              <a:t>Random forest -</a:t>
            </a:r>
            <a:endParaRPr sz="3000"/>
          </a:p>
          <a:p>
            <a:pPr marL="0" lvl="0" indent="0" algn="l" rtl="0">
              <a:spcBef>
                <a:spcPts val="0"/>
              </a:spcBef>
              <a:spcAft>
                <a:spcPts val="0"/>
              </a:spcAft>
              <a:buNone/>
            </a:pPr>
            <a:endParaRPr/>
          </a:p>
        </p:txBody>
      </p:sp>
      <p:sp>
        <p:nvSpPr>
          <p:cNvPr id="174" name="Google Shape;174;p21"/>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SVM LINEAR</a:t>
            </a:r>
            <a:endParaRPr b="1"/>
          </a:p>
        </p:txBody>
      </p:sp>
      <p:sp>
        <p:nvSpPr>
          <p:cNvPr id="180" name="Google Shape;180;p22"/>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1" name="Google Shape;181;p22"/>
          <p:cNvPicPr preferRelativeResize="0"/>
          <p:nvPr/>
        </p:nvPicPr>
        <p:blipFill rotWithShape="1">
          <a:blip r:embed="rId3">
            <a:alphaModFix/>
          </a:blip>
          <a:srcRect l="4203" t="23811" r="50601" b="10627"/>
          <a:stretch/>
        </p:blipFill>
        <p:spPr>
          <a:xfrm>
            <a:off x="1117025" y="1026100"/>
            <a:ext cx="7351576" cy="354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KNN</a:t>
            </a:r>
            <a:endParaRPr b="1"/>
          </a:p>
        </p:txBody>
      </p:sp>
      <p:sp>
        <p:nvSpPr>
          <p:cNvPr id="187" name="Google Shape;187;p23"/>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88" name="Google Shape;188;p23"/>
          <p:cNvPicPr preferRelativeResize="0"/>
          <p:nvPr/>
        </p:nvPicPr>
        <p:blipFill rotWithShape="1">
          <a:blip r:embed="rId3">
            <a:alphaModFix/>
          </a:blip>
          <a:srcRect l="3838" t="23147" r="51522" b="11037"/>
          <a:stretch/>
        </p:blipFill>
        <p:spPr>
          <a:xfrm>
            <a:off x="1091050" y="1052075"/>
            <a:ext cx="7052825" cy="366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DECISION TREE</a:t>
            </a:r>
            <a:endParaRPr b="1"/>
          </a:p>
        </p:txBody>
      </p:sp>
      <p:sp>
        <p:nvSpPr>
          <p:cNvPr id="194" name="Google Shape;194;p24"/>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95" name="Google Shape;195;p24"/>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LOGISTIC</a:t>
            </a:r>
            <a:endParaRPr b="1"/>
          </a:p>
        </p:txBody>
      </p:sp>
      <p:sp>
        <p:nvSpPr>
          <p:cNvPr id="201" name="Google Shape;201;p2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02" name="Google Shape;202;p25"/>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844425" y="233800"/>
            <a:ext cx="81696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RANDOM FOREST</a:t>
            </a:r>
            <a:endParaRPr b="1"/>
          </a:p>
        </p:txBody>
      </p:sp>
      <p:sp>
        <p:nvSpPr>
          <p:cNvPr id="208" name="Google Shape;208;p2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09" name="Google Shape;209;p26"/>
          <p:cNvPicPr preferRelativeResize="0"/>
          <p:nvPr/>
        </p:nvPicPr>
        <p:blipFill>
          <a:blip r:embed="rId3">
            <a:alphaModFix/>
          </a:blip>
          <a:stretch>
            <a:fillRect/>
          </a:stretch>
        </p:blipFill>
        <p:spPr>
          <a:xfrm>
            <a:off x="821925" y="1048600"/>
            <a:ext cx="7012313" cy="3942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ctrTitle" idx="4294967295"/>
          </p:nvPr>
        </p:nvSpPr>
        <p:spPr>
          <a:xfrm>
            <a:off x="1475350" y="193025"/>
            <a:ext cx="74265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a:t>OBSERVATION</a:t>
            </a:r>
            <a:endParaRPr sz="5000" b="1"/>
          </a:p>
        </p:txBody>
      </p:sp>
      <p:sp>
        <p:nvSpPr>
          <p:cNvPr id="215" name="Google Shape;215;p27"/>
          <p:cNvSpPr txBox="1">
            <a:spLocks noGrp="1"/>
          </p:cNvSpPr>
          <p:nvPr>
            <p:ph type="subTitle" idx="4294967295"/>
          </p:nvPr>
        </p:nvSpPr>
        <p:spPr>
          <a:xfrm>
            <a:off x="1271050" y="1476050"/>
            <a:ext cx="7426500" cy="2883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I have taken all the f1 score values and assigned to variables.</a:t>
            </a:r>
            <a:endParaRPr sz="2000">
              <a:solidFill>
                <a:srgbClr val="000000"/>
              </a:solidFill>
              <a:latin typeface="Comic Sans MS"/>
              <a:ea typeface="Comic Sans MS"/>
              <a:cs typeface="Comic Sans MS"/>
              <a:sym typeface="Comic Sans MS"/>
            </a:endParaRPr>
          </a:p>
          <a:p>
            <a:pPr marL="457200" lvl="0" indent="-355600" algn="l" rtl="0">
              <a:lnSpc>
                <a:spcPct val="115000"/>
              </a:lnSpc>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Using the pyplot function I plotted all the f1 score values in a bar graph.</a:t>
            </a:r>
            <a:endParaRPr sz="2000">
              <a:solidFill>
                <a:srgbClr val="000000"/>
              </a:solidFill>
              <a:latin typeface="Comic Sans MS"/>
              <a:ea typeface="Comic Sans MS"/>
              <a:cs typeface="Comic Sans MS"/>
              <a:sym typeface="Comic Sans MS"/>
            </a:endParaRPr>
          </a:p>
          <a:p>
            <a:pPr marL="457200" lvl="0" indent="-355600" algn="l" rtl="0">
              <a:spcBef>
                <a:spcPts val="0"/>
              </a:spcBef>
              <a:spcAft>
                <a:spcPts val="0"/>
              </a:spcAft>
              <a:buClr>
                <a:srgbClr val="000000"/>
              </a:buClr>
              <a:buSzPts val="2000"/>
              <a:buFont typeface="Comic Sans MS"/>
              <a:buChar char="❏"/>
            </a:pPr>
            <a:r>
              <a:rPr lang="en" sz="2000">
                <a:solidFill>
                  <a:srgbClr val="000000"/>
                </a:solidFill>
                <a:latin typeface="Comic Sans MS"/>
                <a:ea typeface="Comic Sans MS"/>
                <a:cs typeface="Comic Sans MS"/>
                <a:sym typeface="Comic Sans MS"/>
              </a:rPr>
              <a:t>I have labelled Algorithms on x-axis and f1 scores on y-axis.</a:t>
            </a:r>
            <a:endParaRPr sz="2000">
              <a:latin typeface="Comic Sans MS"/>
              <a:ea typeface="Comic Sans MS"/>
              <a:cs typeface="Comic Sans MS"/>
              <a:sym typeface="Comic Sans MS"/>
            </a:endParaRPr>
          </a:p>
        </p:txBody>
      </p:sp>
      <p:sp>
        <p:nvSpPr>
          <p:cNvPr id="216" name="Google Shape;216;p2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
        <p:cNvGrpSpPr/>
        <p:nvPr/>
      </p:nvGrpSpPr>
      <p:grpSpPr>
        <a:xfrm>
          <a:off x="0" y="0"/>
          <a:ext cx="0" cy="0"/>
          <a:chOff x="0" y="0"/>
          <a:chExt cx="0" cy="0"/>
        </a:xfrm>
      </p:grpSpPr>
      <p:sp>
        <p:nvSpPr>
          <p:cNvPr id="221" name="Google Shape;221;p28"/>
          <p:cNvSpPr txBox="1">
            <a:spLocks noGrp="1"/>
          </p:cNvSpPr>
          <p:nvPr>
            <p:ph type="subTitle" idx="4294967295"/>
          </p:nvPr>
        </p:nvSpPr>
        <p:spPr>
          <a:xfrm>
            <a:off x="1284425" y="4268801"/>
            <a:ext cx="7173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Total success!</a:t>
            </a:r>
            <a:endParaRPr sz="2400">
              <a:solidFill>
                <a:srgbClr val="FFFFFF"/>
              </a:solidFill>
            </a:endParaRPr>
          </a:p>
        </p:txBody>
      </p:sp>
      <p:sp>
        <p:nvSpPr>
          <p:cNvPr id="222" name="Google Shape;222;p2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23" name="Google Shape;223;p28"/>
          <p:cNvPicPr preferRelativeResize="0"/>
          <p:nvPr/>
        </p:nvPicPr>
        <p:blipFill>
          <a:blip r:embed="rId3">
            <a:alphaModFix/>
          </a:blip>
          <a:stretch>
            <a:fillRect/>
          </a:stretch>
        </p:blipFill>
        <p:spPr>
          <a:xfrm>
            <a:off x="821925" y="152400"/>
            <a:ext cx="8057150" cy="4116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ctrTitle"/>
          </p:nvPr>
        </p:nvSpPr>
        <p:spPr>
          <a:xfrm>
            <a:off x="537750" y="245150"/>
            <a:ext cx="8068500" cy="291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b="1"/>
              <a:t>THANK</a:t>
            </a:r>
            <a:endParaRPr sz="9000" b="1"/>
          </a:p>
          <a:p>
            <a:pPr marL="0" lvl="0" indent="0" algn="ctr" rtl="0">
              <a:spcBef>
                <a:spcPts val="0"/>
              </a:spcBef>
              <a:spcAft>
                <a:spcPts val="0"/>
              </a:spcAft>
              <a:buNone/>
            </a:pPr>
            <a:r>
              <a:rPr lang="en" sz="9000" b="1"/>
              <a:t>YOU</a:t>
            </a:r>
            <a:endParaRPr sz="9000" b="1"/>
          </a:p>
        </p:txBody>
      </p:sp>
      <p:sp>
        <p:nvSpPr>
          <p:cNvPr id="229" name="Google Shape;229;p29"/>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body" idx="2"/>
          </p:nvPr>
        </p:nvSpPr>
        <p:spPr>
          <a:xfrm>
            <a:off x="844425" y="1359600"/>
            <a:ext cx="3611100" cy="28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PRESENTED BY: </a:t>
            </a:r>
            <a:endParaRPr sz="2400" dirty="0"/>
          </a:p>
          <a:p>
            <a:pPr marL="0" lvl="0" indent="0" algn="l" rtl="0">
              <a:spcBef>
                <a:spcPts val="600"/>
              </a:spcBef>
              <a:spcAft>
                <a:spcPts val="0"/>
              </a:spcAft>
              <a:buClr>
                <a:schemeClr val="dk1"/>
              </a:buClr>
              <a:buSzPts val="1100"/>
              <a:buFont typeface="Arial"/>
              <a:buNone/>
            </a:pPr>
            <a:r>
              <a:rPr lang="en" sz="2400" dirty="0"/>
              <a:t>Name: </a:t>
            </a:r>
            <a:r>
              <a:rPr lang="en" sz="2400" dirty="0" err="1"/>
              <a:t>Maguluri</a:t>
            </a:r>
            <a:r>
              <a:rPr lang="en" sz="2400" dirty="0"/>
              <a:t> </a:t>
            </a:r>
            <a:r>
              <a:rPr lang="en" sz="2400" dirty="0" err="1"/>
              <a:t>Nithin</a:t>
            </a:r>
            <a:r>
              <a:rPr lang="en" sz="2400" dirty="0"/>
              <a:t> Sai</a:t>
            </a:r>
            <a:endParaRPr sz="2400" dirty="0"/>
          </a:p>
          <a:p>
            <a:pPr marL="0" lvl="0" indent="0" algn="l" rtl="0">
              <a:spcBef>
                <a:spcPts val="600"/>
              </a:spcBef>
              <a:spcAft>
                <a:spcPts val="0"/>
              </a:spcAft>
              <a:buClr>
                <a:schemeClr val="dk1"/>
              </a:buClr>
              <a:buSzPts val="1100"/>
              <a:buFont typeface="Arial"/>
              <a:buNone/>
            </a:pPr>
            <a:r>
              <a:rPr lang="en" sz="2400" dirty="0" err="1"/>
              <a:t>Reg.no</a:t>
            </a:r>
            <a:r>
              <a:rPr lang="en" sz="2400" dirty="0"/>
              <a:t>: 19BCD7099</a:t>
            </a:r>
            <a:endParaRPr sz="2400" dirty="0"/>
          </a:p>
          <a:p>
            <a:pPr marL="0" lvl="0" indent="0" algn="l" rtl="0">
              <a:spcBef>
                <a:spcPts val="600"/>
              </a:spcBef>
              <a:spcAft>
                <a:spcPts val="0"/>
              </a:spcAft>
              <a:buNone/>
            </a:pPr>
            <a:endParaRPr sz="1300" dirty="0"/>
          </a:p>
        </p:txBody>
      </p:sp>
      <p:sp>
        <p:nvSpPr>
          <p:cNvPr id="79" name="Google Shape;79;p13"/>
          <p:cNvSpPr txBox="1">
            <a:spLocks noGrp="1"/>
          </p:cNvSpPr>
          <p:nvPr>
            <p:ph type="body" idx="2"/>
          </p:nvPr>
        </p:nvSpPr>
        <p:spPr>
          <a:xfrm>
            <a:off x="4543956" y="1359600"/>
            <a:ext cx="3868500" cy="28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300"/>
          </a:p>
          <a:p>
            <a:pPr marL="0" lvl="0" indent="0" algn="l" rtl="0">
              <a:spcBef>
                <a:spcPts val="600"/>
              </a:spcBef>
              <a:spcAft>
                <a:spcPts val="0"/>
              </a:spcAft>
              <a:buNone/>
            </a:pPr>
            <a:endParaRPr sz="1300"/>
          </a:p>
        </p:txBody>
      </p:sp>
      <p:sp>
        <p:nvSpPr>
          <p:cNvPr id="80" name="Google Shape;80;p13"/>
          <p:cNvSpPr txBox="1">
            <a:spLocks noGrp="1"/>
          </p:cNvSpPr>
          <p:nvPr>
            <p:ph type="body" idx="2"/>
          </p:nvPr>
        </p:nvSpPr>
        <p:spPr>
          <a:xfrm>
            <a:off x="844425" y="3516250"/>
            <a:ext cx="7568100" cy="1140000"/>
          </a:xfrm>
          <a:prstGeom prst="rect">
            <a:avLst/>
          </a:prstGeom>
        </p:spPr>
        <p:txBody>
          <a:bodyPr spcFirstLastPara="1" wrap="square" lIns="91425" tIns="91425" rIns="91425" bIns="91425" anchor="t" anchorCtr="0">
            <a:noAutofit/>
          </a:bodyPr>
          <a:lstStyle/>
          <a:p>
            <a:pPr marL="0" lvl="0" indent="0" algn="r" rtl="0">
              <a:spcBef>
                <a:spcPts val="1000"/>
              </a:spcBef>
              <a:spcAft>
                <a:spcPts val="0"/>
              </a:spcAft>
              <a:buClr>
                <a:schemeClr val="dk1"/>
              </a:buClr>
              <a:buSzPts val="1100"/>
              <a:buFont typeface="Arial"/>
              <a:buNone/>
            </a:pPr>
            <a:r>
              <a:rPr lang="en" sz="2200" b="1" dirty="0">
                <a:solidFill>
                  <a:schemeClr val="dk2"/>
                </a:solidFill>
              </a:rPr>
              <a:t> </a:t>
            </a:r>
            <a:endParaRPr sz="2200" b="1" dirty="0">
              <a:solidFill>
                <a:schemeClr val="dk2"/>
              </a:solidFill>
            </a:endParaRPr>
          </a:p>
          <a:p>
            <a:pPr marL="0" lvl="0" indent="0" algn="r" rtl="0">
              <a:spcBef>
                <a:spcPts val="1000"/>
              </a:spcBef>
              <a:spcAft>
                <a:spcPts val="1000"/>
              </a:spcAft>
              <a:buNone/>
            </a:pPr>
            <a:endParaRPr sz="1200" dirty="0">
              <a:solidFill>
                <a:schemeClr val="dk2"/>
              </a:solidFill>
            </a:endParaRPr>
          </a:p>
        </p:txBody>
      </p:sp>
      <p:sp>
        <p:nvSpPr>
          <p:cNvPr id="81" name="Google Shape;81;p13"/>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82" name="Google Shape;82;p13"/>
          <p:cNvPicPr preferRelativeResize="0"/>
          <p:nvPr/>
        </p:nvPicPr>
        <p:blipFill>
          <a:blip r:embed="rId3">
            <a:alphaModFix/>
          </a:blip>
          <a:stretch>
            <a:fillRect/>
          </a:stretch>
        </p:blipFill>
        <p:spPr>
          <a:xfrm>
            <a:off x="4597975" y="1286275"/>
            <a:ext cx="4000502" cy="175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506550" y="0"/>
            <a:ext cx="8195700" cy="37536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3300" i="0" u="sng">
                <a:latin typeface="Merriweather"/>
                <a:ea typeface="Merriweather"/>
                <a:cs typeface="Merriweather"/>
                <a:sym typeface="Merriweather"/>
              </a:rPr>
              <a:t>ABOUT MY DATA SET</a:t>
            </a:r>
            <a:endParaRPr sz="3300" i="0" u="sng">
              <a:latin typeface="Merriweather"/>
              <a:ea typeface="Merriweather"/>
              <a:cs typeface="Merriweather"/>
              <a:sym typeface="Merriweather"/>
            </a:endParaRPr>
          </a:p>
          <a:p>
            <a:pPr marL="0" lvl="0" indent="0" algn="l" rtl="0">
              <a:spcBef>
                <a:spcPts val="600"/>
              </a:spcBef>
              <a:spcAft>
                <a:spcPts val="0"/>
              </a:spcAft>
              <a:buNone/>
            </a:pPr>
            <a:r>
              <a:rPr lang="en" sz="2600" i="0">
                <a:solidFill>
                  <a:schemeClr val="lt1"/>
                </a:solidFill>
                <a:latin typeface="Comic Sans MS"/>
                <a:ea typeface="Comic Sans MS"/>
                <a:cs typeface="Comic Sans MS"/>
                <a:sym typeface="Comic Sans MS"/>
              </a:rPr>
              <a:t>I have taken health care stroke dataset with 800 instances.The Attributes are id, gender, age of the patient. Whether the patient has any hypertension and heart disease. And patients marital status, work type, residence type, average glucose level, BMI, smoking status and heart stroke status.</a:t>
            </a:r>
            <a:endParaRPr sz="2600" i="0">
              <a:solidFill>
                <a:schemeClr val="lt1"/>
              </a:solidFill>
              <a:latin typeface="Comic Sans MS"/>
              <a:ea typeface="Comic Sans MS"/>
              <a:cs typeface="Comic Sans MS"/>
              <a:sym typeface="Comic Sans MS"/>
            </a:endParaRPr>
          </a:p>
          <a:p>
            <a:pPr marL="0" lvl="0" indent="0" algn="l" rtl="0">
              <a:spcBef>
                <a:spcPts val="600"/>
              </a:spcBef>
              <a:spcAft>
                <a:spcPts val="0"/>
              </a:spcAft>
              <a:buNone/>
            </a:pPr>
            <a:endParaRPr>
              <a:latin typeface="Merriweather"/>
              <a:ea typeface="Merriweather"/>
              <a:cs typeface="Merriweather"/>
              <a:sym typeface="Merriweather"/>
            </a:endParaRPr>
          </a:p>
        </p:txBody>
      </p:sp>
      <p:sp>
        <p:nvSpPr>
          <p:cNvPr id="88" name="Google Shape;88;p14"/>
          <p:cNvSpPr txBox="1">
            <a:spLocks noGrp="1"/>
          </p:cNvSpPr>
          <p:nvPr>
            <p:ph type="sldNum" idx="12"/>
          </p:nvPr>
        </p:nvSpPr>
        <p:spPr>
          <a:xfrm>
            <a:off x="-75" y="3420000"/>
            <a:ext cx="669600" cy="172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844425" y="5600"/>
            <a:ext cx="7884000" cy="63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94" name="Google Shape;94;p15"/>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95" name="Google Shape;95;p15"/>
          <p:cNvPicPr preferRelativeResize="0"/>
          <p:nvPr/>
        </p:nvPicPr>
        <p:blipFill rotWithShape="1">
          <a:blip r:embed="rId3">
            <a:alphaModFix/>
          </a:blip>
          <a:srcRect/>
          <a:stretch/>
        </p:blipFill>
        <p:spPr>
          <a:xfrm>
            <a:off x="844350" y="788900"/>
            <a:ext cx="7987925" cy="4089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ctrTitle" idx="4294967295"/>
          </p:nvPr>
        </p:nvSpPr>
        <p:spPr>
          <a:xfrm>
            <a:off x="844425" y="254875"/>
            <a:ext cx="51786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Algorithms I have used</a:t>
            </a:r>
            <a:endParaRPr sz="3800"/>
          </a:p>
        </p:txBody>
      </p:sp>
      <p:sp>
        <p:nvSpPr>
          <p:cNvPr id="101" name="Google Shape;101;p16"/>
          <p:cNvSpPr txBox="1">
            <a:spLocks noGrp="1"/>
          </p:cNvSpPr>
          <p:nvPr>
            <p:ph type="subTitle" idx="4294967295"/>
          </p:nvPr>
        </p:nvSpPr>
        <p:spPr>
          <a:xfrm>
            <a:off x="844425" y="1247075"/>
            <a:ext cx="5178600" cy="35316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a:solidFill>
                  <a:srgbClr val="000000"/>
                </a:solidFill>
                <a:latin typeface="Arial"/>
                <a:ea typeface="Arial"/>
                <a:cs typeface="Arial"/>
                <a:sym typeface="Arial"/>
              </a:rPr>
              <a:t>SVM Linear Kernel</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Knn </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Logistic regression, </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Decision tree</a:t>
            </a:r>
            <a:endParaRPr sz="2800">
              <a:solidFill>
                <a:srgbClr val="000000"/>
              </a:solidFill>
              <a:latin typeface="Arial"/>
              <a:ea typeface="Arial"/>
              <a:cs typeface="Arial"/>
              <a:sym typeface="Arial"/>
            </a:endParaRPr>
          </a:p>
          <a:p>
            <a:pPr marL="457200" lvl="0" indent="-419100" algn="l" rtl="0">
              <a:spcBef>
                <a:spcPts val="0"/>
              </a:spcBef>
              <a:spcAft>
                <a:spcPts val="0"/>
              </a:spcAft>
              <a:buSzPts val="3000"/>
              <a:buChar char="❏"/>
            </a:pPr>
            <a:r>
              <a:rPr lang="en" sz="2800">
                <a:solidFill>
                  <a:srgbClr val="000000"/>
                </a:solidFill>
                <a:latin typeface="Arial"/>
                <a:ea typeface="Arial"/>
                <a:cs typeface="Arial"/>
                <a:sym typeface="Arial"/>
              </a:rPr>
              <a:t>Random forest </a:t>
            </a:r>
            <a:endParaRPr/>
          </a:p>
        </p:txBody>
      </p:sp>
      <p:sp>
        <p:nvSpPr>
          <p:cNvPr id="102" name="Google Shape;102;p16"/>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3" name="Google Shape;103;p16"/>
          <p:cNvGrpSpPr/>
          <p:nvPr/>
        </p:nvGrpSpPr>
        <p:grpSpPr>
          <a:xfrm>
            <a:off x="6228674" y="417731"/>
            <a:ext cx="2120985" cy="4361089"/>
            <a:chOff x="5160100" y="1609475"/>
            <a:chExt cx="975300" cy="2005375"/>
          </a:xfrm>
        </p:grpSpPr>
        <p:sp>
          <p:nvSpPr>
            <p:cNvPr id="104" name="Google Shape;104;p16"/>
            <p:cNvSpPr/>
            <p:nvPr/>
          </p:nvSpPr>
          <p:spPr>
            <a:xfrm>
              <a:off x="5160100" y="1609475"/>
              <a:ext cx="975300" cy="2005375"/>
            </a:xfrm>
            <a:custGeom>
              <a:avLst/>
              <a:gdLst/>
              <a:ahLst/>
              <a:cxnLst/>
              <a:rect l="l" t="t" r="r" b="b"/>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5160100" y="1609475"/>
              <a:ext cx="975300" cy="2005375"/>
            </a:xfrm>
            <a:custGeom>
              <a:avLst/>
              <a:gdLst/>
              <a:ahLst/>
              <a:cxnLst/>
              <a:rect l="l" t="t" r="r" b="b"/>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6"/>
          <p:cNvSpPr/>
          <p:nvPr/>
        </p:nvSpPr>
        <p:spPr>
          <a:xfrm rot="4499367">
            <a:off x="7747457" y="360028"/>
            <a:ext cx="881478" cy="864587"/>
          </a:xfrm>
          <a:prstGeom prst="wedgeEllipseCallout">
            <a:avLst>
              <a:gd name="adj1" fmla="val -20833"/>
              <a:gd name="adj2" fmla="val 62500"/>
            </a:avLst>
          </a:prstGeom>
          <a:solidFill>
            <a:srgbClr val="A9D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2700000">
            <a:off x="5960306" y="1072527"/>
            <a:ext cx="669489" cy="669489"/>
          </a:xfrm>
          <a:prstGeom prst="teardrop">
            <a:avLst>
              <a:gd name="adj" fmla="val 100000"/>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rot="-2700000" flipH="1">
            <a:off x="7667081" y="3007202"/>
            <a:ext cx="669489" cy="669489"/>
          </a:xfrm>
          <a:prstGeom prst="teardrop">
            <a:avLst>
              <a:gd name="adj" fmla="val 100000"/>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6"/>
          <p:cNvGrpSpPr/>
          <p:nvPr/>
        </p:nvGrpSpPr>
        <p:grpSpPr>
          <a:xfrm>
            <a:off x="7841620" y="3181753"/>
            <a:ext cx="320399" cy="320378"/>
            <a:chOff x="1951075" y="2333250"/>
            <a:chExt cx="381200" cy="381175"/>
          </a:xfrm>
        </p:grpSpPr>
        <p:sp>
          <p:nvSpPr>
            <p:cNvPr id="110" name="Google Shape;110;p1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1" name="Google Shape;111;p1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2" name="Google Shape;112;p1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3" name="Google Shape;113;p1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4" name="Google Shape;114;p16"/>
          <p:cNvGrpSpPr/>
          <p:nvPr/>
        </p:nvGrpSpPr>
        <p:grpSpPr>
          <a:xfrm>
            <a:off x="6134870" y="1247078"/>
            <a:ext cx="320378" cy="320378"/>
            <a:chOff x="1278900" y="2333250"/>
            <a:chExt cx="381175" cy="381175"/>
          </a:xfrm>
        </p:grpSpPr>
        <p:sp>
          <p:nvSpPr>
            <p:cNvPr id="115" name="Google Shape;115;p1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6"/>
          <p:cNvGrpSpPr/>
          <p:nvPr/>
        </p:nvGrpSpPr>
        <p:grpSpPr>
          <a:xfrm>
            <a:off x="7905968" y="636609"/>
            <a:ext cx="563866" cy="311792"/>
            <a:chOff x="531800" y="5071350"/>
            <a:chExt cx="529750" cy="292900"/>
          </a:xfrm>
        </p:grpSpPr>
        <p:sp>
          <p:nvSpPr>
            <p:cNvPr id="120" name="Google Shape;120;p1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4156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6"/>
          <p:cNvSpPr/>
          <p:nvPr/>
        </p:nvSpPr>
        <p:spPr>
          <a:xfrm>
            <a:off x="7390350" y="1536450"/>
            <a:ext cx="176100" cy="154200"/>
          </a:xfrm>
          <a:prstGeom prst="heart">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7"/>
          <p:cNvGrpSpPr/>
          <p:nvPr/>
        </p:nvGrpSpPr>
        <p:grpSpPr>
          <a:xfrm>
            <a:off x="6769824" y="411366"/>
            <a:ext cx="2114752" cy="4367730"/>
            <a:chOff x="8078788" y="3651250"/>
            <a:chExt cx="1389000" cy="2868600"/>
          </a:xfrm>
        </p:grpSpPr>
        <p:sp>
          <p:nvSpPr>
            <p:cNvPr id="133" name="Google Shape;133;p17"/>
            <p:cNvSpPr/>
            <p:nvPr/>
          </p:nvSpPr>
          <p:spPr>
            <a:xfrm>
              <a:off x="8083550" y="3651250"/>
              <a:ext cx="1384200" cy="2868600"/>
            </a:xfrm>
            <a:custGeom>
              <a:avLst/>
              <a:gdLst/>
              <a:ahLst/>
              <a:cxnLst/>
              <a:rect l="l" t="t" r="r" b="b"/>
              <a:pathLst>
                <a:path w="120000" h="120000" extrusionOk="0">
                  <a:moveTo>
                    <a:pt x="118506" y="61353"/>
                  </a:moveTo>
                  <a:cubicBezTo>
                    <a:pt x="117760" y="61172"/>
                    <a:pt x="118133" y="61263"/>
                    <a:pt x="118506" y="61353"/>
                  </a:cubicBezTo>
                  <a:cubicBezTo>
                    <a:pt x="115894" y="60631"/>
                    <a:pt x="114401" y="59187"/>
                    <a:pt x="112348" y="58195"/>
                  </a:cubicBezTo>
                  <a:cubicBezTo>
                    <a:pt x="111415" y="57654"/>
                    <a:pt x="110295" y="57203"/>
                    <a:pt x="108989" y="57022"/>
                  </a:cubicBezTo>
                  <a:cubicBezTo>
                    <a:pt x="108429" y="57022"/>
                    <a:pt x="107496" y="57022"/>
                    <a:pt x="107122" y="56932"/>
                  </a:cubicBezTo>
                  <a:cubicBezTo>
                    <a:pt x="106936" y="56842"/>
                    <a:pt x="106749" y="56571"/>
                    <a:pt x="106749" y="56481"/>
                  </a:cubicBezTo>
                  <a:cubicBezTo>
                    <a:pt x="106562" y="56300"/>
                    <a:pt x="106376" y="56030"/>
                    <a:pt x="106189" y="55849"/>
                  </a:cubicBezTo>
                  <a:cubicBezTo>
                    <a:pt x="105069" y="54406"/>
                    <a:pt x="104323" y="52872"/>
                    <a:pt x="103950" y="51338"/>
                  </a:cubicBezTo>
                  <a:cubicBezTo>
                    <a:pt x="103763" y="50345"/>
                    <a:pt x="103763" y="49443"/>
                    <a:pt x="103390" y="48541"/>
                  </a:cubicBezTo>
                  <a:cubicBezTo>
                    <a:pt x="102643" y="46917"/>
                    <a:pt x="101710" y="45383"/>
                    <a:pt x="100404" y="43849"/>
                  </a:cubicBezTo>
                  <a:cubicBezTo>
                    <a:pt x="100031" y="43308"/>
                    <a:pt x="99471" y="42586"/>
                    <a:pt x="98724" y="42045"/>
                  </a:cubicBezTo>
                  <a:cubicBezTo>
                    <a:pt x="98164" y="41684"/>
                    <a:pt x="97604" y="41323"/>
                    <a:pt x="97418" y="40781"/>
                  </a:cubicBezTo>
                  <a:cubicBezTo>
                    <a:pt x="97045" y="40060"/>
                    <a:pt x="97231" y="39248"/>
                    <a:pt x="97045" y="38436"/>
                  </a:cubicBezTo>
                  <a:cubicBezTo>
                    <a:pt x="96858" y="37624"/>
                    <a:pt x="96671" y="36902"/>
                    <a:pt x="96485" y="36090"/>
                  </a:cubicBezTo>
                  <a:cubicBezTo>
                    <a:pt x="96111" y="34556"/>
                    <a:pt x="95552" y="33022"/>
                    <a:pt x="94805" y="31488"/>
                  </a:cubicBezTo>
                  <a:cubicBezTo>
                    <a:pt x="94618" y="31127"/>
                    <a:pt x="94805" y="30766"/>
                    <a:pt x="94992" y="30406"/>
                  </a:cubicBezTo>
                  <a:cubicBezTo>
                    <a:pt x="94992" y="30045"/>
                    <a:pt x="94992" y="29593"/>
                    <a:pt x="94992" y="29233"/>
                  </a:cubicBezTo>
                  <a:cubicBezTo>
                    <a:pt x="94992" y="28421"/>
                    <a:pt x="94992" y="27609"/>
                    <a:pt x="94805" y="26796"/>
                  </a:cubicBezTo>
                  <a:cubicBezTo>
                    <a:pt x="94432" y="25353"/>
                    <a:pt x="92566" y="24090"/>
                    <a:pt x="91073" y="22917"/>
                  </a:cubicBezTo>
                  <a:cubicBezTo>
                    <a:pt x="89393" y="21563"/>
                    <a:pt x="86594" y="21022"/>
                    <a:pt x="83421" y="20751"/>
                  </a:cubicBezTo>
                  <a:cubicBezTo>
                    <a:pt x="81928" y="20571"/>
                    <a:pt x="80248" y="20571"/>
                    <a:pt x="78569" y="20481"/>
                  </a:cubicBezTo>
                  <a:cubicBezTo>
                    <a:pt x="77822" y="20481"/>
                    <a:pt x="77076" y="20481"/>
                    <a:pt x="76329" y="20481"/>
                  </a:cubicBezTo>
                  <a:cubicBezTo>
                    <a:pt x="75769" y="20481"/>
                    <a:pt x="75583" y="20481"/>
                    <a:pt x="75209" y="20300"/>
                  </a:cubicBezTo>
                  <a:cubicBezTo>
                    <a:pt x="75023" y="20210"/>
                    <a:pt x="74650" y="20120"/>
                    <a:pt x="74276" y="20030"/>
                  </a:cubicBezTo>
                  <a:cubicBezTo>
                    <a:pt x="72970" y="19578"/>
                    <a:pt x="71664" y="19127"/>
                    <a:pt x="70171" y="18766"/>
                  </a:cubicBezTo>
                  <a:cubicBezTo>
                    <a:pt x="69797" y="18676"/>
                    <a:pt x="69424" y="18496"/>
                    <a:pt x="69051" y="18406"/>
                  </a:cubicBezTo>
                  <a:cubicBezTo>
                    <a:pt x="68864" y="18406"/>
                    <a:pt x="68491" y="18315"/>
                    <a:pt x="68304" y="18225"/>
                  </a:cubicBezTo>
                  <a:cubicBezTo>
                    <a:pt x="68304" y="18135"/>
                    <a:pt x="68304" y="18045"/>
                    <a:pt x="68304" y="18045"/>
                  </a:cubicBezTo>
                  <a:cubicBezTo>
                    <a:pt x="68118" y="17323"/>
                    <a:pt x="67931" y="16601"/>
                    <a:pt x="67744" y="15969"/>
                  </a:cubicBezTo>
                  <a:cubicBezTo>
                    <a:pt x="67744" y="15609"/>
                    <a:pt x="67744" y="15338"/>
                    <a:pt x="67558" y="15067"/>
                  </a:cubicBezTo>
                  <a:cubicBezTo>
                    <a:pt x="67558" y="14977"/>
                    <a:pt x="67558" y="14887"/>
                    <a:pt x="67558" y="14887"/>
                  </a:cubicBezTo>
                  <a:cubicBezTo>
                    <a:pt x="67558" y="14796"/>
                    <a:pt x="67744" y="14796"/>
                    <a:pt x="67931" y="14706"/>
                  </a:cubicBezTo>
                  <a:cubicBezTo>
                    <a:pt x="68304" y="14616"/>
                    <a:pt x="68491" y="14526"/>
                    <a:pt x="68864" y="14345"/>
                  </a:cubicBezTo>
                  <a:cubicBezTo>
                    <a:pt x="69424" y="13984"/>
                    <a:pt x="69611" y="13533"/>
                    <a:pt x="69984" y="13082"/>
                  </a:cubicBezTo>
                  <a:cubicBezTo>
                    <a:pt x="70357" y="12451"/>
                    <a:pt x="70730" y="11819"/>
                    <a:pt x="71104" y="11187"/>
                  </a:cubicBezTo>
                  <a:cubicBezTo>
                    <a:pt x="72597" y="8481"/>
                    <a:pt x="73343" y="5052"/>
                    <a:pt x="70171" y="2526"/>
                  </a:cubicBezTo>
                  <a:cubicBezTo>
                    <a:pt x="68678" y="1443"/>
                    <a:pt x="66438" y="631"/>
                    <a:pt x="63639" y="270"/>
                  </a:cubicBezTo>
                  <a:cubicBezTo>
                    <a:pt x="62706" y="180"/>
                    <a:pt x="59906" y="0"/>
                    <a:pt x="58040" y="180"/>
                  </a:cubicBezTo>
                  <a:cubicBezTo>
                    <a:pt x="55241" y="360"/>
                    <a:pt x="52628" y="812"/>
                    <a:pt x="50762" y="1714"/>
                  </a:cubicBezTo>
                  <a:cubicBezTo>
                    <a:pt x="48709" y="2796"/>
                    <a:pt x="47776" y="4150"/>
                    <a:pt x="47402" y="5503"/>
                  </a:cubicBezTo>
                  <a:cubicBezTo>
                    <a:pt x="46469" y="8300"/>
                    <a:pt x="47962" y="11007"/>
                    <a:pt x="49828" y="13533"/>
                  </a:cubicBezTo>
                  <a:cubicBezTo>
                    <a:pt x="50015" y="13894"/>
                    <a:pt x="50388" y="14165"/>
                    <a:pt x="50762" y="14345"/>
                  </a:cubicBezTo>
                  <a:cubicBezTo>
                    <a:pt x="50948" y="14436"/>
                    <a:pt x="51135" y="14616"/>
                    <a:pt x="51508" y="14706"/>
                  </a:cubicBezTo>
                  <a:cubicBezTo>
                    <a:pt x="51508" y="14706"/>
                    <a:pt x="51881" y="14796"/>
                    <a:pt x="51881" y="14887"/>
                  </a:cubicBezTo>
                  <a:cubicBezTo>
                    <a:pt x="52068" y="14977"/>
                    <a:pt x="51881" y="15338"/>
                    <a:pt x="51881" y="15428"/>
                  </a:cubicBezTo>
                  <a:cubicBezTo>
                    <a:pt x="51695" y="16150"/>
                    <a:pt x="51508" y="16962"/>
                    <a:pt x="51321" y="17684"/>
                  </a:cubicBezTo>
                  <a:cubicBezTo>
                    <a:pt x="51321" y="17774"/>
                    <a:pt x="51321" y="18045"/>
                    <a:pt x="51135" y="18225"/>
                  </a:cubicBezTo>
                  <a:cubicBezTo>
                    <a:pt x="51135" y="18315"/>
                    <a:pt x="50575" y="18406"/>
                    <a:pt x="50388" y="18406"/>
                  </a:cubicBezTo>
                  <a:cubicBezTo>
                    <a:pt x="50015" y="18496"/>
                    <a:pt x="49642" y="18676"/>
                    <a:pt x="49269" y="18766"/>
                  </a:cubicBezTo>
                  <a:cubicBezTo>
                    <a:pt x="48709" y="18947"/>
                    <a:pt x="47962" y="19127"/>
                    <a:pt x="47216" y="19398"/>
                  </a:cubicBezTo>
                  <a:cubicBezTo>
                    <a:pt x="46469" y="19578"/>
                    <a:pt x="45909" y="19759"/>
                    <a:pt x="45163" y="20030"/>
                  </a:cubicBezTo>
                  <a:cubicBezTo>
                    <a:pt x="44976" y="20120"/>
                    <a:pt x="44603" y="20210"/>
                    <a:pt x="44416" y="20300"/>
                  </a:cubicBezTo>
                  <a:cubicBezTo>
                    <a:pt x="43856" y="20481"/>
                    <a:pt x="43856" y="20481"/>
                    <a:pt x="43297" y="20481"/>
                  </a:cubicBezTo>
                  <a:cubicBezTo>
                    <a:pt x="41617" y="20481"/>
                    <a:pt x="39937" y="20481"/>
                    <a:pt x="38258" y="20571"/>
                  </a:cubicBezTo>
                  <a:cubicBezTo>
                    <a:pt x="35458" y="20751"/>
                    <a:pt x="31912" y="21022"/>
                    <a:pt x="29860" y="22015"/>
                  </a:cubicBezTo>
                  <a:cubicBezTo>
                    <a:pt x="28740" y="22556"/>
                    <a:pt x="27993" y="23187"/>
                    <a:pt x="27247" y="23819"/>
                  </a:cubicBezTo>
                  <a:cubicBezTo>
                    <a:pt x="26500" y="24451"/>
                    <a:pt x="25754" y="25082"/>
                    <a:pt x="25194" y="25804"/>
                  </a:cubicBezTo>
                  <a:cubicBezTo>
                    <a:pt x="24634" y="26526"/>
                    <a:pt x="24634" y="27338"/>
                    <a:pt x="24447" y="28060"/>
                  </a:cubicBezTo>
                  <a:cubicBezTo>
                    <a:pt x="24447" y="28872"/>
                    <a:pt x="24447" y="29684"/>
                    <a:pt x="24634" y="30406"/>
                  </a:cubicBezTo>
                  <a:cubicBezTo>
                    <a:pt x="24634" y="30766"/>
                    <a:pt x="24821" y="31127"/>
                    <a:pt x="24634" y="31488"/>
                  </a:cubicBezTo>
                  <a:cubicBezTo>
                    <a:pt x="24447" y="31939"/>
                    <a:pt x="24261" y="32300"/>
                    <a:pt x="24074" y="32661"/>
                  </a:cubicBezTo>
                  <a:cubicBezTo>
                    <a:pt x="23888" y="33473"/>
                    <a:pt x="23514" y="34195"/>
                    <a:pt x="23328" y="35007"/>
                  </a:cubicBezTo>
                  <a:cubicBezTo>
                    <a:pt x="22768" y="36541"/>
                    <a:pt x="22395" y="38165"/>
                    <a:pt x="22395" y="39699"/>
                  </a:cubicBezTo>
                  <a:cubicBezTo>
                    <a:pt x="22208" y="40511"/>
                    <a:pt x="22208" y="41142"/>
                    <a:pt x="21275" y="41774"/>
                  </a:cubicBezTo>
                  <a:cubicBezTo>
                    <a:pt x="20715" y="42135"/>
                    <a:pt x="20342" y="42496"/>
                    <a:pt x="19968" y="42947"/>
                  </a:cubicBezTo>
                  <a:cubicBezTo>
                    <a:pt x="17729" y="45293"/>
                    <a:pt x="16236" y="47909"/>
                    <a:pt x="15676" y="50526"/>
                  </a:cubicBezTo>
                  <a:cubicBezTo>
                    <a:pt x="15303" y="51969"/>
                    <a:pt x="14930" y="53413"/>
                    <a:pt x="13996" y="54857"/>
                  </a:cubicBezTo>
                  <a:cubicBezTo>
                    <a:pt x="13810" y="55218"/>
                    <a:pt x="13623" y="55488"/>
                    <a:pt x="13250" y="55849"/>
                  </a:cubicBezTo>
                  <a:cubicBezTo>
                    <a:pt x="13250" y="56030"/>
                    <a:pt x="13063" y="56210"/>
                    <a:pt x="12877" y="56390"/>
                  </a:cubicBezTo>
                  <a:cubicBezTo>
                    <a:pt x="12690" y="56571"/>
                    <a:pt x="12503" y="56842"/>
                    <a:pt x="12317" y="56932"/>
                  </a:cubicBezTo>
                  <a:cubicBezTo>
                    <a:pt x="12130" y="57022"/>
                    <a:pt x="11010" y="57022"/>
                    <a:pt x="10637" y="57022"/>
                  </a:cubicBezTo>
                  <a:cubicBezTo>
                    <a:pt x="9891" y="57112"/>
                    <a:pt x="9144" y="57293"/>
                    <a:pt x="8584" y="57473"/>
                  </a:cubicBezTo>
                  <a:cubicBezTo>
                    <a:pt x="6158" y="58375"/>
                    <a:pt x="4665" y="59729"/>
                    <a:pt x="2612" y="60812"/>
                  </a:cubicBezTo>
                  <a:cubicBezTo>
                    <a:pt x="2052" y="60992"/>
                    <a:pt x="1493" y="61172"/>
                    <a:pt x="933" y="61353"/>
                  </a:cubicBezTo>
                  <a:cubicBezTo>
                    <a:pt x="559" y="61533"/>
                    <a:pt x="0" y="61714"/>
                    <a:pt x="0" y="61984"/>
                  </a:cubicBezTo>
                  <a:cubicBezTo>
                    <a:pt x="0" y="62526"/>
                    <a:pt x="1119" y="62616"/>
                    <a:pt x="1866" y="62616"/>
                  </a:cubicBezTo>
                  <a:cubicBezTo>
                    <a:pt x="2986" y="62526"/>
                    <a:pt x="3919" y="62436"/>
                    <a:pt x="4665" y="62165"/>
                  </a:cubicBezTo>
                  <a:cubicBezTo>
                    <a:pt x="5225" y="62075"/>
                    <a:pt x="5598" y="61804"/>
                    <a:pt x="6158" y="61624"/>
                  </a:cubicBezTo>
                  <a:cubicBezTo>
                    <a:pt x="6531" y="61443"/>
                    <a:pt x="6905" y="61172"/>
                    <a:pt x="7465" y="61082"/>
                  </a:cubicBezTo>
                  <a:cubicBezTo>
                    <a:pt x="7278" y="61624"/>
                    <a:pt x="6531" y="62165"/>
                    <a:pt x="5972" y="62616"/>
                  </a:cubicBezTo>
                  <a:cubicBezTo>
                    <a:pt x="5412" y="63248"/>
                    <a:pt x="4665" y="63789"/>
                    <a:pt x="3919" y="64421"/>
                  </a:cubicBezTo>
                  <a:cubicBezTo>
                    <a:pt x="3359" y="64872"/>
                    <a:pt x="2239" y="65503"/>
                    <a:pt x="2799" y="66045"/>
                  </a:cubicBezTo>
                  <a:cubicBezTo>
                    <a:pt x="3732" y="67127"/>
                    <a:pt x="5598" y="65774"/>
                    <a:pt x="6345" y="65413"/>
                  </a:cubicBezTo>
                  <a:cubicBezTo>
                    <a:pt x="6905" y="65052"/>
                    <a:pt x="7278" y="64691"/>
                    <a:pt x="7838" y="64330"/>
                  </a:cubicBezTo>
                  <a:cubicBezTo>
                    <a:pt x="8211" y="63969"/>
                    <a:pt x="8771" y="63609"/>
                    <a:pt x="9331" y="63428"/>
                  </a:cubicBezTo>
                  <a:cubicBezTo>
                    <a:pt x="9331" y="63699"/>
                    <a:pt x="9144" y="64060"/>
                    <a:pt x="8958" y="64421"/>
                  </a:cubicBezTo>
                  <a:cubicBezTo>
                    <a:pt x="8584" y="64781"/>
                    <a:pt x="8398" y="65142"/>
                    <a:pt x="8024" y="65503"/>
                  </a:cubicBezTo>
                  <a:cubicBezTo>
                    <a:pt x="7651" y="66135"/>
                    <a:pt x="6718" y="66947"/>
                    <a:pt x="6905" y="67578"/>
                  </a:cubicBezTo>
                  <a:cubicBezTo>
                    <a:pt x="7278" y="67939"/>
                    <a:pt x="8024" y="68210"/>
                    <a:pt x="8771" y="68030"/>
                  </a:cubicBezTo>
                  <a:cubicBezTo>
                    <a:pt x="9517" y="67849"/>
                    <a:pt x="9891" y="67308"/>
                    <a:pt x="10264" y="66947"/>
                  </a:cubicBezTo>
                  <a:cubicBezTo>
                    <a:pt x="11010" y="66045"/>
                    <a:pt x="11570" y="65052"/>
                    <a:pt x="12503" y="64150"/>
                  </a:cubicBezTo>
                  <a:cubicBezTo>
                    <a:pt x="12503" y="64962"/>
                    <a:pt x="12130" y="65774"/>
                    <a:pt x="12130" y="66586"/>
                  </a:cubicBezTo>
                  <a:cubicBezTo>
                    <a:pt x="12130" y="66947"/>
                    <a:pt x="11944" y="67578"/>
                    <a:pt x="12690" y="67849"/>
                  </a:cubicBezTo>
                  <a:cubicBezTo>
                    <a:pt x="13250" y="68120"/>
                    <a:pt x="14183" y="67939"/>
                    <a:pt x="14556" y="67669"/>
                  </a:cubicBezTo>
                  <a:cubicBezTo>
                    <a:pt x="15116" y="67218"/>
                    <a:pt x="14930" y="66496"/>
                    <a:pt x="15116" y="65954"/>
                  </a:cubicBezTo>
                  <a:cubicBezTo>
                    <a:pt x="15116" y="65503"/>
                    <a:pt x="15116" y="65142"/>
                    <a:pt x="15303" y="64691"/>
                  </a:cubicBezTo>
                  <a:cubicBezTo>
                    <a:pt x="15303" y="64511"/>
                    <a:pt x="15303" y="63969"/>
                    <a:pt x="15863" y="63879"/>
                  </a:cubicBezTo>
                  <a:cubicBezTo>
                    <a:pt x="16236" y="64060"/>
                    <a:pt x="15863" y="64781"/>
                    <a:pt x="15863" y="65052"/>
                  </a:cubicBezTo>
                  <a:cubicBezTo>
                    <a:pt x="15676" y="65503"/>
                    <a:pt x="15676" y="65954"/>
                    <a:pt x="15676" y="66406"/>
                  </a:cubicBezTo>
                  <a:cubicBezTo>
                    <a:pt x="15863" y="66857"/>
                    <a:pt x="16609" y="67398"/>
                    <a:pt x="17542" y="67037"/>
                  </a:cubicBezTo>
                  <a:cubicBezTo>
                    <a:pt x="18102" y="66766"/>
                    <a:pt x="18289" y="66315"/>
                    <a:pt x="18475" y="65954"/>
                  </a:cubicBezTo>
                  <a:cubicBezTo>
                    <a:pt x="18475" y="65503"/>
                    <a:pt x="18475" y="65142"/>
                    <a:pt x="18475" y="64691"/>
                  </a:cubicBezTo>
                  <a:cubicBezTo>
                    <a:pt x="18662" y="64150"/>
                    <a:pt x="18849" y="63609"/>
                    <a:pt x="18849" y="62977"/>
                  </a:cubicBezTo>
                  <a:cubicBezTo>
                    <a:pt x="19035" y="62706"/>
                    <a:pt x="19222" y="62526"/>
                    <a:pt x="19409" y="62255"/>
                  </a:cubicBezTo>
                  <a:cubicBezTo>
                    <a:pt x="19782" y="61804"/>
                    <a:pt x="20155" y="61353"/>
                    <a:pt x="20342" y="60902"/>
                  </a:cubicBezTo>
                  <a:cubicBezTo>
                    <a:pt x="20528" y="60451"/>
                    <a:pt x="20902" y="59909"/>
                    <a:pt x="20902" y="59458"/>
                  </a:cubicBezTo>
                  <a:cubicBezTo>
                    <a:pt x="20902" y="59278"/>
                    <a:pt x="20902" y="59187"/>
                    <a:pt x="20715" y="59007"/>
                  </a:cubicBezTo>
                  <a:cubicBezTo>
                    <a:pt x="20715" y="58917"/>
                    <a:pt x="20528" y="58736"/>
                    <a:pt x="20528" y="58646"/>
                  </a:cubicBezTo>
                  <a:cubicBezTo>
                    <a:pt x="20528" y="58466"/>
                    <a:pt x="20902" y="58195"/>
                    <a:pt x="21088" y="58015"/>
                  </a:cubicBezTo>
                  <a:cubicBezTo>
                    <a:pt x="22021" y="56842"/>
                    <a:pt x="23141" y="55759"/>
                    <a:pt x="24261" y="54676"/>
                  </a:cubicBezTo>
                  <a:cubicBezTo>
                    <a:pt x="26874" y="52060"/>
                    <a:pt x="29860" y="49533"/>
                    <a:pt x="31726" y="46827"/>
                  </a:cubicBezTo>
                  <a:cubicBezTo>
                    <a:pt x="32659" y="45293"/>
                    <a:pt x="33219" y="43759"/>
                    <a:pt x="33965" y="42315"/>
                  </a:cubicBezTo>
                  <a:cubicBezTo>
                    <a:pt x="34712" y="40962"/>
                    <a:pt x="35645" y="39609"/>
                    <a:pt x="36765" y="38345"/>
                  </a:cubicBezTo>
                  <a:cubicBezTo>
                    <a:pt x="37138" y="39067"/>
                    <a:pt x="37511" y="39789"/>
                    <a:pt x="37884" y="40511"/>
                  </a:cubicBezTo>
                  <a:cubicBezTo>
                    <a:pt x="38071" y="41052"/>
                    <a:pt x="38631" y="41593"/>
                    <a:pt x="38818" y="42225"/>
                  </a:cubicBezTo>
                  <a:cubicBezTo>
                    <a:pt x="38818" y="42857"/>
                    <a:pt x="38818" y="43488"/>
                    <a:pt x="38818" y="44210"/>
                  </a:cubicBezTo>
                  <a:cubicBezTo>
                    <a:pt x="38631" y="45203"/>
                    <a:pt x="38631" y="46195"/>
                    <a:pt x="38631" y="47278"/>
                  </a:cubicBezTo>
                  <a:cubicBezTo>
                    <a:pt x="38631" y="47819"/>
                    <a:pt x="38444" y="48451"/>
                    <a:pt x="38631" y="48992"/>
                  </a:cubicBezTo>
                  <a:cubicBezTo>
                    <a:pt x="38631" y="49263"/>
                    <a:pt x="39004" y="49443"/>
                    <a:pt x="39191" y="49714"/>
                  </a:cubicBezTo>
                  <a:cubicBezTo>
                    <a:pt x="39377" y="50075"/>
                    <a:pt x="39004" y="50796"/>
                    <a:pt x="38818" y="51248"/>
                  </a:cubicBezTo>
                  <a:cubicBezTo>
                    <a:pt x="38444" y="52240"/>
                    <a:pt x="38071" y="53323"/>
                    <a:pt x="37698" y="54315"/>
                  </a:cubicBezTo>
                  <a:cubicBezTo>
                    <a:pt x="36391" y="58466"/>
                    <a:pt x="36951" y="62706"/>
                    <a:pt x="37511" y="66766"/>
                  </a:cubicBezTo>
                  <a:cubicBezTo>
                    <a:pt x="38071" y="70917"/>
                    <a:pt x="39377" y="74977"/>
                    <a:pt x="41617" y="79037"/>
                  </a:cubicBezTo>
                  <a:cubicBezTo>
                    <a:pt x="42737" y="80751"/>
                    <a:pt x="43670" y="82466"/>
                    <a:pt x="43856" y="84270"/>
                  </a:cubicBezTo>
                  <a:cubicBezTo>
                    <a:pt x="43856" y="85804"/>
                    <a:pt x="43110" y="87248"/>
                    <a:pt x="42363" y="88781"/>
                  </a:cubicBezTo>
                  <a:cubicBezTo>
                    <a:pt x="41430" y="90766"/>
                    <a:pt x="40870" y="92751"/>
                    <a:pt x="41430" y="94827"/>
                  </a:cubicBezTo>
                  <a:cubicBezTo>
                    <a:pt x="41990" y="96812"/>
                    <a:pt x="43110" y="98796"/>
                    <a:pt x="44416" y="100691"/>
                  </a:cubicBezTo>
                  <a:cubicBezTo>
                    <a:pt x="45536" y="102586"/>
                    <a:pt x="46656" y="104390"/>
                    <a:pt x="47776" y="106195"/>
                  </a:cubicBezTo>
                  <a:cubicBezTo>
                    <a:pt x="48709" y="107639"/>
                    <a:pt x="49642" y="109082"/>
                    <a:pt x="50388" y="110526"/>
                  </a:cubicBezTo>
                  <a:cubicBezTo>
                    <a:pt x="50575" y="110977"/>
                    <a:pt x="51135" y="111609"/>
                    <a:pt x="50948" y="112060"/>
                  </a:cubicBezTo>
                  <a:cubicBezTo>
                    <a:pt x="50762" y="112421"/>
                    <a:pt x="49642" y="114045"/>
                    <a:pt x="49642" y="114225"/>
                  </a:cubicBezTo>
                  <a:cubicBezTo>
                    <a:pt x="49455" y="114496"/>
                    <a:pt x="49269" y="114766"/>
                    <a:pt x="48895" y="115037"/>
                  </a:cubicBezTo>
                  <a:cubicBezTo>
                    <a:pt x="48522" y="115308"/>
                    <a:pt x="48149" y="115578"/>
                    <a:pt x="47402" y="115849"/>
                  </a:cubicBezTo>
                  <a:cubicBezTo>
                    <a:pt x="47029" y="116030"/>
                    <a:pt x="46842" y="116210"/>
                    <a:pt x="46469" y="116390"/>
                  </a:cubicBezTo>
                  <a:cubicBezTo>
                    <a:pt x="46283" y="116390"/>
                    <a:pt x="46096" y="116481"/>
                    <a:pt x="45909" y="116571"/>
                  </a:cubicBezTo>
                  <a:cubicBezTo>
                    <a:pt x="45723" y="116661"/>
                    <a:pt x="45536" y="116751"/>
                    <a:pt x="45349" y="116932"/>
                  </a:cubicBezTo>
                  <a:cubicBezTo>
                    <a:pt x="45163" y="117112"/>
                    <a:pt x="44790" y="117293"/>
                    <a:pt x="44603" y="117563"/>
                  </a:cubicBezTo>
                  <a:cubicBezTo>
                    <a:pt x="44416" y="117924"/>
                    <a:pt x="44230" y="118195"/>
                    <a:pt x="44603" y="118556"/>
                  </a:cubicBezTo>
                  <a:cubicBezTo>
                    <a:pt x="45349" y="119187"/>
                    <a:pt x="46842" y="119278"/>
                    <a:pt x="47962" y="119278"/>
                  </a:cubicBezTo>
                  <a:cubicBezTo>
                    <a:pt x="48522" y="119278"/>
                    <a:pt x="49082" y="119278"/>
                    <a:pt x="49642" y="119368"/>
                  </a:cubicBezTo>
                  <a:cubicBezTo>
                    <a:pt x="50015" y="119458"/>
                    <a:pt x="50575" y="119639"/>
                    <a:pt x="51135" y="119729"/>
                  </a:cubicBezTo>
                  <a:cubicBezTo>
                    <a:pt x="52441" y="120000"/>
                    <a:pt x="53561" y="120000"/>
                    <a:pt x="54867" y="120000"/>
                  </a:cubicBezTo>
                  <a:cubicBezTo>
                    <a:pt x="55987" y="120000"/>
                    <a:pt x="57293" y="120000"/>
                    <a:pt x="58413" y="119639"/>
                  </a:cubicBezTo>
                  <a:cubicBezTo>
                    <a:pt x="58600" y="119548"/>
                    <a:pt x="58973" y="119458"/>
                    <a:pt x="59160" y="119368"/>
                  </a:cubicBezTo>
                  <a:cubicBezTo>
                    <a:pt x="59346" y="119278"/>
                    <a:pt x="59533" y="119187"/>
                    <a:pt x="59720" y="119007"/>
                  </a:cubicBezTo>
                  <a:cubicBezTo>
                    <a:pt x="59720" y="119007"/>
                    <a:pt x="59720" y="119007"/>
                    <a:pt x="59720" y="119007"/>
                  </a:cubicBezTo>
                  <a:cubicBezTo>
                    <a:pt x="59720" y="119007"/>
                    <a:pt x="59720" y="119007"/>
                    <a:pt x="59720" y="119007"/>
                  </a:cubicBezTo>
                  <a:cubicBezTo>
                    <a:pt x="59906" y="119187"/>
                    <a:pt x="60279" y="119278"/>
                    <a:pt x="60466" y="119368"/>
                  </a:cubicBezTo>
                  <a:cubicBezTo>
                    <a:pt x="60653" y="119458"/>
                    <a:pt x="60839" y="119548"/>
                    <a:pt x="61213" y="119639"/>
                  </a:cubicBezTo>
                  <a:cubicBezTo>
                    <a:pt x="62332" y="120000"/>
                    <a:pt x="63452" y="120000"/>
                    <a:pt x="64758" y="120000"/>
                  </a:cubicBezTo>
                  <a:cubicBezTo>
                    <a:pt x="65878" y="120000"/>
                    <a:pt x="67185" y="120000"/>
                    <a:pt x="68304" y="119729"/>
                  </a:cubicBezTo>
                  <a:cubicBezTo>
                    <a:pt x="68864" y="119639"/>
                    <a:pt x="69424" y="119458"/>
                    <a:pt x="69984" y="119368"/>
                  </a:cubicBezTo>
                  <a:cubicBezTo>
                    <a:pt x="70357" y="119278"/>
                    <a:pt x="70917" y="119278"/>
                    <a:pt x="71477" y="119278"/>
                  </a:cubicBezTo>
                  <a:cubicBezTo>
                    <a:pt x="72597" y="119278"/>
                    <a:pt x="74276" y="119187"/>
                    <a:pt x="74836" y="118556"/>
                  </a:cubicBezTo>
                  <a:cubicBezTo>
                    <a:pt x="75209" y="118195"/>
                    <a:pt x="75209" y="117924"/>
                    <a:pt x="75023" y="117563"/>
                  </a:cubicBezTo>
                  <a:cubicBezTo>
                    <a:pt x="74836" y="117293"/>
                    <a:pt x="74463" y="117112"/>
                    <a:pt x="74090" y="116932"/>
                  </a:cubicBezTo>
                  <a:cubicBezTo>
                    <a:pt x="73903" y="116751"/>
                    <a:pt x="73716" y="116661"/>
                    <a:pt x="73530" y="116571"/>
                  </a:cubicBezTo>
                  <a:cubicBezTo>
                    <a:pt x="73343" y="116481"/>
                    <a:pt x="73157" y="116390"/>
                    <a:pt x="73157" y="116390"/>
                  </a:cubicBezTo>
                  <a:cubicBezTo>
                    <a:pt x="72783" y="116210"/>
                    <a:pt x="72410" y="116030"/>
                    <a:pt x="72037" y="115849"/>
                  </a:cubicBezTo>
                  <a:cubicBezTo>
                    <a:pt x="71477" y="115578"/>
                    <a:pt x="70917" y="115308"/>
                    <a:pt x="70544" y="115037"/>
                  </a:cubicBezTo>
                  <a:cubicBezTo>
                    <a:pt x="70357" y="114857"/>
                    <a:pt x="69424" y="113503"/>
                    <a:pt x="69424" y="113503"/>
                  </a:cubicBezTo>
                  <a:cubicBezTo>
                    <a:pt x="69051" y="112872"/>
                    <a:pt x="68491" y="111969"/>
                    <a:pt x="68678" y="111518"/>
                  </a:cubicBezTo>
                  <a:cubicBezTo>
                    <a:pt x="68864" y="110887"/>
                    <a:pt x="69237" y="110255"/>
                    <a:pt x="69611" y="109714"/>
                  </a:cubicBezTo>
                  <a:cubicBezTo>
                    <a:pt x="70357" y="108451"/>
                    <a:pt x="71104" y="107278"/>
                    <a:pt x="71850" y="106015"/>
                  </a:cubicBezTo>
                  <a:cubicBezTo>
                    <a:pt x="72970" y="104210"/>
                    <a:pt x="74090" y="102406"/>
                    <a:pt x="75209" y="100601"/>
                  </a:cubicBezTo>
                  <a:cubicBezTo>
                    <a:pt x="76516" y="98706"/>
                    <a:pt x="77636" y="96721"/>
                    <a:pt x="78195" y="94736"/>
                  </a:cubicBezTo>
                  <a:cubicBezTo>
                    <a:pt x="78569" y="92751"/>
                    <a:pt x="78195" y="90857"/>
                    <a:pt x="77076" y="88872"/>
                  </a:cubicBezTo>
                  <a:cubicBezTo>
                    <a:pt x="76329" y="87338"/>
                    <a:pt x="75583" y="85804"/>
                    <a:pt x="75769" y="84270"/>
                  </a:cubicBezTo>
                  <a:cubicBezTo>
                    <a:pt x="75769" y="82556"/>
                    <a:pt x="76702" y="80932"/>
                    <a:pt x="77636" y="79218"/>
                  </a:cubicBezTo>
                  <a:cubicBezTo>
                    <a:pt x="78755" y="77323"/>
                    <a:pt x="79688" y="75428"/>
                    <a:pt x="80435" y="73443"/>
                  </a:cubicBezTo>
                  <a:cubicBezTo>
                    <a:pt x="80995" y="71458"/>
                    <a:pt x="81555" y="69473"/>
                    <a:pt x="81928" y="67488"/>
                  </a:cubicBezTo>
                  <a:cubicBezTo>
                    <a:pt x="82301" y="65413"/>
                    <a:pt x="82301" y="63338"/>
                    <a:pt x="82488" y="61353"/>
                  </a:cubicBezTo>
                  <a:cubicBezTo>
                    <a:pt x="82488" y="59368"/>
                    <a:pt x="82674" y="57383"/>
                    <a:pt x="82115" y="55398"/>
                  </a:cubicBezTo>
                  <a:cubicBezTo>
                    <a:pt x="81741" y="54406"/>
                    <a:pt x="81368" y="53413"/>
                    <a:pt x="80995" y="52511"/>
                  </a:cubicBezTo>
                  <a:cubicBezTo>
                    <a:pt x="80808" y="51969"/>
                    <a:pt x="80622" y="51428"/>
                    <a:pt x="80435" y="50977"/>
                  </a:cubicBezTo>
                  <a:cubicBezTo>
                    <a:pt x="80248" y="50706"/>
                    <a:pt x="80248" y="50526"/>
                    <a:pt x="80062" y="50255"/>
                  </a:cubicBezTo>
                  <a:cubicBezTo>
                    <a:pt x="79875" y="49984"/>
                    <a:pt x="79875" y="49804"/>
                    <a:pt x="80062" y="49533"/>
                  </a:cubicBezTo>
                  <a:cubicBezTo>
                    <a:pt x="80248" y="48721"/>
                    <a:pt x="80062" y="48000"/>
                    <a:pt x="80062" y="47187"/>
                  </a:cubicBezTo>
                  <a:cubicBezTo>
                    <a:pt x="80062" y="45654"/>
                    <a:pt x="80062" y="44120"/>
                    <a:pt x="80062" y="42676"/>
                  </a:cubicBezTo>
                  <a:cubicBezTo>
                    <a:pt x="80062" y="42135"/>
                    <a:pt x="80248" y="41774"/>
                    <a:pt x="80622" y="41323"/>
                  </a:cubicBezTo>
                  <a:cubicBezTo>
                    <a:pt x="82301" y="38616"/>
                    <a:pt x="82301" y="38616"/>
                    <a:pt x="82301" y="38616"/>
                  </a:cubicBezTo>
                  <a:cubicBezTo>
                    <a:pt x="82674" y="38075"/>
                    <a:pt x="82674" y="38075"/>
                    <a:pt x="82674" y="38075"/>
                  </a:cubicBezTo>
                  <a:cubicBezTo>
                    <a:pt x="83421" y="39157"/>
                    <a:pt x="84167" y="40240"/>
                    <a:pt x="84914" y="41323"/>
                  </a:cubicBezTo>
                  <a:cubicBezTo>
                    <a:pt x="85847" y="42586"/>
                    <a:pt x="86220" y="44030"/>
                    <a:pt x="86967" y="45383"/>
                  </a:cubicBezTo>
                  <a:cubicBezTo>
                    <a:pt x="88273" y="48180"/>
                    <a:pt x="91073" y="50796"/>
                    <a:pt x="93872" y="53413"/>
                  </a:cubicBezTo>
                  <a:cubicBezTo>
                    <a:pt x="95178" y="54586"/>
                    <a:pt x="96485" y="55849"/>
                    <a:pt x="97604" y="57112"/>
                  </a:cubicBezTo>
                  <a:cubicBezTo>
                    <a:pt x="97978" y="57563"/>
                    <a:pt x="98724" y="58105"/>
                    <a:pt x="98911" y="58556"/>
                  </a:cubicBezTo>
                  <a:cubicBezTo>
                    <a:pt x="98911" y="58736"/>
                    <a:pt x="98724" y="58917"/>
                    <a:pt x="98724" y="59187"/>
                  </a:cubicBezTo>
                  <a:cubicBezTo>
                    <a:pt x="98538" y="59458"/>
                    <a:pt x="98724" y="59729"/>
                    <a:pt x="98724" y="60000"/>
                  </a:cubicBezTo>
                  <a:cubicBezTo>
                    <a:pt x="99097" y="60902"/>
                    <a:pt x="99844" y="61804"/>
                    <a:pt x="100404" y="62616"/>
                  </a:cubicBezTo>
                  <a:cubicBezTo>
                    <a:pt x="100777" y="62977"/>
                    <a:pt x="100590" y="63338"/>
                    <a:pt x="100777" y="63699"/>
                  </a:cubicBezTo>
                  <a:cubicBezTo>
                    <a:pt x="100777" y="64240"/>
                    <a:pt x="100964" y="64781"/>
                    <a:pt x="100964" y="65323"/>
                  </a:cubicBezTo>
                  <a:cubicBezTo>
                    <a:pt x="101150" y="65774"/>
                    <a:pt x="101150" y="66225"/>
                    <a:pt x="101524" y="66586"/>
                  </a:cubicBezTo>
                  <a:cubicBezTo>
                    <a:pt x="101897" y="67037"/>
                    <a:pt x="103017" y="67398"/>
                    <a:pt x="103576" y="66766"/>
                  </a:cubicBezTo>
                  <a:cubicBezTo>
                    <a:pt x="103950" y="66315"/>
                    <a:pt x="103763" y="65684"/>
                    <a:pt x="103763" y="65233"/>
                  </a:cubicBezTo>
                  <a:cubicBezTo>
                    <a:pt x="103763" y="64962"/>
                    <a:pt x="103576" y="64781"/>
                    <a:pt x="103576" y="64511"/>
                  </a:cubicBezTo>
                  <a:cubicBezTo>
                    <a:pt x="103576" y="64330"/>
                    <a:pt x="103390" y="63969"/>
                    <a:pt x="103763" y="63879"/>
                  </a:cubicBezTo>
                  <a:cubicBezTo>
                    <a:pt x="104136" y="63969"/>
                    <a:pt x="104136" y="64511"/>
                    <a:pt x="104136" y="64691"/>
                  </a:cubicBezTo>
                  <a:cubicBezTo>
                    <a:pt x="104323" y="65142"/>
                    <a:pt x="104323" y="65503"/>
                    <a:pt x="104510" y="65954"/>
                  </a:cubicBezTo>
                  <a:cubicBezTo>
                    <a:pt x="104510" y="66496"/>
                    <a:pt x="104510" y="67127"/>
                    <a:pt x="105069" y="67669"/>
                  </a:cubicBezTo>
                  <a:cubicBezTo>
                    <a:pt x="105443" y="67939"/>
                    <a:pt x="106189" y="68120"/>
                    <a:pt x="106749" y="67849"/>
                  </a:cubicBezTo>
                  <a:cubicBezTo>
                    <a:pt x="107496" y="67578"/>
                    <a:pt x="107496" y="67037"/>
                    <a:pt x="107309" y="66586"/>
                  </a:cubicBezTo>
                  <a:cubicBezTo>
                    <a:pt x="107309" y="65774"/>
                    <a:pt x="106936" y="64962"/>
                    <a:pt x="107122" y="64150"/>
                  </a:cubicBezTo>
                  <a:cubicBezTo>
                    <a:pt x="107869" y="65052"/>
                    <a:pt x="108429" y="66045"/>
                    <a:pt x="109175" y="66947"/>
                  </a:cubicBezTo>
                  <a:cubicBezTo>
                    <a:pt x="109548" y="67308"/>
                    <a:pt x="109922" y="67849"/>
                    <a:pt x="110855" y="68030"/>
                  </a:cubicBezTo>
                  <a:cubicBezTo>
                    <a:pt x="111601" y="68210"/>
                    <a:pt x="112348" y="67939"/>
                    <a:pt x="112534" y="67578"/>
                  </a:cubicBezTo>
                  <a:cubicBezTo>
                    <a:pt x="112721" y="66857"/>
                    <a:pt x="111975" y="66045"/>
                    <a:pt x="111415" y="65503"/>
                  </a:cubicBezTo>
                  <a:cubicBezTo>
                    <a:pt x="110855" y="64872"/>
                    <a:pt x="110108" y="64060"/>
                    <a:pt x="110108" y="63428"/>
                  </a:cubicBezTo>
                  <a:cubicBezTo>
                    <a:pt x="111228" y="63789"/>
                    <a:pt x="111975" y="64601"/>
                    <a:pt x="112908" y="65142"/>
                  </a:cubicBezTo>
                  <a:cubicBezTo>
                    <a:pt x="113468" y="65593"/>
                    <a:pt x="114961" y="66857"/>
                    <a:pt x="116267" y="66315"/>
                  </a:cubicBezTo>
                  <a:cubicBezTo>
                    <a:pt x="117573" y="65864"/>
                    <a:pt x="116267" y="65052"/>
                    <a:pt x="115707" y="64601"/>
                  </a:cubicBezTo>
                  <a:cubicBezTo>
                    <a:pt x="114961" y="63969"/>
                    <a:pt x="114401" y="63428"/>
                    <a:pt x="113841" y="62887"/>
                  </a:cubicBezTo>
                  <a:cubicBezTo>
                    <a:pt x="113094" y="62345"/>
                    <a:pt x="112348" y="61714"/>
                    <a:pt x="112161" y="61082"/>
                  </a:cubicBezTo>
                  <a:cubicBezTo>
                    <a:pt x="112908" y="61263"/>
                    <a:pt x="113654" y="61804"/>
                    <a:pt x="114401" y="62075"/>
                  </a:cubicBezTo>
                  <a:cubicBezTo>
                    <a:pt x="115147" y="62345"/>
                    <a:pt x="116080" y="62526"/>
                    <a:pt x="117013" y="62616"/>
                  </a:cubicBezTo>
                  <a:cubicBezTo>
                    <a:pt x="117760" y="62616"/>
                    <a:pt x="118506" y="62706"/>
                    <a:pt x="119066" y="62436"/>
                  </a:cubicBezTo>
                  <a:cubicBezTo>
                    <a:pt x="120000" y="62075"/>
                    <a:pt x="119253" y="61624"/>
                    <a:pt x="118506" y="61353"/>
                  </a:cubicBezTo>
                  <a:close/>
                  <a:moveTo>
                    <a:pt x="61026" y="87789"/>
                  </a:moveTo>
                  <a:cubicBezTo>
                    <a:pt x="61026" y="88781"/>
                    <a:pt x="60653" y="89864"/>
                    <a:pt x="60466" y="90857"/>
                  </a:cubicBezTo>
                  <a:cubicBezTo>
                    <a:pt x="60093" y="92300"/>
                    <a:pt x="60279" y="93834"/>
                    <a:pt x="60093" y="95278"/>
                  </a:cubicBezTo>
                  <a:cubicBezTo>
                    <a:pt x="59906" y="96270"/>
                    <a:pt x="59906" y="97172"/>
                    <a:pt x="60093" y="98075"/>
                  </a:cubicBezTo>
                  <a:cubicBezTo>
                    <a:pt x="60093" y="99067"/>
                    <a:pt x="60466" y="100150"/>
                    <a:pt x="60466" y="101142"/>
                  </a:cubicBezTo>
                  <a:cubicBezTo>
                    <a:pt x="60839" y="103488"/>
                    <a:pt x="60279" y="105834"/>
                    <a:pt x="59720" y="108180"/>
                  </a:cubicBezTo>
                  <a:cubicBezTo>
                    <a:pt x="59346" y="106105"/>
                    <a:pt x="58786" y="103939"/>
                    <a:pt x="58973" y="101774"/>
                  </a:cubicBezTo>
                  <a:cubicBezTo>
                    <a:pt x="58973" y="100691"/>
                    <a:pt x="59346" y="99699"/>
                    <a:pt x="59346" y="98616"/>
                  </a:cubicBezTo>
                  <a:cubicBezTo>
                    <a:pt x="59533" y="97533"/>
                    <a:pt x="59533" y="96451"/>
                    <a:pt x="59533" y="95368"/>
                  </a:cubicBezTo>
                  <a:cubicBezTo>
                    <a:pt x="59346" y="93654"/>
                    <a:pt x="59346" y="91939"/>
                    <a:pt x="58973" y="90135"/>
                  </a:cubicBezTo>
                  <a:cubicBezTo>
                    <a:pt x="58973" y="89593"/>
                    <a:pt x="58786" y="88962"/>
                    <a:pt x="58600" y="88330"/>
                  </a:cubicBezTo>
                  <a:cubicBezTo>
                    <a:pt x="58413" y="87789"/>
                    <a:pt x="58227" y="87067"/>
                    <a:pt x="58600" y="86526"/>
                  </a:cubicBezTo>
                  <a:cubicBezTo>
                    <a:pt x="58786" y="85984"/>
                    <a:pt x="59346" y="85443"/>
                    <a:pt x="59533" y="84812"/>
                  </a:cubicBezTo>
                  <a:cubicBezTo>
                    <a:pt x="59533" y="84270"/>
                    <a:pt x="59533" y="83639"/>
                    <a:pt x="59533" y="83007"/>
                  </a:cubicBezTo>
                  <a:cubicBezTo>
                    <a:pt x="59160" y="81654"/>
                    <a:pt x="59533" y="80300"/>
                    <a:pt x="59720" y="78947"/>
                  </a:cubicBezTo>
                  <a:cubicBezTo>
                    <a:pt x="59906" y="79939"/>
                    <a:pt x="60466" y="81112"/>
                    <a:pt x="60279" y="82105"/>
                  </a:cubicBezTo>
                  <a:cubicBezTo>
                    <a:pt x="60093" y="83097"/>
                    <a:pt x="59720" y="84090"/>
                    <a:pt x="60093" y="85082"/>
                  </a:cubicBezTo>
                  <a:cubicBezTo>
                    <a:pt x="60093" y="85443"/>
                    <a:pt x="60466" y="85894"/>
                    <a:pt x="60839" y="86255"/>
                  </a:cubicBezTo>
                  <a:cubicBezTo>
                    <a:pt x="61213" y="86706"/>
                    <a:pt x="61213" y="87248"/>
                    <a:pt x="61026" y="8778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7"/>
            <p:cNvSpPr/>
            <p:nvPr/>
          </p:nvSpPr>
          <p:spPr>
            <a:xfrm>
              <a:off x="8078788" y="3651250"/>
              <a:ext cx="1389000" cy="2868600"/>
            </a:xfrm>
            <a:custGeom>
              <a:avLst/>
              <a:gdLst/>
              <a:ahLst/>
              <a:cxnLst/>
              <a:rect l="l" t="t" r="r" b="b"/>
              <a:pathLst>
                <a:path w="120000" h="120000" extrusionOk="0">
                  <a:moveTo>
                    <a:pt x="55441" y="84631"/>
                  </a:moveTo>
                  <a:cubicBezTo>
                    <a:pt x="53395" y="83639"/>
                    <a:pt x="49860" y="83819"/>
                    <a:pt x="47813" y="84721"/>
                  </a:cubicBezTo>
                  <a:cubicBezTo>
                    <a:pt x="48186" y="84721"/>
                    <a:pt x="48372" y="84631"/>
                    <a:pt x="48558" y="84631"/>
                  </a:cubicBezTo>
                  <a:cubicBezTo>
                    <a:pt x="50790" y="84180"/>
                    <a:pt x="53395" y="84270"/>
                    <a:pt x="55441" y="84631"/>
                  </a:cubicBezTo>
                  <a:close/>
                  <a:moveTo>
                    <a:pt x="59906" y="13804"/>
                  </a:moveTo>
                  <a:cubicBezTo>
                    <a:pt x="59906" y="13804"/>
                    <a:pt x="59906" y="13804"/>
                    <a:pt x="59906" y="13804"/>
                  </a:cubicBezTo>
                  <a:cubicBezTo>
                    <a:pt x="59906" y="13804"/>
                    <a:pt x="59906" y="13804"/>
                    <a:pt x="59906" y="13804"/>
                  </a:cubicBezTo>
                  <a:cubicBezTo>
                    <a:pt x="59906" y="13804"/>
                    <a:pt x="59906" y="13804"/>
                    <a:pt x="59906" y="13804"/>
                  </a:cubicBezTo>
                  <a:close/>
                  <a:moveTo>
                    <a:pt x="55069" y="26075"/>
                  </a:moveTo>
                  <a:cubicBezTo>
                    <a:pt x="54883" y="25804"/>
                    <a:pt x="54883" y="25533"/>
                    <a:pt x="54883" y="25533"/>
                  </a:cubicBezTo>
                  <a:cubicBezTo>
                    <a:pt x="54883" y="25533"/>
                    <a:pt x="54883" y="25804"/>
                    <a:pt x="55069" y="26165"/>
                  </a:cubicBezTo>
                  <a:cubicBezTo>
                    <a:pt x="55069" y="26526"/>
                    <a:pt x="55255" y="26977"/>
                    <a:pt x="55441" y="27609"/>
                  </a:cubicBezTo>
                  <a:cubicBezTo>
                    <a:pt x="55627" y="28240"/>
                    <a:pt x="55627" y="28962"/>
                    <a:pt x="55627" y="29774"/>
                  </a:cubicBezTo>
                  <a:cubicBezTo>
                    <a:pt x="55627" y="30135"/>
                    <a:pt x="55627" y="30496"/>
                    <a:pt x="55441" y="30947"/>
                  </a:cubicBezTo>
                  <a:cubicBezTo>
                    <a:pt x="55069" y="31308"/>
                    <a:pt x="54883" y="31669"/>
                    <a:pt x="54511" y="32030"/>
                  </a:cubicBezTo>
                  <a:cubicBezTo>
                    <a:pt x="53767" y="32751"/>
                    <a:pt x="52837" y="33473"/>
                    <a:pt x="51906" y="34105"/>
                  </a:cubicBezTo>
                  <a:cubicBezTo>
                    <a:pt x="50976" y="34736"/>
                    <a:pt x="49860" y="35278"/>
                    <a:pt x="48930" y="35639"/>
                  </a:cubicBezTo>
                  <a:cubicBezTo>
                    <a:pt x="48372" y="35819"/>
                    <a:pt x="47813" y="36000"/>
                    <a:pt x="47441" y="36090"/>
                  </a:cubicBezTo>
                  <a:cubicBezTo>
                    <a:pt x="46883" y="36180"/>
                    <a:pt x="46511" y="36180"/>
                    <a:pt x="46139" y="36090"/>
                  </a:cubicBezTo>
                  <a:cubicBezTo>
                    <a:pt x="45767" y="36090"/>
                    <a:pt x="45395" y="36000"/>
                    <a:pt x="45209" y="36000"/>
                  </a:cubicBezTo>
                  <a:cubicBezTo>
                    <a:pt x="45023" y="35909"/>
                    <a:pt x="45023" y="35909"/>
                    <a:pt x="45023" y="35909"/>
                  </a:cubicBezTo>
                  <a:cubicBezTo>
                    <a:pt x="45023" y="35909"/>
                    <a:pt x="45023" y="35909"/>
                    <a:pt x="45209" y="36000"/>
                  </a:cubicBezTo>
                  <a:cubicBezTo>
                    <a:pt x="45395" y="36090"/>
                    <a:pt x="45581" y="36180"/>
                    <a:pt x="46139" y="36180"/>
                  </a:cubicBezTo>
                  <a:cubicBezTo>
                    <a:pt x="46511" y="36270"/>
                    <a:pt x="46883" y="36270"/>
                    <a:pt x="47441" y="36180"/>
                  </a:cubicBezTo>
                  <a:cubicBezTo>
                    <a:pt x="48000" y="36090"/>
                    <a:pt x="48558" y="36000"/>
                    <a:pt x="49116" y="35819"/>
                  </a:cubicBezTo>
                  <a:cubicBezTo>
                    <a:pt x="50232" y="35458"/>
                    <a:pt x="51348" y="34917"/>
                    <a:pt x="52465" y="34285"/>
                  </a:cubicBezTo>
                  <a:cubicBezTo>
                    <a:pt x="53395" y="33744"/>
                    <a:pt x="54325" y="33022"/>
                    <a:pt x="55255" y="32210"/>
                  </a:cubicBezTo>
                  <a:cubicBezTo>
                    <a:pt x="55627" y="31849"/>
                    <a:pt x="56000" y="31398"/>
                    <a:pt x="56186" y="31037"/>
                  </a:cubicBezTo>
                  <a:cubicBezTo>
                    <a:pt x="56372" y="30586"/>
                    <a:pt x="56372" y="30135"/>
                    <a:pt x="56372" y="29774"/>
                  </a:cubicBezTo>
                  <a:cubicBezTo>
                    <a:pt x="56372" y="28962"/>
                    <a:pt x="56186" y="28240"/>
                    <a:pt x="55813" y="27609"/>
                  </a:cubicBezTo>
                  <a:cubicBezTo>
                    <a:pt x="55627" y="26977"/>
                    <a:pt x="55441" y="26436"/>
                    <a:pt x="55069" y="26075"/>
                  </a:cubicBezTo>
                  <a:close/>
                  <a:moveTo>
                    <a:pt x="54511" y="119007"/>
                  </a:moveTo>
                  <a:cubicBezTo>
                    <a:pt x="54139" y="118917"/>
                    <a:pt x="53581" y="118827"/>
                    <a:pt x="53209" y="118736"/>
                  </a:cubicBezTo>
                  <a:cubicBezTo>
                    <a:pt x="53023" y="118556"/>
                    <a:pt x="52651" y="118375"/>
                    <a:pt x="52651" y="118105"/>
                  </a:cubicBezTo>
                  <a:cubicBezTo>
                    <a:pt x="52465" y="117654"/>
                    <a:pt x="52465" y="117112"/>
                    <a:pt x="52651" y="116571"/>
                  </a:cubicBezTo>
                  <a:cubicBezTo>
                    <a:pt x="52837" y="115669"/>
                    <a:pt x="53395" y="114676"/>
                    <a:pt x="53767" y="113954"/>
                  </a:cubicBezTo>
                  <a:cubicBezTo>
                    <a:pt x="53953" y="113142"/>
                    <a:pt x="54139" y="112421"/>
                    <a:pt x="54139" y="111969"/>
                  </a:cubicBezTo>
                  <a:cubicBezTo>
                    <a:pt x="54139" y="111699"/>
                    <a:pt x="54139" y="111518"/>
                    <a:pt x="54139" y="111428"/>
                  </a:cubicBezTo>
                  <a:cubicBezTo>
                    <a:pt x="54139" y="111248"/>
                    <a:pt x="54139" y="111248"/>
                    <a:pt x="54139" y="111248"/>
                  </a:cubicBezTo>
                  <a:cubicBezTo>
                    <a:pt x="54139" y="111248"/>
                    <a:pt x="53953" y="111248"/>
                    <a:pt x="53953" y="111428"/>
                  </a:cubicBezTo>
                  <a:cubicBezTo>
                    <a:pt x="53953" y="111518"/>
                    <a:pt x="53953" y="111699"/>
                    <a:pt x="53953" y="111969"/>
                  </a:cubicBezTo>
                  <a:cubicBezTo>
                    <a:pt x="53953" y="112421"/>
                    <a:pt x="53581" y="113052"/>
                    <a:pt x="53209" y="113864"/>
                  </a:cubicBezTo>
                  <a:cubicBezTo>
                    <a:pt x="52837" y="114676"/>
                    <a:pt x="52279" y="115578"/>
                    <a:pt x="51906" y="116571"/>
                  </a:cubicBezTo>
                  <a:cubicBezTo>
                    <a:pt x="51906" y="117022"/>
                    <a:pt x="51720" y="117654"/>
                    <a:pt x="51906" y="118195"/>
                  </a:cubicBezTo>
                  <a:cubicBezTo>
                    <a:pt x="52093" y="118466"/>
                    <a:pt x="52279" y="118736"/>
                    <a:pt x="52837" y="118917"/>
                  </a:cubicBezTo>
                  <a:cubicBezTo>
                    <a:pt x="53209" y="119187"/>
                    <a:pt x="53953" y="119278"/>
                    <a:pt x="54511" y="119368"/>
                  </a:cubicBezTo>
                  <a:cubicBezTo>
                    <a:pt x="55069" y="119368"/>
                    <a:pt x="55627" y="119368"/>
                    <a:pt x="56186" y="119278"/>
                  </a:cubicBezTo>
                  <a:cubicBezTo>
                    <a:pt x="56558" y="119278"/>
                    <a:pt x="56744" y="119278"/>
                    <a:pt x="57116" y="119187"/>
                  </a:cubicBezTo>
                  <a:cubicBezTo>
                    <a:pt x="57488" y="119187"/>
                    <a:pt x="57674" y="119097"/>
                    <a:pt x="58046" y="119007"/>
                  </a:cubicBezTo>
                  <a:cubicBezTo>
                    <a:pt x="58418" y="118736"/>
                    <a:pt x="58604" y="118466"/>
                    <a:pt x="58790" y="118195"/>
                  </a:cubicBezTo>
                  <a:cubicBezTo>
                    <a:pt x="58976" y="117924"/>
                    <a:pt x="58976" y="117654"/>
                    <a:pt x="58976" y="117383"/>
                  </a:cubicBezTo>
                  <a:cubicBezTo>
                    <a:pt x="58976" y="116932"/>
                    <a:pt x="58790" y="116390"/>
                    <a:pt x="58604" y="115939"/>
                  </a:cubicBezTo>
                  <a:cubicBezTo>
                    <a:pt x="58418" y="115759"/>
                    <a:pt x="58232" y="115488"/>
                    <a:pt x="58232" y="115308"/>
                  </a:cubicBezTo>
                  <a:cubicBezTo>
                    <a:pt x="58046" y="115037"/>
                    <a:pt x="57860" y="114857"/>
                    <a:pt x="57860" y="114676"/>
                  </a:cubicBezTo>
                  <a:cubicBezTo>
                    <a:pt x="57674" y="114315"/>
                    <a:pt x="57488" y="113954"/>
                    <a:pt x="57302" y="113593"/>
                  </a:cubicBezTo>
                  <a:cubicBezTo>
                    <a:pt x="57302" y="113323"/>
                    <a:pt x="57302" y="112962"/>
                    <a:pt x="57116" y="112781"/>
                  </a:cubicBezTo>
                  <a:cubicBezTo>
                    <a:pt x="57116" y="112330"/>
                    <a:pt x="56930" y="112060"/>
                    <a:pt x="56930" y="112060"/>
                  </a:cubicBezTo>
                  <a:cubicBezTo>
                    <a:pt x="56930" y="112060"/>
                    <a:pt x="56930" y="112330"/>
                    <a:pt x="56930" y="112781"/>
                  </a:cubicBezTo>
                  <a:cubicBezTo>
                    <a:pt x="57116" y="112962"/>
                    <a:pt x="57116" y="113323"/>
                    <a:pt x="57116" y="113593"/>
                  </a:cubicBezTo>
                  <a:cubicBezTo>
                    <a:pt x="57116" y="113954"/>
                    <a:pt x="57302" y="114315"/>
                    <a:pt x="57302" y="114766"/>
                  </a:cubicBezTo>
                  <a:cubicBezTo>
                    <a:pt x="57488" y="114947"/>
                    <a:pt x="57674" y="115127"/>
                    <a:pt x="57674" y="115308"/>
                  </a:cubicBezTo>
                  <a:cubicBezTo>
                    <a:pt x="57860" y="115578"/>
                    <a:pt x="57860" y="115759"/>
                    <a:pt x="58046" y="116030"/>
                  </a:cubicBezTo>
                  <a:cubicBezTo>
                    <a:pt x="58232" y="116481"/>
                    <a:pt x="58232" y="116932"/>
                    <a:pt x="58232" y="117383"/>
                  </a:cubicBezTo>
                  <a:cubicBezTo>
                    <a:pt x="58232" y="117654"/>
                    <a:pt x="58232" y="117924"/>
                    <a:pt x="58046" y="118105"/>
                  </a:cubicBezTo>
                  <a:cubicBezTo>
                    <a:pt x="58046" y="118375"/>
                    <a:pt x="57860" y="118646"/>
                    <a:pt x="57488" y="118736"/>
                  </a:cubicBezTo>
                  <a:cubicBezTo>
                    <a:pt x="57302" y="118827"/>
                    <a:pt x="57116" y="118917"/>
                    <a:pt x="56930" y="118917"/>
                  </a:cubicBezTo>
                  <a:cubicBezTo>
                    <a:pt x="56744" y="118917"/>
                    <a:pt x="56372" y="118917"/>
                    <a:pt x="56186" y="118917"/>
                  </a:cubicBezTo>
                  <a:cubicBezTo>
                    <a:pt x="55627" y="119007"/>
                    <a:pt x="55069" y="119007"/>
                    <a:pt x="54511" y="119007"/>
                  </a:cubicBezTo>
                  <a:close/>
                  <a:moveTo>
                    <a:pt x="59906" y="86436"/>
                  </a:moveTo>
                  <a:cubicBezTo>
                    <a:pt x="59906" y="86436"/>
                    <a:pt x="59906" y="86436"/>
                    <a:pt x="59906" y="86436"/>
                  </a:cubicBezTo>
                  <a:cubicBezTo>
                    <a:pt x="59906" y="86436"/>
                    <a:pt x="59906" y="86436"/>
                    <a:pt x="59906" y="86436"/>
                  </a:cubicBezTo>
                  <a:cubicBezTo>
                    <a:pt x="59906" y="86436"/>
                    <a:pt x="59906" y="86436"/>
                    <a:pt x="59906" y="86436"/>
                  </a:cubicBezTo>
                  <a:close/>
                  <a:moveTo>
                    <a:pt x="28465" y="44661"/>
                  </a:moveTo>
                  <a:cubicBezTo>
                    <a:pt x="28279" y="44751"/>
                    <a:pt x="28093" y="44751"/>
                    <a:pt x="28093" y="44842"/>
                  </a:cubicBezTo>
                  <a:cubicBezTo>
                    <a:pt x="27906" y="44842"/>
                    <a:pt x="27720" y="44842"/>
                    <a:pt x="27534" y="44842"/>
                  </a:cubicBezTo>
                  <a:cubicBezTo>
                    <a:pt x="27348" y="44842"/>
                    <a:pt x="27162" y="44932"/>
                    <a:pt x="26976" y="44932"/>
                  </a:cubicBezTo>
                  <a:cubicBezTo>
                    <a:pt x="26790" y="44932"/>
                    <a:pt x="26604" y="44932"/>
                    <a:pt x="26418" y="44932"/>
                  </a:cubicBezTo>
                  <a:cubicBezTo>
                    <a:pt x="26232" y="44842"/>
                    <a:pt x="26232" y="44842"/>
                    <a:pt x="26046" y="44842"/>
                  </a:cubicBezTo>
                  <a:cubicBezTo>
                    <a:pt x="25860" y="44842"/>
                    <a:pt x="25674" y="44842"/>
                    <a:pt x="25488" y="44842"/>
                  </a:cubicBezTo>
                  <a:cubicBezTo>
                    <a:pt x="25302" y="44751"/>
                    <a:pt x="24930" y="44751"/>
                    <a:pt x="24744" y="44751"/>
                  </a:cubicBezTo>
                  <a:cubicBezTo>
                    <a:pt x="24558" y="44751"/>
                    <a:pt x="24558" y="44661"/>
                    <a:pt x="24558" y="44661"/>
                  </a:cubicBezTo>
                  <a:cubicBezTo>
                    <a:pt x="24558" y="44661"/>
                    <a:pt x="24558" y="44751"/>
                    <a:pt x="24744" y="44751"/>
                  </a:cubicBezTo>
                  <a:cubicBezTo>
                    <a:pt x="24930" y="44842"/>
                    <a:pt x="25116" y="44932"/>
                    <a:pt x="25302" y="45022"/>
                  </a:cubicBezTo>
                  <a:cubicBezTo>
                    <a:pt x="25674" y="45112"/>
                    <a:pt x="26046" y="45203"/>
                    <a:pt x="26418" y="45203"/>
                  </a:cubicBezTo>
                  <a:cubicBezTo>
                    <a:pt x="26604" y="45203"/>
                    <a:pt x="26790" y="45203"/>
                    <a:pt x="26976" y="45293"/>
                  </a:cubicBezTo>
                  <a:cubicBezTo>
                    <a:pt x="27162" y="45293"/>
                    <a:pt x="27534" y="45203"/>
                    <a:pt x="27720" y="45203"/>
                  </a:cubicBezTo>
                  <a:cubicBezTo>
                    <a:pt x="27906" y="45203"/>
                    <a:pt x="28093" y="45203"/>
                    <a:pt x="28279" y="45112"/>
                  </a:cubicBezTo>
                  <a:cubicBezTo>
                    <a:pt x="28465" y="45112"/>
                    <a:pt x="28651" y="45022"/>
                    <a:pt x="28837" y="44932"/>
                  </a:cubicBezTo>
                  <a:cubicBezTo>
                    <a:pt x="29023" y="44842"/>
                    <a:pt x="29209" y="44842"/>
                    <a:pt x="29209" y="44751"/>
                  </a:cubicBezTo>
                  <a:cubicBezTo>
                    <a:pt x="29395" y="44661"/>
                    <a:pt x="29395" y="44571"/>
                    <a:pt x="29581" y="44481"/>
                  </a:cubicBezTo>
                  <a:cubicBezTo>
                    <a:pt x="29767" y="44210"/>
                    <a:pt x="29767" y="44030"/>
                    <a:pt x="29767" y="44030"/>
                  </a:cubicBezTo>
                  <a:cubicBezTo>
                    <a:pt x="29767" y="44030"/>
                    <a:pt x="29581" y="44210"/>
                    <a:pt x="29209" y="44390"/>
                  </a:cubicBezTo>
                  <a:cubicBezTo>
                    <a:pt x="29023" y="44481"/>
                    <a:pt x="28651" y="44571"/>
                    <a:pt x="28465" y="44661"/>
                  </a:cubicBezTo>
                  <a:close/>
                  <a:moveTo>
                    <a:pt x="73674" y="36090"/>
                  </a:moveTo>
                  <a:cubicBezTo>
                    <a:pt x="73302" y="36180"/>
                    <a:pt x="72930" y="36180"/>
                    <a:pt x="72372" y="36090"/>
                  </a:cubicBezTo>
                  <a:cubicBezTo>
                    <a:pt x="72000" y="36000"/>
                    <a:pt x="71441" y="35819"/>
                    <a:pt x="70883" y="35639"/>
                  </a:cubicBezTo>
                  <a:cubicBezTo>
                    <a:pt x="69953" y="35278"/>
                    <a:pt x="68837" y="34736"/>
                    <a:pt x="67906" y="34105"/>
                  </a:cubicBezTo>
                  <a:cubicBezTo>
                    <a:pt x="66976" y="33473"/>
                    <a:pt x="66046" y="32751"/>
                    <a:pt x="65302" y="32030"/>
                  </a:cubicBezTo>
                  <a:cubicBezTo>
                    <a:pt x="64930" y="31669"/>
                    <a:pt x="64558" y="31308"/>
                    <a:pt x="64372" y="30947"/>
                  </a:cubicBezTo>
                  <a:cubicBezTo>
                    <a:pt x="64186" y="30496"/>
                    <a:pt x="64186" y="30135"/>
                    <a:pt x="64186" y="29774"/>
                  </a:cubicBezTo>
                  <a:cubicBezTo>
                    <a:pt x="64186" y="28962"/>
                    <a:pt x="64186" y="28240"/>
                    <a:pt x="64372" y="27609"/>
                  </a:cubicBezTo>
                  <a:cubicBezTo>
                    <a:pt x="64558" y="26977"/>
                    <a:pt x="64744" y="26526"/>
                    <a:pt x="64744" y="26165"/>
                  </a:cubicBezTo>
                  <a:cubicBezTo>
                    <a:pt x="64930" y="25804"/>
                    <a:pt x="64930" y="25533"/>
                    <a:pt x="64930" y="25533"/>
                  </a:cubicBezTo>
                  <a:cubicBezTo>
                    <a:pt x="64930" y="25533"/>
                    <a:pt x="64930" y="25804"/>
                    <a:pt x="64558" y="26075"/>
                  </a:cubicBezTo>
                  <a:cubicBezTo>
                    <a:pt x="64372" y="26436"/>
                    <a:pt x="64186" y="26977"/>
                    <a:pt x="63813" y="27609"/>
                  </a:cubicBezTo>
                  <a:cubicBezTo>
                    <a:pt x="63627" y="28240"/>
                    <a:pt x="63441" y="28962"/>
                    <a:pt x="63441" y="29774"/>
                  </a:cubicBezTo>
                  <a:cubicBezTo>
                    <a:pt x="63441" y="30135"/>
                    <a:pt x="63441" y="30586"/>
                    <a:pt x="63627" y="31037"/>
                  </a:cubicBezTo>
                  <a:cubicBezTo>
                    <a:pt x="63813" y="31398"/>
                    <a:pt x="64186" y="31849"/>
                    <a:pt x="64558" y="32210"/>
                  </a:cubicBezTo>
                  <a:cubicBezTo>
                    <a:pt x="65488" y="33022"/>
                    <a:pt x="66418" y="33744"/>
                    <a:pt x="67348" y="34285"/>
                  </a:cubicBezTo>
                  <a:cubicBezTo>
                    <a:pt x="68465" y="34917"/>
                    <a:pt x="69581" y="35458"/>
                    <a:pt x="70697" y="35819"/>
                  </a:cubicBezTo>
                  <a:cubicBezTo>
                    <a:pt x="71255" y="36000"/>
                    <a:pt x="71813" y="36090"/>
                    <a:pt x="72372" y="36180"/>
                  </a:cubicBezTo>
                  <a:cubicBezTo>
                    <a:pt x="72930" y="36270"/>
                    <a:pt x="73302" y="36270"/>
                    <a:pt x="73674" y="36180"/>
                  </a:cubicBezTo>
                  <a:cubicBezTo>
                    <a:pt x="74046" y="36180"/>
                    <a:pt x="74418" y="36090"/>
                    <a:pt x="74604" y="36000"/>
                  </a:cubicBezTo>
                  <a:cubicBezTo>
                    <a:pt x="74790" y="35909"/>
                    <a:pt x="74790" y="35909"/>
                    <a:pt x="74790" y="35909"/>
                  </a:cubicBezTo>
                  <a:cubicBezTo>
                    <a:pt x="74790" y="35909"/>
                    <a:pt x="74604" y="35909"/>
                    <a:pt x="74604" y="36000"/>
                  </a:cubicBezTo>
                  <a:cubicBezTo>
                    <a:pt x="74418" y="36000"/>
                    <a:pt x="74046" y="36090"/>
                    <a:pt x="73674" y="36090"/>
                  </a:cubicBezTo>
                  <a:close/>
                  <a:moveTo>
                    <a:pt x="60093" y="38436"/>
                  </a:moveTo>
                  <a:cubicBezTo>
                    <a:pt x="60093" y="37804"/>
                    <a:pt x="60093" y="37263"/>
                    <a:pt x="60093" y="36812"/>
                  </a:cubicBezTo>
                  <a:cubicBezTo>
                    <a:pt x="59906" y="36451"/>
                    <a:pt x="59906" y="36270"/>
                    <a:pt x="59906" y="36270"/>
                  </a:cubicBezTo>
                  <a:cubicBezTo>
                    <a:pt x="59906" y="36270"/>
                    <a:pt x="59906" y="36451"/>
                    <a:pt x="59906" y="36812"/>
                  </a:cubicBezTo>
                  <a:cubicBezTo>
                    <a:pt x="59906" y="37263"/>
                    <a:pt x="59720" y="37804"/>
                    <a:pt x="59720" y="38436"/>
                  </a:cubicBezTo>
                  <a:cubicBezTo>
                    <a:pt x="59720" y="39157"/>
                    <a:pt x="59720" y="39969"/>
                    <a:pt x="59534" y="40781"/>
                  </a:cubicBezTo>
                  <a:cubicBezTo>
                    <a:pt x="59534" y="41593"/>
                    <a:pt x="59534" y="41774"/>
                    <a:pt x="59534" y="42676"/>
                  </a:cubicBezTo>
                  <a:cubicBezTo>
                    <a:pt x="59534" y="43578"/>
                    <a:pt x="59534" y="44120"/>
                    <a:pt x="59534" y="44932"/>
                  </a:cubicBezTo>
                  <a:cubicBezTo>
                    <a:pt x="59720" y="45744"/>
                    <a:pt x="59720" y="46556"/>
                    <a:pt x="59720" y="47278"/>
                  </a:cubicBezTo>
                  <a:cubicBezTo>
                    <a:pt x="59720" y="47909"/>
                    <a:pt x="59906" y="48451"/>
                    <a:pt x="59906" y="48812"/>
                  </a:cubicBezTo>
                  <a:cubicBezTo>
                    <a:pt x="59906" y="49263"/>
                    <a:pt x="59906" y="49443"/>
                    <a:pt x="59906" y="49443"/>
                  </a:cubicBezTo>
                  <a:cubicBezTo>
                    <a:pt x="59906" y="49443"/>
                    <a:pt x="59906" y="49263"/>
                    <a:pt x="60093" y="48812"/>
                  </a:cubicBezTo>
                  <a:cubicBezTo>
                    <a:pt x="60093" y="48451"/>
                    <a:pt x="60093" y="47909"/>
                    <a:pt x="60093" y="47278"/>
                  </a:cubicBezTo>
                  <a:cubicBezTo>
                    <a:pt x="60093" y="46556"/>
                    <a:pt x="60279" y="45744"/>
                    <a:pt x="60279" y="44932"/>
                  </a:cubicBezTo>
                  <a:cubicBezTo>
                    <a:pt x="60279" y="44120"/>
                    <a:pt x="60279" y="43578"/>
                    <a:pt x="60279" y="42676"/>
                  </a:cubicBezTo>
                  <a:cubicBezTo>
                    <a:pt x="60279" y="41774"/>
                    <a:pt x="60279" y="41593"/>
                    <a:pt x="60279" y="40781"/>
                  </a:cubicBezTo>
                  <a:cubicBezTo>
                    <a:pt x="60279" y="39969"/>
                    <a:pt x="60093" y="39157"/>
                    <a:pt x="60093" y="38436"/>
                  </a:cubicBezTo>
                  <a:close/>
                  <a:moveTo>
                    <a:pt x="94325" y="44842"/>
                  </a:moveTo>
                  <a:cubicBezTo>
                    <a:pt x="94139" y="44842"/>
                    <a:pt x="93953" y="44842"/>
                    <a:pt x="93767" y="44842"/>
                  </a:cubicBezTo>
                  <a:cubicBezTo>
                    <a:pt x="93581" y="44842"/>
                    <a:pt x="93395" y="44842"/>
                    <a:pt x="93209" y="44932"/>
                  </a:cubicBezTo>
                  <a:cubicBezTo>
                    <a:pt x="93209" y="44932"/>
                    <a:pt x="93023" y="44932"/>
                    <a:pt x="92837" y="44932"/>
                  </a:cubicBezTo>
                  <a:cubicBezTo>
                    <a:pt x="92651" y="44932"/>
                    <a:pt x="92465" y="44842"/>
                    <a:pt x="92279" y="44842"/>
                  </a:cubicBezTo>
                  <a:cubicBezTo>
                    <a:pt x="92093" y="44842"/>
                    <a:pt x="91906" y="44842"/>
                    <a:pt x="91720" y="44842"/>
                  </a:cubicBezTo>
                  <a:cubicBezTo>
                    <a:pt x="91534" y="44751"/>
                    <a:pt x="91534" y="44751"/>
                    <a:pt x="91348" y="44661"/>
                  </a:cubicBezTo>
                  <a:cubicBezTo>
                    <a:pt x="90976" y="44571"/>
                    <a:pt x="90790" y="44481"/>
                    <a:pt x="90604" y="44390"/>
                  </a:cubicBezTo>
                  <a:cubicBezTo>
                    <a:pt x="90232" y="44210"/>
                    <a:pt x="90046" y="44030"/>
                    <a:pt x="90046" y="44030"/>
                  </a:cubicBezTo>
                  <a:cubicBezTo>
                    <a:pt x="90046" y="44030"/>
                    <a:pt x="90046" y="44210"/>
                    <a:pt x="90232" y="44481"/>
                  </a:cubicBezTo>
                  <a:cubicBezTo>
                    <a:pt x="90232" y="44571"/>
                    <a:pt x="90418" y="44661"/>
                    <a:pt x="90604" y="44751"/>
                  </a:cubicBezTo>
                  <a:cubicBezTo>
                    <a:pt x="90604" y="44842"/>
                    <a:pt x="90790" y="44842"/>
                    <a:pt x="90976" y="44932"/>
                  </a:cubicBezTo>
                  <a:cubicBezTo>
                    <a:pt x="91162" y="45022"/>
                    <a:pt x="91348" y="45112"/>
                    <a:pt x="91534" y="45112"/>
                  </a:cubicBezTo>
                  <a:cubicBezTo>
                    <a:pt x="91720" y="45203"/>
                    <a:pt x="91906" y="45203"/>
                    <a:pt x="92093" y="45203"/>
                  </a:cubicBezTo>
                  <a:cubicBezTo>
                    <a:pt x="92279" y="45203"/>
                    <a:pt x="92651" y="45293"/>
                    <a:pt x="92837" y="45293"/>
                  </a:cubicBezTo>
                  <a:cubicBezTo>
                    <a:pt x="93023" y="45203"/>
                    <a:pt x="93209" y="45203"/>
                    <a:pt x="93395" y="45203"/>
                  </a:cubicBezTo>
                  <a:cubicBezTo>
                    <a:pt x="93767" y="45203"/>
                    <a:pt x="94139" y="45112"/>
                    <a:pt x="94325" y="45022"/>
                  </a:cubicBezTo>
                  <a:cubicBezTo>
                    <a:pt x="94697" y="44932"/>
                    <a:pt x="94883" y="44842"/>
                    <a:pt x="95069" y="44751"/>
                  </a:cubicBezTo>
                  <a:cubicBezTo>
                    <a:pt x="95255" y="44751"/>
                    <a:pt x="95255" y="44661"/>
                    <a:pt x="95255" y="44661"/>
                  </a:cubicBezTo>
                  <a:cubicBezTo>
                    <a:pt x="95255" y="44661"/>
                    <a:pt x="95069" y="44751"/>
                    <a:pt x="94883" y="44751"/>
                  </a:cubicBezTo>
                  <a:cubicBezTo>
                    <a:pt x="94697" y="44751"/>
                    <a:pt x="94511" y="44751"/>
                    <a:pt x="94325" y="44842"/>
                  </a:cubicBezTo>
                  <a:close/>
                  <a:moveTo>
                    <a:pt x="64372" y="84631"/>
                  </a:moveTo>
                  <a:cubicBezTo>
                    <a:pt x="66604" y="84270"/>
                    <a:pt x="69209" y="84180"/>
                    <a:pt x="71255" y="84631"/>
                  </a:cubicBezTo>
                  <a:cubicBezTo>
                    <a:pt x="71441" y="84631"/>
                    <a:pt x="71813" y="84721"/>
                    <a:pt x="72000" y="84721"/>
                  </a:cubicBezTo>
                  <a:cubicBezTo>
                    <a:pt x="69953" y="83819"/>
                    <a:pt x="66418" y="83639"/>
                    <a:pt x="64372" y="84631"/>
                  </a:cubicBezTo>
                  <a:close/>
                  <a:moveTo>
                    <a:pt x="65860" y="111969"/>
                  </a:moveTo>
                  <a:cubicBezTo>
                    <a:pt x="65860" y="111699"/>
                    <a:pt x="65860" y="111518"/>
                    <a:pt x="65860" y="111428"/>
                  </a:cubicBezTo>
                  <a:cubicBezTo>
                    <a:pt x="65860" y="111248"/>
                    <a:pt x="65860" y="111248"/>
                    <a:pt x="65860" y="111248"/>
                  </a:cubicBezTo>
                  <a:cubicBezTo>
                    <a:pt x="65860" y="111248"/>
                    <a:pt x="65860" y="111248"/>
                    <a:pt x="65860" y="111428"/>
                  </a:cubicBezTo>
                  <a:cubicBezTo>
                    <a:pt x="65860" y="111518"/>
                    <a:pt x="65860" y="111699"/>
                    <a:pt x="65860" y="111969"/>
                  </a:cubicBezTo>
                  <a:cubicBezTo>
                    <a:pt x="65860" y="112421"/>
                    <a:pt x="65860" y="113142"/>
                    <a:pt x="66232" y="113954"/>
                  </a:cubicBezTo>
                  <a:cubicBezTo>
                    <a:pt x="66604" y="114676"/>
                    <a:pt x="66976" y="115669"/>
                    <a:pt x="67348" y="116571"/>
                  </a:cubicBezTo>
                  <a:cubicBezTo>
                    <a:pt x="67348" y="117112"/>
                    <a:pt x="67534" y="117654"/>
                    <a:pt x="67348" y="118105"/>
                  </a:cubicBezTo>
                  <a:cubicBezTo>
                    <a:pt x="67162" y="118375"/>
                    <a:pt x="66976" y="118556"/>
                    <a:pt x="66604" y="118736"/>
                  </a:cubicBezTo>
                  <a:cubicBezTo>
                    <a:pt x="66232" y="118827"/>
                    <a:pt x="65860" y="118917"/>
                    <a:pt x="65302" y="119007"/>
                  </a:cubicBezTo>
                  <a:cubicBezTo>
                    <a:pt x="64744" y="119007"/>
                    <a:pt x="64186" y="119007"/>
                    <a:pt x="63813" y="118917"/>
                  </a:cubicBezTo>
                  <a:cubicBezTo>
                    <a:pt x="63441" y="118917"/>
                    <a:pt x="63255" y="118917"/>
                    <a:pt x="62883" y="118917"/>
                  </a:cubicBezTo>
                  <a:cubicBezTo>
                    <a:pt x="62697" y="118917"/>
                    <a:pt x="62511" y="118827"/>
                    <a:pt x="62325" y="118736"/>
                  </a:cubicBezTo>
                  <a:cubicBezTo>
                    <a:pt x="62139" y="118646"/>
                    <a:pt x="61953" y="118375"/>
                    <a:pt x="61767" y="118105"/>
                  </a:cubicBezTo>
                  <a:cubicBezTo>
                    <a:pt x="61581" y="117924"/>
                    <a:pt x="61581" y="117654"/>
                    <a:pt x="61581" y="117383"/>
                  </a:cubicBezTo>
                  <a:cubicBezTo>
                    <a:pt x="61581" y="116932"/>
                    <a:pt x="61767" y="116481"/>
                    <a:pt x="61953" y="116030"/>
                  </a:cubicBezTo>
                  <a:cubicBezTo>
                    <a:pt x="61953" y="115759"/>
                    <a:pt x="62139" y="115578"/>
                    <a:pt x="62139" y="115308"/>
                  </a:cubicBezTo>
                  <a:cubicBezTo>
                    <a:pt x="62325" y="115127"/>
                    <a:pt x="62325" y="114947"/>
                    <a:pt x="62511" y="114766"/>
                  </a:cubicBezTo>
                  <a:cubicBezTo>
                    <a:pt x="62697" y="114315"/>
                    <a:pt x="62697" y="113954"/>
                    <a:pt x="62697" y="113593"/>
                  </a:cubicBezTo>
                  <a:cubicBezTo>
                    <a:pt x="62883" y="113323"/>
                    <a:pt x="62883" y="112962"/>
                    <a:pt x="62883" y="112781"/>
                  </a:cubicBezTo>
                  <a:cubicBezTo>
                    <a:pt x="62883" y="112330"/>
                    <a:pt x="62883" y="112060"/>
                    <a:pt x="62883" y="112060"/>
                  </a:cubicBezTo>
                  <a:cubicBezTo>
                    <a:pt x="62883" y="112060"/>
                    <a:pt x="62883" y="112330"/>
                    <a:pt x="62697" y="112781"/>
                  </a:cubicBezTo>
                  <a:cubicBezTo>
                    <a:pt x="62697" y="112962"/>
                    <a:pt x="62511" y="113323"/>
                    <a:pt x="62511" y="113593"/>
                  </a:cubicBezTo>
                  <a:cubicBezTo>
                    <a:pt x="62325" y="113954"/>
                    <a:pt x="62325" y="114315"/>
                    <a:pt x="62139" y="114676"/>
                  </a:cubicBezTo>
                  <a:cubicBezTo>
                    <a:pt x="61953" y="114857"/>
                    <a:pt x="61767" y="115037"/>
                    <a:pt x="61767" y="115308"/>
                  </a:cubicBezTo>
                  <a:cubicBezTo>
                    <a:pt x="61581" y="115488"/>
                    <a:pt x="61395" y="115759"/>
                    <a:pt x="61395" y="115939"/>
                  </a:cubicBezTo>
                  <a:cubicBezTo>
                    <a:pt x="61209" y="116390"/>
                    <a:pt x="61023" y="116932"/>
                    <a:pt x="61023" y="117383"/>
                  </a:cubicBezTo>
                  <a:cubicBezTo>
                    <a:pt x="61023" y="117654"/>
                    <a:pt x="61023" y="117924"/>
                    <a:pt x="61023" y="118195"/>
                  </a:cubicBezTo>
                  <a:cubicBezTo>
                    <a:pt x="61209" y="118466"/>
                    <a:pt x="61395" y="118736"/>
                    <a:pt x="61953" y="119007"/>
                  </a:cubicBezTo>
                  <a:cubicBezTo>
                    <a:pt x="62139" y="119097"/>
                    <a:pt x="62511" y="119187"/>
                    <a:pt x="62697" y="119187"/>
                  </a:cubicBezTo>
                  <a:cubicBezTo>
                    <a:pt x="63069" y="119278"/>
                    <a:pt x="63255" y="119278"/>
                    <a:pt x="63627" y="119278"/>
                  </a:cubicBezTo>
                  <a:cubicBezTo>
                    <a:pt x="64186" y="119368"/>
                    <a:pt x="64744" y="119368"/>
                    <a:pt x="65302" y="119368"/>
                  </a:cubicBezTo>
                  <a:cubicBezTo>
                    <a:pt x="66046" y="119278"/>
                    <a:pt x="66604" y="119187"/>
                    <a:pt x="67162" y="118917"/>
                  </a:cubicBezTo>
                  <a:cubicBezTo>
                    <a:pt x="67534" y="118736"/>
                    <a:pt x="67720" y="118466"/>
                    <a:pt x="67906" y="118195"/>
                  </a:cubicBezTo>
                  <a:cubicBezTo>
                    <a:pt x="68279" y="117654"/>
                    <a:pt x="68093" y="117022"/>
                    <a:pt x="67906" y="116571"/>
                  </a:cubicBezTo>
                  <a:cubicBezTo>
                    <a:pt x="67534" y="115578"/>
                    <a:pt x="66976" y="114676"/>
                    <a:pt x="66604" y="113864"/>
                  </a:cubicBezTo>
                  <a:cubicBezTo>
                    <a:pt x="66232" y="113052"/>
                    <a:pt x="66046" y="112421"/>
                    <a:pt x="65860" y="111969"/>
                  </a:cubicBezTo>
                  <a:close/>
                  <a:moveTo>
                    <a:pt x="64000" y="14526"/>
                  </a:moveTo>
                  <a:cubicBezTo>
                    <a:pt x="64372" y="14616"/>
                    <a:pt x="64372" y="14616"/>
                    <a:pt x="64372" y="14616"/>
                  </a:cubicBezTo>
                  <a:cubicBezTo>
                    <a:pt x="64372" y="14616"/>
                    <a:pt x="64372" y="14526"/>
                    <a:pt x="64000" y="14526"/>
                  </a:cubicBezTo>
                  <a:cubicBezTo>
                    <a:pt x="63813" y="14436"/>
                    <a:pt x="63441" y="14345"/>
                    <a:pt x="63069" y="14255"/>
                  </a:cubicBezTo>
                  <a:cubicBezTo>
                    <a:pt x="62883" y="14255"/>
                    <a:pt x="62697" y="14165"/>
                    <a:pt x="62511" y="14165"/>
                  </a:cubicBezTo>
                  <a:cubicBezTo>
                    <a:pt x="62139" y="14165"/>
                    <a:pt x="61953" y="14075"/>
                    <a:pt x="61581" y="14075"/>
                  </a:cubicBezTo>
                  <a:cubicBezTo>
                    <a:pt x="61395" y="14075"/>
                    <a:pt x="61023" y="13984"/>
                    <a:pt x="60837" y="13984"/>
                  </a:cubicBezTo>
                  <a:cubicBezTo>
                    <a:pt x="60465" y="13984"/>
                    <a:pt x="60279" y="13984"/>
                    <a:pt x="59906" y="13984"/>
                  </a:cubicBezTo>
                  <a:cubicBezTo>
                    <a:pt x="59348" y="13984"/>
                    <a:pt x="58604" y="13984"/>
                    <a:pt x="58232" y="14075"/>
                  </a:cubicBezTo>
                  <a:cubicBezTo>
                    <a:pt x="57860" y="14075"/>
                    <a:pt x="57674" y="14075"/>
                    <a:pt x="57302" y="14165"/>
                  </a:cubicBezTo>
                  <a:cubicBezTo>
                    <a:pt x="57116" y="14165"/>
                    <a:pt x="56930" y="14255"/>
                    <a:pt x="56744" y="14255"/>
                  </a:cubicBezTo>
                  <a:cubicBezTo>
                    <a:pt x="55813" y="14436"/>
                    <a:pt x="55255" y="14616"/>
                    <a:pt x="55255" y="14616"/>
                  </a:cubicBezTo>
                  <a:cubicBezTo>
                    <a:pt x="55255" y="14616"/>
                    <a:pt x="56000" y="14526"/>
                    <a:pt x="56744" y="14436"/>
                  </a:cubicBezTo>
                  <a:cubicBezTo>
                    <a:pt x="57116" y="14436"/>
                    <a:pt x="57674" y="14436"/>
                    <a:pt x="58232" y="14345"/>
                  </a:cubicBezTo>
                  <a:cubicBezTo>
                    <a:pt x="58418" y="14345"/>
                    <a:pt x="58790" y="14345"/>
                    <a:pt x="58976" y="14345"/>
                  </a:cubicBezTo>
                  <a:cubicBezTo>
                    <a:pt x="59348" y="14345"/>
                    <a:pt x="59534" y="14345"/>
                    <a:pt x="59906" y="14345"/>
                  </a:cubicBezTo>
                  <a:cubicBezTo>
                    <a:pt x="60465" y="14345"/>
                    <a:pt x="61023" y="14345"/>
                    <a:pt x="61581" y="14345"/>
                  </a:cubicBezTo>
                  <a:cubicBezTo>
                    <a:pt x="61767" y="14436"/>
                    <a:pt x="62139" y="14436"/>
                    <a:pt x="62325" y="14436"/>
                  </a:cubicBezTo>
                  <a:cubicBezTo>
                    <a:pt x="62511" y="14436"/>
                    <a:pt x="62697" y="14436"/>
                    <a:pt x="63069" y="14436"/>
                  </a:cubicBezTo>
                  <a:cubicBezTo>
                    <a:pt x="63255" y="14526"/>
                    <a:pt x="63441" y="14526"/>
                    <a:pt x="63627" y="14526"/>
                  </a:cubicBezTo>
                  <a:cubicBezTo>
                    <a:pt x="63813" y="14526"/>
                    <a:pt x="64000" y="14526"/>
                    <a:pt x="64000" y="14526"/>
                  </a:cubicBezTo>
                  <a:close/>
                  <a:moveTo>
                    <a:pt x="118511" y="61353"/>
                  </a:moveTo>
                  <a:cubicBezTo>
                    <a:pt x="117767" y="61172"/>
                    <a:pt x="118139" y="61263"/>
                    <a:pt x="118511" y="61353"/>
                  </a:cubicBezTo>
                  <a:cubicBezTo>
                    <a:pt x="115906" y="60631"/>
                    <a:pt x="114418" y="59187"/>
                    <a:pt x="112372" y="58195"/>
                  </a:cubicBezTo>
                  <a:cubicBezTo>
                    <a:pt x="111441" y="57654"/>
                    <a:pt x="110325" y="57203"/>
                    <a:pt x="109023" y="57022"/>
                  </a:cubicBezTo>
                  <a:cubicBezTo>
                    <a:pt x="108465" y="57022"/>
                    <a:pt x="107534" y="57022"/>
                    <a:pt x="107162" y="56932"/>
                  </a:cubicBezTo>
                  <a:cubicBezTo>
                    <a:pt x="106976" y="56842"/>
                    <a:pt x="106790" y="56571"/>
                    <a:pt x="106790" y="56481"/>
                  </a:cubicBezTo>
                  <a:cubicBezTo>
                    <a:pt x="106604" y="56300"/>
                    <a:pt x="106418" y="56030"/>
                    <a:pt x="106232" y="55849"/>
                  </a:cubicBezTo>
                  <a:cubicBezTo>
                    <a:pt x="105116" y="54406"/>
                    <a:pt x="104372" y="52872"/>
                    <a:pt x="104000" y="51338"/>
                  </a:cubicBezTo>
                  <a:cubicBezTo>
                    <a:pt x="103813" y="50345"/>
                    <a:pt x="103813" y="49443"/>
                    <a:pt x="103441" y="48541"/>
                  </a:cubicBezTo>
                  <a:cubicBezTo>
                    <a:pt x="102697" y="46917"/>
                    <a:pt x="101767" y="45383"/>
                    <a:pt x="100465" y="43849"/>
                  </a:cubicBezTo>
                  <a:cubicBezTo>
                    <a:pt x="100093" y="43308"/>
                    <a:pt x="99534" y="42586"/>
                    <a:pt x="98790" y="42045"/>
                  </a:cubicBezTo>
                  <a:cubicBezTo>
                    <a:pt x="98232" y="41684"/>
                    <a:pt x="97674" y="41323"/>
                    <a:pt x="97488" y="40781"/>
                  </a:cubicBezTo>
                  <a:cubicBezTo>
                    <a:pt x="97116" y="40060"/>
                    <a:pt x="97302" y="39248"/>
                    <a:pt x="97116" y="38436"/>
                  </a:cubicBezTo>
                  <a:cubicBezTo>
                    <a:pt x="96930" y="37624"/>
                    <a:pt x="96744" y="36902"/>
                    <a:pt x="96558" y="36090"/>
                  </a:cubicBezTo>
                  <a:cubicBezTo>
                    <a:pt x="96186" y="34556"/>
                    <a:pt x="95627" y="33022"/>
                    <a:pt x="94883" y="31488"/>
                  </a:cubicBezTo>
                  <a:cubicBezTo>
                    <a:pt x="94697" y="31127"/>
                    <a:pt x="94883" y="30766"/>
                    <a:pt x="95069" y="30406"/>
                  </a:cubicBezTo>
                  <a:cubicBezTo>
                    <a:pt x="95069" y="30045"/>
                    <a:pt x="95069" y="29593"/>
                    <a:pt x="95069" y="29233"/>
                  </a:cubicBezTo>
                  <a:cubicBezTo>
                    <a:pt x="95069" y="28421"/>
                    <a:pt x="95069" y="27609"/>
                    <a:pt x="94883" y="26796"/>
                  </a:cubicBezTo>
                  <a:cubicBezTo>
                    <a:pt x="94511" y="25353"/>
                    <a:pt x="92651" y="24090"/>
                    <a:pt x="91162" y="22917"/>
                  </a:cubicBezTo>
                  <a:cubicBezTo>
                    <a:pt x="89488" y="21563"/>
                    <a:pt x="86697" y="21022"/>
                    <a:pt x="83534" y="20751"/>
                  </a:cubicBezTo>
                  <a:cubicBezTo>
                    <a:pt x="82046" y="20571"/>
                    <a:pt x="80372" y="20571"/>
                    <a:pt x="78697" y="20481"/>
                  </a:cubicBezTo>
                  <a:cubicBezTo>
                    <a:pt x="77953" y="20481"/>
                    <a:pt x="77209" y="20481"/>
                    <a:pt x="76465" y="20481"/>
                  </a:cubicBezTo>
                  <a:cubicBezTo>
                    <a:pt x="75906" y="20481"/>
                    <a:pt x="75720" y="20481"/>
                    <a:pt x="75348" y="20300"/>
                  </a:cubicBezTo>
                  <a:cubicBezTo>
                    <a:pt x="75162" y="20210"/>
                    <a:pt x="74790" y="20120"/>
                    <a:pt x="74418" y="20030"/>
                  </a:cubicBezTo>
                  <a:cubicBezTo>
                    <a:pt x="73116" y="19578"/>
                    <a:pt x="71813" y="19127"/>
                    <a:pt x="70325" y="18766"/>
                  </a:cubicBezTo>
                  <a:cubicBezTo>
                    <a:pt x="69953" y="18676"/>
                    <a:pt x="69581" y="18496"/>
                    <a:pt x="69209" y="18406"/>
                  </a:cubicBezTo>
                  <a:cubicBezTo>
                    <a:pt x="69023" y="18406"/>
                    <a:pt x="68651" y="18315"/>
                    <a:pt x="68465" y="18225"/>
                  </a:cubicBezTo>
                  <a:cubicBezTo>
                    <a:pt x="68465" y="18135"/>
                    <a:pt x="68465" y="18045"/>
                    <a:pt x="68465" y="18045"/>
                  </a:cubicBezTo>
                  <a:cubicBezTo>
                    <a:pt x="68279" y="17323"/>
                    <a:pt x="68093" y="16601"/>
                    <a:pt x="67906" y="15969"/>
                  </a:cubicBezTo>
                  <a:cubicBezTo>
                    <a:pt x="67906" y="15609"/>
                    <a:pt x="67906" y="15338"/>
                    <a:pt x="67720" y="15067"/>
                  </a:cubicBezTo>
                  <a:cubicBezTo>
                    <a:pt x="67720" y="14977"/>
                    <a:pt x="67720" y="14887"/>
                    <a:pt x="67720" y="14887"/>
                  </a:cubicBezTo>
                  <a:cubicBezTo>
                    <a:pt x="67720" y="14796"/>
                    <a:pt x="67906" y="14796"/>
                    <a:pt x="68093" y="14706"/>
                  </a:cubicBezTo>
                  <a:cubicBezTo>
                    <a:pt x="68465" y="14616"/>
                    <a:pt x="68651" y="14526"/>
                    <a:pt x="69023" y="14345"/>
                  </a:cubicBezTo>
                  <a:cubicBezTo>
                    <a:pt x="69581" y="13984"/>
                    <a:pt x="69767" y="13533"/>
                    <a:pt x="70139" y="13082"/>
                  </a:cubicBezTo>
                  <a:cubicBezTo>
                    <a:pt x="70511" y="12451"/>
                    <a:pt x="70883" y="11819"/>
                    <a:pt x="71255" y="11187"/>
                  </a:cubicBezTo>
                  <a:cubicBezTo>
                    <a:pt x="72744" y="8481"/>
                    <a:pt x="73488" y="5052"/>
                    <a:pt x="70325" y="2526"/>
                  </a:cubicBezTo>
                  <a:cubicBezTo>
                    <a:pt x="68837" y="1443"/>
                    <a:pt x="66604" y="631"/>
                    <a:pt x="63813" y="270"/>
                  </a:cubicBezTo>
                  <a:cubicBezTo>
                    <a:pt x="62883" y="180"/>
                    <a:pt x="60093" y="0"/>
                    <a:pt x="58232" y="180"/>
                  </a:cubicBezTo>
                  <a:cubicBezTo>
                    <a:pt x="55441" y="360"/>
                    <a:pt x="52837" y="812"/>
                    <a:pt x="50976" y="1714"/>
                  </a:cubicBezTo>
                  <a:cubicBezTo>
                    <a:pt x="48930" y="2796"/>
                    <a:pt x="48000" y="4150"/>
                    <a:pt x="47627" y="5503"/>
                  </a:cubicBezTo>
                  <a:cubicBezTo>
                    <a:pt x="46697" y="8300"/>
                    <a:pt x="48186" y="11007"/>
                    <a:pt x="50046" y="13533"/>
                  </a:cubicBezTo>
                  <a:cubicBezTo>
                    <a:pt x="50232" y="13894"/>
                    <a:pt x="50604" y="14165"/>
                    <a:pt x="50976" y="14345"/>
                  </a:cubicBezTo>
                  <a:cubicBezTo>
                    <a:pt x="51162" y="14436"/>
                    <a:pt x="51348" y="14616"/>
                    <a:pt x="51720" y="14706"/>
                  </a:cubicBezTo>
                  <a:cubicBezTo>
                    <a:pt x="51720" y="14706"/>
                    <a:pt x="52093" y="14796"/>
                    <a:pt x="52093" y="14887"/>
                  </a:cubicBezTo>
                  <a:cubicBezTo>
                    <a:pt x="52279" y="14977"/>
                    <a:pt x="52093" y="15338"/>
                    <a:pt x="52093" y="15428"/>
                  </a:cubicBezTo>
                  <a:cubicBezTo>
                    <a:pt x="51906" y="16150"/>
                    <a:pt x="51720" y="16962"/>
                    <a:pt x="51534" y="17684"/>
                  </a:cubicBezTo>
                  <a:cubicBezTo>
                    <a:pt x="51534" y="17774"/>
                    <a:pt x="51534" y="18045"/>
                    <a:pt x="51348" y="18225"/>
                  </a:cubicBezTo>
                  <a:cubicBezTo>
                    <a:pt x="51348" y="18315"/>
                    <a:pt x="50790" y="18406"/>
                    <a:pt x="50604" y="18406"/>
                  </a:cubicBezTo>
                  <a:cubicBezTo>
                    <a:pt x="50232" y="18496"/>
                    <a:pt x="49860" y="18676"/>
                    <a:pt x="49488" y="18766"/>
                  </a:cubicBezTo>
                  <a:cubicBezTo>
                    <a:pt x="48930" y="18947"/>
                    <a:pt x="48186" y="19127"/>
                    <a:pt x="47441" y="19398"/>
                  </a:cubicBezTo>
                  <a:cubicBezTo>
                    <a:pt x="46697" y="19578"/>
                    <a:pt x="46139" y="19759"/>
                    <a:pt x="45395" y="20030"/>
                  </a:cubicBezTo>
                  <a:cubicBezTo>
                    <a:pt x="45209" y="20120"/>
                    <a:pt x="44837" y="20210"/>
                    <a:pt x="44651" y="20300"/>
                  </a:cubicBezTo>
                  <a:cubicBezTo>
                    <a:pt x="44093" y="20481"/>
                    <a:pt x="44093" y="20481"/>
                    <a:pt x="43534" y="20481"/>
                  </a:cubicBezTo>
                  <a:cubicBezTo>
                    <a:pt x="41860" y="20481"/>
                    <a:pt x="40186" y="20481"/>
                    <a:pt x="38511" y="20571"/>
                  </a:cubicBezTo>
                  <a:cubicBezTo>
                    <a:pt x="35720" y="20751"/>
                    <a:pt x="32186" y="21022"/>
                    <a:pt x="30139" y="22015"/>
                  </a:cubicBezTo>
                  <a:cubicBezTo>
                    <a:pt x="29023" y="22556"/>
                    <a:pt x="28279" y="23187"/>
                    <a:pt x="27534" y="23819"/>
                  </a:cubicBezTo>
                  <a:cubicBezTo>
                    <a:pt x="26790" y="24451"/>
                    <a:pt x="26046" y="25082"/>
                    <a:pt x="25488" y="25804"/>
                  </a:cubicBezTo>
                  <a:cubicBezTo>
                    <a:pt x="24930" y="26526"/>
                    <a:pt x="24930" y="27338"/>
                    <a:pt x="24744" y="28060"/>
                  </a:cubicBezTo>
                  <a:cubicBezTo>
                    <a:pt x="24744" y="28872"/>
                    <a:pt x="24744" y="29684"/>
                    <a:pt x="24930" y="30406"/>
                  </a:cubicBezTo>
                  <a:cubicBezTo>
                    <a:pt x="24930" y="30766"/>
                    <a:pt x="25116" y="31127"/>
                    <a:pt x="24930" y="31488"/>
                  </a:cubicBezTo>
                  <a:cubicBezTo>
                    <a:pt x="24744" y="31939"/>
                    <a:pt x="24558" y="32300"/>
                    <a:pt x="24372" y="32661"/>
                  </a:cubicBezTo>
                  <a:cubicBezTo>
                    <a:pt x="24186" y="33473"/>
                    <a:pt x="23813" y="34195"/>
                    <a:pt x="23627" y="35007"/>
                  </a:cubicBezTo>
                  <a:cubicBezTo>
                    <a:pt x="23069" y="36541"/>
                    <a:pt x="22697" y="38165"/>
                    <a:pt x="22697" y="39699"/>
                  </a:cubicBezTo>
                  <a:cubicBezTo>
                    <a:pt x="22511" y="40511"/>
                    <a:pt x="22511" y="41142"/>
                    <a:pt x="21581" y="41774"/>
                  </a:cubicBezTo>
                  <a:cubicBezTo>
                    <a:pt x="21023" y="42135"/>
                    <a:pt x="20651" y="42496"/>
                    <a:pt x="20279" y="42947"/>
                  </a:cubicBezTo>
                  <a:cubicBezTo>
                    <a:pt x="18046" y="45293"/>
                    <a:pt x="16558" y="47909"/>
                    <a:pt x="16000" y="50526"/>
                  </a:cubicBezTo>
                  <a:cubicBezTo>
                    <a:pt x="15627" y="51969"/>
                    <a:pt x="15255" y="53413"/>
                    <a:pt x="14325" y="54857"/>
                  </a:cubicBezTo>
                  <a:cubicBezTo>
                    <a:pt x="14139" y="55218"/>
                    <a:pt x="13953" y="55488"/>
                    <a:pt x="13581" y="55849"/>
                  </a:cubicBezTo>
                  <a:cubicBezTo>
                    <a:pt x="13581" y="56030"/>
                    <a:pt x="13395" y="56210"/>
                    <a:pt x="13209" y="56390"/>
                  </a:cubicBezTo>
                  <a:cubicBezTo>
                    <a:pt x="13023" y="56571"/>
                    <a:pt x="12837" y="56842"/>
                    <a:pt x="12651" y="56932"/>
                  </a:cubicBezTo>
                  <a:cubicBezTo>
                    <a:pt x="12465" y="57022"/>
                    <a:pt x="11348" y="57022"/>
                    <a:pt x="10976" y="57022"/>
                  </a:cubicBezTo>
                  <a:cubicBezTo>
                    <a:pt x="10232" y="57112"/>
                    <a:pt x="9488" y="57293"/>
                    <a:pt x="8930" y="57473"/>
                  </a:cubicBezTo>
                  <a:cubicBezTo>
                    <a:pt x="6511" y="58375"/>
                    <a:pt x="5023" y="59729"/>
                    <a:pt x="2976" y="60812"/>
                  </a:cubicBezTo>
                  <a:cubicBezTo>
                    <a:pt x="2418" y="60992"/>
                    <a:pt x="1860" y="61172"/>
                    <a:pt x="1302" y="61353"/>
                  </a:cubicBezTo>
                  <a:cubicBezTo>
                    <a:pt x="930" y="61533"/>
                    <a:pt x="372" y="61714"/>
                    <a:pt x="372" y="61984"/>
                  </a:cubicBezTo>
                  <a:cubicBezTo>
                    <a:pt x="372" y="62526"/>
                    <a:pt x="1488" y="62616"/>
                    <a:pt x="2232" y="62616"/>
                  </a:cubicBezTo>
                  <a:cubicBezTo>
                    <a:pt x="3348" y="62526"/>
                    <a:pt x="4279" y="62436"/>
                    <a:pt x="5023" y="62165"/>
                  </a:cubicBezTo>
                  <a:cubicBezTo>
                    <a:pt x="5581" y="62075"/>
                    <a:pt x="5953" y="61804"/>
                    <a:pt x="6511" y="61624"/>
                  </a:cubicBezTo>
                  <a:cubicBezTo>
                    <a:pt x="6883" y="61443"/>
                    <a:pt x="7255" y="61172"/>
                    <a:pt x="7813" y="61082"/>
                  </a:cubicBezTo>
                  <a:cubicBezTo>
                    <a:pt x="7627" y="61624"/>
                    <a:pt x="6883" y="62165"/>
                    <a:pt x="6325" y="62616"/>
                  </a:cubicBezTo>
                  <a:cubicBezTo>
                    <a:pt x="5767" y="63248"/>
                    <a:pt x="5023" y="63789"/>
                    <a:pt x="4279" y="64421"/>
                  </a:cubicBezTo>
                  <a:cubicBezTo>
                    <a:pt x="3720" y="64872"/>
                    <a:pt x="2604" y="65503"/>
                    <a:pt x="3162" y="66045"/>
                  </a:cubicBezTo>
                  <a:cubicBezTo>
                    <a:pt x="4093" y="67127"/>
                    <a:pt x="5953" y="65774"/>
                    <a:pt x="6697" y="65413"/>
                  </a:cubicBezTo>
                  <a:cubicBezTo>
                    <a:pt x="7255" y="65052"/>
                    <a:pt x="7627" y="64691"/>
                    <a:pt x="8186" y="64330"/>
                  </a:cubicBezTo>
                  <a:cubicBezTo>
                    <a:pt x="8558" y="63969"/>
                    <a:pt x="9116" y="63609"/>
                    <a:pt x="9674" y="63428"/>
                  </a:cubicBezTo>
                  <a:cubicBezTo>
                    <a:pt x="9674" y="63699"/>
                    <a:pt x="9488" y="64060"/>
                    <a:pt x="9302" y="64421"/>
                  </a:cubicBezTo>
                  <a:cubicBezTo>
                    <a:pt x="8930" y="64781"/>
                    <a:pt x="8744" y="65142"/>
                    <a:pt x="8372" y="65503"/>
                  </a:cubicBezTo>
                  <a:cubicBezTo>
                    <a:pt x="8000" y="66135"/>
                    <a:pt x="7069" y="66947"/>
                    <a:pt x="7255" y="67578"/>
                  </a:cubicBezTo>
                  <a:cubicBezTo>
                    <a:pt x="7627" y="67939"/>
                    <a:pt x="8372" y="68210"/>
                    <a:pt x="9116" y="68030"/>
                  </a:cubicBezTo>
                  <a:cubicBezTo>
                    <a:pt x="9860" y="67849"/>
                    <a:pt x="10232" y="67308"/>
                    <a:pt x="10604" y="66947"/>
                  </a:cubicBezTo>
                  <a:cubicBezTo>
                    <a:pt x="11348" y="66045"/>
                    <a:pt x="11906" y="65052"/>
                    <a:pt x="12837" y="64150"/>
                  </a:cubicBezTo>
                  <a:cubicBezTo>
                    <a:pt x="12837" y="64962"/>
                    <a:pt x="12465" y="65774"/>
                    <a:pt x="12465" y="66586"/>
                  </a:cubicBezTo>
                  <a:cubicBezTo>
                    <a:pt x="12465" y="66947"/>
                    <a:pt x="12279" y="67578"/>
                    <a:pt x="13023" y="67849"/>
                  </a:cubicBezTo>
                  <a:cubicBezTo>
                    <a:pt x="13581" y="68120"/>
                    <a:pt x="14511" y="67939"/>
                    <a:pt x="14883" y="67669"/>
                  </a:cubicBezTo>
                  <a:cubicBezTo>
                    <a:pt x="15441" y="67218"/>
                    <a:pt x="15255" y="66496"/>
                    <a:pt x="15441" y="65954"/>
                  </a:cubicBezTo>
                  <a:cubicBezTo>
                    <a:pt x="15441" y="65503"/>
                    <a:pt x="15441" y="65142"/>
                    <a:pt x="15627" y="64691"/>
                  </a:cubicBezTo>
                  <a:cubicBezTo>
                    <a:pt x="15627" y="64511"/>
                    <a:pt x="15627" y="63969"/>
                    <a:pt x="16186" y="63879"/>
                  </a:cubicBezTo>
                  <a:cubicBezTo>
                    <a:pt x="16558" y="64060"/>
                    <a:pt x="16186" y="64781"/>
                    <a:pt x="16186" y="65052"/>
                  </a:cubicBezTo>
                  <a:cubicBezTo>
                    <a:pt x="16000" y="65503"/>
                    <a:pt x="16000" y="65954"/>
                    <a:pt x="16000" y="66406"/>
                  </a:cubicBezTo>
                  <a:cubicBezTo>
                    <a:pt x="16186" y="66857"/>
                    <a:pt x="16930" y="67398"/>
                    <a:pt x="17860" y="67037"/>
                  </a:cubicBezTo>
                  <a:cubicBezTo>
                    <a:pt x="18418" y="66766"/>
                    <a:pt x="18604" y="66315"/>
                    <a:pt x="18790" y="65954"/>
                  </a:cubicBezTo>
                  <a:cubicBezTo>
                    <a:pt x="18790" y="65503"/>
                    <a:pt x="18790" y="65142"/>
                    <a:pt x="18790" y="64691"/>
                  </a:cubicBezTo>
                  <a:cubicBezTo>
                    <a:pt x="18976" y="64150"/>
                    <a:pt x="19162" y="63609"/>
                    <a:pt x="19162" y="62977"/>
                  </a:cubicBezTo>
                  <a:cubicBezTo>
                    <a:pt x="19348" y="62706"/>
                    <a:pt x="19534" y="62526"/>
                    <a:pt x="19720" y="62255"/>
                  </a:cubicBezTo>
                  <a:cubicBezTo>
                    <a:pt x="20093" y="61804"/>
                    <a:pt x="20465" y="61353"/>
                    <a:pt x="20651" y="60902"/>
                  </a:cubicBezTo>
                  <a:cubicBezTo>
                    <a:pt x="20837" y="60451"/>
                    <a:pt x="21209" y="59909"/>
                    <a:pt x="21209" y="59458"/>
                  </a:cubicBezTo>
                  <a:cubicBezTo>
                    <a:pt x="21209" y="59278"/>
                    <a:pt x="21209" y="59187"/>
                    <a:pt x="21023" y="59007"/>
                  </a:cubicBezTo>
                  <a:cubicBezTo>
                    <a:pt x="21023" y="58917"/>
                    <a:pt x="20837" y="58736"/>
                    <a:pt x="20837" y="58646"/>
                  </a:cubicBezTo>
                  <a:cubicBezTo>
                    <a:pt x="20837" y="58466"/>
                    <a:pt x="21209" y="58195"/>
                    <a:pt x="21395" y="58015"/>
                  </a:cubicBezTo>
                  <a:cubicBezTo>
                    <a:pt x="22325" y="56842"/>
                    <a:pt x="23441" y="55759"/>
                    <a:pt x="24558" y="54676"/>
                  </a:cubicBezTo>
                  <a:cubicBezTo>
                    <a:pt x="27162" y="52060"/>
                    <a:pt x="30139" y="49533"/>
                    <a:pt x="32000" y="46827"/>
                  </a:cubicBezTo>
                  <a:cubicBezTo>
                    <a:pt x="32930" y="45293"/>
                    <a:pt x="33488" y="43759"/>
                    <a:pt x="34232" y="42315"/>
                  </a:cubicBezTo>
                  <a:cubicBezTo>
                    <a:pt x="34976" y="40962"/>
                    <a:pt x="35906" y="39609"/>
                    <a:pt x="37023" y="38345"/>
                  </a:cubicBezTo>
                  <a:cubicBezTo>
                    <a:pt x="37395" y="39067"/>
                    <a:pt x="37767" y="39789"/>
                    <a:pt x="38139" y="40511"/>
                  </a:cubicBezTo>
                  <a:cubicBezTo>
                    <a:pt x="38325" y="41052"/>
                    <a:pt x="38883" y="41593"/>
                    <a:pt x="39069" y="42225"/>
                  </a:cubicBezTo>
                  <a:cubicBezTo>
                    <a:pt x="39069" y="42857"/>
                    <a:pt x="39069" y="43488"/>
                    <a:pt x="39069" y="44210"/>
                  </a:cubicBezTo>
                  <a:cubicBezTo>
                    <a:pt x="38883" y="45203"/>
                    <a:pt x="38883" y="46195"/>
                    <a:pt x="38883" y="47278"/>
                  </a:cubicBezTo>
                  <a:cubicBezTo>
                    <a:pt x="38883" y="47819"/>
                    <a:pt x="38697" y="48451"/>
                    <a:pt x="38883" y="48992"/>
                  </a:cubicBezTo>
                  <a:cubicBezTo>
                    <a:pt x="38883" y="49263"/>
                    <a:pt x="39255" y="49443"/>
                    <a:pt x="39441" y="49714"/>
                  </a:cubicBezTo>
                  <a:cubicBezTo>
                    <a:pt x="39627" y="50075"/>
                    <a:pt x="39255" y="50796"/>
                    <a:pt x="39069" y="51248"/>
                  </a:cubicBezTo>
                  <a:cubicBezTo>
                    <a:pt x="38697" y="52240"/>
                    <a:pt x="38325" y="53323"/>
                    <a:pt x="37953" y="54315"/>
                  </a:cubicBezTo>
                  <a:cubicBezTo>
                    <a:pt x="36651" y="58466"/>
                    <a:pt x="37209" y="62706"/>
                    <a:pt x="37767" y="66766"/>
                  </a:cubicBezTo>
                  <a:cubicBezTo>
                    <a:pt x="38325" y="70917"/>
                    <a:pt x="39627" y="74977"/>
                    <a:pt x="41860" y="79037"/>
                  </a:cubicBezTo>
                  <a:cubicBezTo>
                    <a:pt x="42976" y="80751"/>
                    <a:pt x="43906" y="82466"/>
                    <a:pt x="44093" y="84270"/>
                  </a:cubicBezTo>
                  <a:cubicBezTo>
                    <a:pt x="44093" y="85804"/>
                    <a:pt x="43348" y="87248"/>
                    <a:pt x="42604" y="88781"/>
                  </a:cubicBezTo>
                  <a:cubicBezTo>
                    <a:pt x="41674" y="90766"/>
                    <a:pt x="41116" y="92751"/>
                    <a:pt x="41674" y="94827"/>
                  </a:cubicBezTo>
                  <a:cubicBezTo>
                    <a:pt x="42232" y="96812"/>
                    <a:pt x="43348" y="98796"/>
                    <a:pt x="44651" y="100691"/>
                  </a:cubicBezTo>
                  <a:cubicBezTo>
                    <a:pt x="45767" y="102586"/>
                    <a:pt x="46883" y="104390"/>
                    <a:pt x="48000" y="106195"/>
                  </a:cubicBezTo>
                  <a:cubicBezTo>
                    <a:pt x="48930" y="107639"/>
                    <a:pt x="49860" y="109082"/>
                    <a:pt x="50604" y="110526"/>
                  </a:cubicBezTo>
                  <a:cubicBezTo>
                    <a:pt x="50790" y="110977"/>
                    <a:pt x="51348" y="111609"/>
                    <a:pt x="51162" y="112060"/>
                  </a:cubicBezTo>
                  <a:cubicBezTo>
                    <a:pt x="50976" y="112421"/>
                    <a:pt x="49860" y="114045"/>
                    <a:pt x="49860" y="114225"/>
                  </a:cubicBezTo>
                  <a:cubicBezTo>
                    <a:pt x="49674" y="114496"/>
                    <a:pt x="49488" y="114766"/>
                    <a:pt x="49116" y="115037"/>
                  </a:cubicBezTo>
                  <a:cubicBezTo>
                    <a:pt x="48744" y="115308"/>
                    <a:pt x="48372" y="115578"/>
                    <a:pt x="47627" y="115849"/>
                  </a:cubicBezTo>
                  <a:cubicBezTo>
                    <a:pt x="47255" y="116030"/>
                    <a:pt x="47069" y="116210"/>
                    <a:pt x="46697" y="116390"/>
                  </a:cubicBezTo>
                  <a:cubicBezTo>
                    <a:pt x="46511" y="116390"/>
                    <a:pt x="46325" y="116481"/>
                    <a:pt x="46139" y="116571"/>
                  </a:cubicBezTo>
                  <a:cubicBezTo>
                    <a:pt x="45953" y="116661"/>
                    <a:pt x="45767" y="116751"/>
                    <a:pt x="45581" y="116932"/>
                  </a:cubicBezTo>
                  <a:cubicBezTo>
                    <a:pt x="45395" y="117112"/>
                    <a:pt x="45023" y="117293"/>
                    <a:pt x="44837" y="117563"/>
                  </a:cubicBezTo>
                  <a:cubicBezTo>
                    <a:pt x="44651" y="117924"/>
                    <a:pt x="44465" y="118195"/>
                    <a:pt x="44837" y="118556"/>
                  </a:cubicBezTo>
                  <a:cubicBezTo>
                    <a:pt x="45581" y="119187"/>
                    <a:pt x="47069" y="119278"/>
                    <a:pt x="48186" y="119278"/>
                  </a:cubicBezTo>
                  <a:cubicBezTo>
                    <a:pt x="48744" y="119278"/>
                    <a:pt x="49302" y="119278"/>
                    <a:pt x="49860" y="119368"/>
                  </a:cubicBezTo>
                  <a:cubicBezTo>
                    <a:pt x="50232" y="119458"/>
                    <a:pt x="50790" y="119639"/>
                    <a:pt x="51348" y="119729"/>
                  </a:cubicBezTo>
                  <a:cubicBezTo>
                    <a:pt x="52651" y="120000"/>
                    <a:pt x="53767" y="120000"/>
                    <a:pt x="55069" y="120000"/>
                  </a:cubicBezTo>
                  <a:cubicBezTo>
                    <a:pt x="56186" y="120000"/>
                    <a:pt x="57488" y="120000"/>
                    <a:pt x="58604" y="119639"/>
                  </a:cubicBezTo>
                  <a:cubicBezTo>
                    <a:pt x="58790" y="119548"/>
                    <a:pt x="59162" y="119458"/>
                    <a:pt x="59348" y="119368"/>
                  </a:cubicBezTo>
                  <a:cubicBezTo>
                    <a:pt x="59534" y="119278"/>
                    <a:pt x="59720" y="119187"/>
                    <a:pt x="59906" y="119007"/>
                  </a:cubicBezTo>
                  <a:cubicBezTo>
                    <a:pt x="59906" y="119007"/>
                    <a:pt x="59906" y="119007"/>
                    <a:pt x="59906" y="119007"/>
                  </a:cubicBezTo>
                  <a:cubicBezTo>
                    <a:pt x="59906" y="119007"/>
                    <a:pt x="59906" y="119007"/>
                    <a:pt x="59906" y="119007"/>
                  </a:cubicBezTo>
                  <a:cubicBezTo>
                    <a:pt x="60093" y="119187"/>
                    <a:pt x="60465" y="119278"/>
                    <a:pt x="60651" y="119368"/>
                  </a:cubicBezTo>
                  <a:cubicBezTo>
                    <a:pt x="60837" y="119458"/>
                    <a:pt x="61023" y="119548"/>
                    <a:pt x="61395" y="119639"/>
                  </a:cubicBezTo>
                  <a:cubicBezTo>
                    <a:pt x="62511" y="120000"/>
                    <a:pt x="63627" y="120000"/>
                    <a:pt x="64930" y="120000"/>
                  </a:cubicBezTo>
                  <a:cubicBezTo>
                    <a:pt x="66046" y="120000"/>
                    <a:pt x="67348" y="120000"/>
                    <a:pt x="68465" y="119729"/>
                  </a:cubicBezTo>
                  <a:cubicBezTo>
                    <a:pt x="69023" y="119639"/>
                    <a:pt x="69581" y="119458"/>
                    <a:pt x="70139" y="119368"/>
                  </a:cubicBezTo>
                  <a:cubicBezTo>
                    <a:pt x="70511" y="119278"/>
                    <a:pt x="71069" y="119278"/>
                    <a:pt x="71627" y="119278"/>
                  </a:cubicBezTo>
                  <a:cubicBezTo>
                    <a:pt x="72744" y="119278"/>
                    <a:pt x="74418" y="119187"/>
                    <a:pt x="74976" y="118556"/>
                  </a:cubicBezTo>
                  <a:cubicBezTo>
                    <a:pt x="75348" y="118195"/>
                    <a:pt x="75348" y="117924"/>
                    <a:pt x="75162" y="117563"/>
                  </a:cubicBezTo>
                  <a:cubicBezTo>
                    <a:pt x="74976" y="117293"/>
                    <a:pt x="74604" y="117112"/>
                    <a:pt x="74232" y="116932"/>
                  </a:cubicBezTo>
                  <a:cubicBezTo>
                    <a:pt x="74046" y="116751"/>
                    <a:pt x="73860" y="116661"/>
                    <a:pt x="73674" y="116571"/>
                  </a:cubicBezTo>
                  <a:cubicBezTo>
                    <a:pt x="73488" y="116481"/>
                    <a:pt x="73302" y="116390"/>
                    <a:pt x="73302" y="116390"/>
                  </a:cubicBezTo>
                  <a:cubicBezTo>
                    <a:pt x="72930" y="116210"/>
                    <a:pt x="72558" y="116030"/>
                    <a:pt x="72186" y="115849"/>
                  </a:cubicBezTo>
                  <a:cubicBezTo>
                    <a:pt x="71627" y="115578"/>
                    <a:pt x="71069" y="115308"/>
                    <a:pt x="70697" y="115037"/>
                  </a:cubicBezTo>
                  <a:cubicBezTo>
                    <a:pt x="70511" y="114857"/>
                    <a:pt x="69581" y="113503"/>
                    <a:pt x="69581" y="113503"/>
                  </a:cubicBezTo>
                  <a:cubicBezTo>
                    <a:pt x="69209" y="112872"/>
                    <a:pt x="68651" y="111969"/>
                    <a:pt x="68837" y="111518"/>
                  </a:cubicBezTo>
                  <a:cubicBezTo>
                    <a:pt x="69023" y="110887"/>
                    <a:pt x="69395" y="110255"/>
                    <a:pt x="69767" y="109714"/>
                  </a:cubicBezTo>
                  <a:cubicBezTo>
                    <a:pt x="70511" y="108451"/>
                    <a:pt x="71255" y="107278"/>
                    <a:pt x="72000" y="106015"/>
                  </a:cubicBezTo>
                  <a:cubicBezTo>
                    <a:pt x="73116" y="104210"/>
                    <a:pt x="74232" y="102406"/>
                    <a:pt x="75348" y="100601"/>
                  </a:cubicBezTo>
                  <a:cubicBezTo>
                    <a:pt x="76651" y="98706"/>
                    <a:pt x="77767" y="96721"/>
                    <a:pt x="78325" y="94736"/>
                  </a:cubicBezTo>
                  <a:cubicBezTo>
                    <a:pt x="78697" y="92751"/>
                    <a:pt x="78325" y="90857"/>
                    <a:pt x="77209" y="88872"/>
                  </a:cubicBezTo>
                  <a:cubicBezTo>
                    <a:pt x="76465" y="87338"/>
                    <a:pt x="75720" y="85804"/>
                    <a:pt x="75906" y="84270"/>
                  </a:cubicBezTo>
                  <a:cubicBezTo>
                    <a:pt x="75906" y="82556"/>
                    <a:pt x="76837" y="80932"/>
                    <a:pt x="77767" y="79218"/>
                  </a:cubicBezTo>
                  <a:cubicBezTo>
                    <a:pt x="78883" y="77323"/>
                    <a:pt x="79813" y="75428"/>
                    <a:pt x="80558" y="73443"/>
                  </a:cubicBezTo>
                  <a:cubicBezTo>
                    <a:pt x="81116" y="71458"/>
                    <a:pt x="81674" y="69473"/>
                    <a:pt x="82046" y="67488"/>
                  </a:cubicBezTo>
                  <a:cubicBezTo>
                    <a:pt x="82418" y="65413"/>
                    <a:pt x="82418" y="63338"/>
                    <a:pt x="82604" y="61353"/>
                  </a:cubicBezTo>
                  <a:cubicBezTo>
                    <a:pt x="82604" y="59368"/>
                    <a:pt x="82790" y="57383"/>
                    <a:pt x="82232" y="55398"/>
                  </a:cubicBezTo>
                  <a:cubicBezTo>
                    <a:pt x="81860" y="54406"/>
                    <a:pt x="81488" y="53413"/>
                    <a:pt x="81116" y="52511"/>
                  </a:cubicBezTo>
                  <a:cubicBezTo>
                    <a:pt x="80930" y="51969"/>
                    <a:pt x="80744" y="51428"/>
                    <a:pt x="80558" y="50977"/>
                  </a:cubicBezTo>
                  <a:cubicBezTo>
                    <a:pt x="80372" y="50706"/>
                    <a:pt x="80372" y="50526"/>
                    <a:pt x="80186" y="50255"/>
                  </a:cubicBezTo>
                  <a:cubicBezTo>
                    <a:pt x="80000" y="49984"/>
                    <a:pt x="80000" y="49804"/>
                    <a:pt x="80186" y="49533"/>
                  </a:cubicBezTo>
                  <a:cubicBezTo>
                    <a:pt x="80372" y="48721"/>
                    <a:pt x="80186" y="48000"/>
                    <a:pt x="80186" y="47187"/>
                  </a:cubicBezTo>
                  <a:cubicBezTo>
                    <a:pt x="80186" y="45654"/>
                    <a:pt x="80186" y="44120"/>
                    <a:pt x="80186" y="42676"/>
                  </a:cubicBezTo>
                  <a:cubicBezTo>
                    <a:pt x="80186" y="42135"/>
                    <a:pt x="80372" y="41774"/>
                    <a:pt x="80744" y="41323"/>
                  </a:cubicBezTo>
                  <a:cubicBezTo>
                    <a:pt x="82418" y="38616"/>
                    <a:pt x="82418" y="38616"/>
                    <a:pt x="82418" y="38616"/>
                  </a:cubicBezTo>
                  <a:cubicBezTo>
                    <a:pt x="82790" y="38075"/>
                    <a:pt x="82790" y="38075"/>
                    <a:pt x="82790" y="38075"/>
                  </a:cubicBezTo>
                  <a:cubicBezTo>
                    <a:pt x="83534" y="39157"/>
                    <a:pt x="84279" y="40240"/>
                    <a:pt x="85023" y="41323"/>
                  </a:cubicBezTo>
                  <a:cubicBezTo>
                    <a:pt x="85953" y="42586"/>
                    <a:pt x="86325" y="44030"/>
                    <a:pt x="87069" y="45383"/>
                  </a:cubicBezTo>
                  <a:cubicBezTo>
                    <a:pt x="88372" y="48180"/>
                    <a:pt x="91162" y="50796"/>
                    <a:pt x="93953" y="53413"/>
                  </a:cubicBezTo>
                  <a:cubicBezTo>
                    <a:pt x="95255" y="54586"/>
                    <a:pt x="96558" y="55849"/>
                    <a:pt x="97674" y="57112"/>
                  </a:cubicBezTo>
                  <a:cubicBezTo>
                    <a:pt x="98046" y="57563"/>
                    <a:pt x="98790" y="58105"/>
                    <a:pt x="98976" y="58556"/>
                  </a:cubicBezTo>
                  <a:cubicBezTo>
                    <a:pt x="98976" y="58736"/>
                    <a:pt x="98790" y="58917"/>
                    <a:pt x="98790" y="59187"/>
                  </a:cubicBezTo>
                  <a:cubicBezTo>
                    <a:pt x="98604" y="59458"/>
                    <a:pt x="98790" y="59729"/>
                    <a:pt x="98790" y="60000"/>
                  </a:cubicBezTo>
                  <a:cubicBezTo>
                    <a:pt x="99162" y="60902"/>
                    <a:pt x="99906" y="61804"/>
                    <a:pt x="100465" y="62616"/>
                  </a:cubicBezTo>
                  <a:cubicBezTo>
                    <a:pt x="100837" y="62977"/>
                    <a:pt x="100651" y="63338"/>
                    <a:pt x="100837" y="63699"/>
                  </a:cubicBezTo>
                  <a:cubicBezTo>
                    <a:pt x="100837" y="64240"/>
                    <a:pt x="101023" y="64781"/>
                    <a:pt x="101023" y="65323"/>
                  </a:cubicBezTo>
                  <a:cubicBezTo>
                    <a:pt x="101209" y="65774"/>
                    <a:pt x="101209" y="66225"/>
                    <a:pt x="101581" y="66586"/>
                  </a:cubicBezTo>
                  <a:cubicBezTo>
                    <a:pt x="101953" y="67037"/>
                    <a:pt x="103069" y="67398"/>
                    <a:pt x="103627" y="66766"/>
                  </a:cubicBezTo>
                  <a:cubicBezTo>
                    <a:pt x="104000" y="66315"/>
                    <a:pt x="103813" y="65684"/>
                    <a:pt x="103813" y="65233"/>
                  </a:cubicBezTo>
                  <a:cubicBezTo>
                    <a:pt x="103813" y="64962"/>
                    <a:pt x="103627" y="64781"/>
                    <a:pt x="103627" y="64511"/>
                  </a:cubicBezTo>
                  <a:cubicBezTo>
                    <a:pt x="103627" y="64330"/>
                    <a:pt x="103441" y="63969"/>
                    <a:pt x="103813" y="63879"/>
                  </a:cubicBezTo>
                  <a:cubicBezTo>
                    <a:pt x="104186" y="63969"/>
                    <a:pt x="104186" y="64511"/>
                    <a:pt x="104186" y="64691"/>
                  </a:cubicBezTo>
                  <a:cubicBezTo>
                    <a:pt x="104372" y="65142"/>
                    <a:pt x="104372" y="65503"/>
                    <a:pt x="104558" y="65954"/>
                  </a:cubicBezTo>
                  <a:cubicBezTo>
                    <a:pt x="104558" y="66496"/>
                    <a:pt x="104558" y="67127"/>
                    <a:pt x="105116" y="67669"/>
                  </a:cubicBezTo>
                  <a:cubicBezTo>
                    <a:pt x="105488" y="67939"/>
                    <a:pt x="106232" y="68120"/>
                    <a:pt x="106790" y="67849"/>
                  </a:cubicBezTo>
                  <a:cubicBezTo>
                    <a:pt x="107534" y="67578"/>
                    <a:pt x="107534" y="67037"/>
                    <a:pt x="107348" y="66586"/>
                  </a:cubicBezTo>
                  <a:cubicBezTo>
                    <a:pt x="107348" y="65774"/>
                    <a:pt x="106976" y="64962"/>
                    <a:pt x="107162" y="64150"/>
                  </a:cubicBezTo>
                  <a:cubicBezTo>
                    <a:pt x="107906" y="65052"/>
                    <a:pt x="108465" y="66045"/>
                    <a:pt x="109209" y="66947"/>
                  </a:cubicBezTo>
                  <a:cubicBezTo>
                    <a:pt x="109581" y="67308"/>
                    <a:pt x="109953" y="67849"/>
                    <a:pt x="110883" y="68030"/>
                  </a:cubicBezTo>
                  <a:cubicBezTo>
                    <a:pt x="111627" y="68210"/>
                    <a:pt x="112372" y="67939"/>
                    <a:pt x="112558" y="67578"/>
                  </a:cubicBezTo>
                  <a:cubicBezTo>
                    <a:pt x="112744" y="66857"/>
                    <a:pt x="112000" y="66045"/>
                    <a:pt x="111441" y="65503"/>
                  </a:cubicBezTo>
                  <a:cubicBezTo>
                    <a:pt x="110883" y="64872"/>
                    <a:pt x="110139" y="64060"/>
                    <a:pt x="110139" y="63428"/>
                  </a:cubicBezTo>
                  <a:cubicBezTo>
                    <a:pt x="111255" y="63789"/>
                    <a:pt x="112000" y="64601"/>
                    <a:pt x="112930" y="65142"/>
                  </a:cubicBezTo>
                  <a:cubicBezTo>
                    <a:pt x="113488" y="65593"/>
                    <a:pt x="114976" y="66857"/>
                    <a:pt x="116279" y="66315"/>
                  </a:cubicBezTo>
                  <a:cubicBezTo>
                    <a:pt x="117581" y="65864"/>
                    <a:pt x="116279" y="65052"/>
                    <a:pt x="115720" y="64601"/>
                  </a:cubicBezTo>
                  <a:cubicBezTo>
                    <a:pt x="114976" y="63969"/>
                    <a:pt x="114418" y="63428"/>
                    <a:pt x="113860" y="62887"/>
                  </a:cubicBezTo>
                  <a:cubicBezTo>
                    <a:pt x="113116" y="62345"/>
                    <a:pt x="112372" y="61714"/>
                    <a:pt x="112186" y="61082"/>
                  </a:cubicBezTo>
                  <a:cubicBezTo>
                    <a:pt x="112930" y="61263"/>
                    <a:pt x="113674" y="61804"/>
                    <a:pt x="114418" y="62075"/>
                  </a:cubicBezTo>
                  <a:cubicBezTo>
                    <a:pt x="115162" y="62345"/>
                    <a:pt x="116093" y="62526"/>
                    <a:pt x="117023" y="62616"/>
                  </a:cubicBezTo>
                  <a:cubicBezTo>
                    <a:pt x="117767" y="62616"/>
                    <a:pt x="118511" y="62706"/>
                    <a:pt x="119069" y="62436"/>
                  </a:cubicBezTo>
                  <a:cubicBezTo>
                    <a:pt x="120000" y="62075"/>
                    <a:pt x="119255" y="61624"/>
                    <a:pt x="118511" y="61353"/>
                  </a:cubicBezTo>
                  <a:close/>
                  <a:moveTo>
                    <a:pt x="59906" y="108180"/>
                  </a:moveTo>
                  <a:cubicBezTo>
                    <a:pt x="59534" y="106105"/>
                    <a:pt x="58976" y="103939"/>
                    <a:pt x="59162" y="101774"/>
                  </a:cubicBezTo>
                  <a:cubicBezTo>
                    <a:pt x="59162" y="100691"/>
                    <a:pt x="59534" y="99699"/>
                    <a:pt x="59534" y="98616"/>
                  </a:cubicBezTo>
                  <a:cubicBezTo>
                    <a:pt x="59720" y="97533"/>
                    <a:pt x="59720" y="96451"/>
                    <a:pt x="59720" y="95368"/>
                  </a:cubicBezTo>
                  <a:cubicBezTo>
                    <a:pt x="59534" y="93654"/>
                    <a:pt x="59534" y="91939"/>
                    <a:pt x="59162" y="90135"/>
                  </a:cubicBezTo>
                  <a:cubicBezTo>
                    <a:pt x="59162" y="89593"/>
                    <a:pt x="58976" y="88962"/>
                    <a:pt x="58790" y="88330"/>
                  </a:cubicBezTo>
                  <a:cubicBezTo>
                    <a:pt x="58604" y="87789"/>
                    <a:pt x="58418" y="87067"/>
                    <a:pt x="58790" y="86526"/>
                  </a:cubicBezTo>
                  <a:cubicBezTo>
                    <a:pt x="58976" y="85984"/>
                    <a:pt x="59534" y="85443"/>
                    <a:pt x="59720" y="84812"/>
                  </a:cubicBezTo>
                  <a:cubicBezTo>
                    <a:pt x="59720" y="84270"/>
                    <a:pt x="59720" y="83639"/>
                    <a:pt x="59720" y="83007"/>
                  </a:cubicBezTo>
                  <a:cubicBezTo>
                    <a:pt x="59348" y="81654"/>
                    <a:pt x="59720" y="80300"/>
                    <a:pt x="59906" y="78947"/>
                  </a:cubicBezTo>
                  <a:cubicBezTo>
                    <a:pt x="60093" y="79939"/>
                    <a:pt x="60651" y="81112"/>
                    <a:pt x="60465" y="82105"/>
                  </a:cubicBezTo>
                  <a:cubicBezTo>
                    <a:pt x="60279" y="83097"/>
                    <a:pt x="59906" y="84090"/>
                    <a:pt x="60279" y="85082"/>
                  </a:cubicBezTo>
                  <a:cubicBezTo>
                    <a:pt x="60279" y="85443"/>
                    <a:pt x="60651" y="85894"/>
                    <a:pt x="61023" y="86255"/>
                  </a:cubicBezTo>
                  <a:cubicBezTo>
                    <a:pt x="61395" y="86706"/>
                    <a:pt x="61395" y="87248"/>
                    <a:pt x="61209" y="87789"/>
                  </a:cubicBezTo>
                  <a:cubicBezTo>
                    <a:pt x="61209" y="88781"/>
                    <a:pt x="60837" y="89864"/>
                    <a:pt x="60651" y="90857"/>
                  </a:cubicBezTo>
                  <a:cubicBezTo>
                    <a:pt x="60279" y="92300"/>
                    <a:pt x="60465" y="93834"/>
                    <a:pt x="60279" y="95278"/>
                  </a:cubicBezTo>
                  <a:cubicBezTo>
                    <a:pt x="60093" y="96270"/>
                    <a:pt x="60093" y="97172"/>
                    <a:pt x="60279" y="98075"/>
                  </a:cubicBezTo>
                  <a:cubicBezTo>
                    <a:pt x="60279" y="99067"/>
                    <a:pt x="60651" y="100150"/>
                    <a:pt x="60651" y="101142"/>
                  </a:cubicBezTo>
                  <a:cubicBezTo>
                    <a:pt x="61023" y="103488"/>
                    <a:pt x="60465" y="105834"/>
                    <a:pt x="59906" y="108180"/>
                  </a:cubicBezTo>
                  <a:close/>
                  <a:moveTo>
                    <a:pt x="118325" y="62255"/>
                  </a:moveTo>
                  <a:cubicBezTo>
                    <a:pt x="118325" y="62255"/>
                    <a:pt x="118325" y="62255"/>
                    <a:pt x="118325" y="62255"/>
                  </a:cubicBezTo>
                  <a:cubicBezTo>
                    <a:pt x="117953" y="62255"/>
                    <a:pt x="118139" y="62255"/>
                    <a:pt x="118325" y="62255"/>
                  </a:cubicBezTo>
                  <a:cubicBezTo>
                    <a:pt x="117581" y="62345"/>
                    <a:pt x="116651" y="62165"/>
                    <a:pt x="116093" y="62075"/>
                  </a:cubicBezTo>
                  <a:cubicBezTo>
                    <a:pt x="114790" y="61894"/>
                    <a:pt x="114232" y="61443"/>
                    <a:pt x="113302" y="61082"/>
                  </a:cubicBezTo>
                  <a:cubicBezTo>
                    <a:pt x="112930" y="60902"/>
                    <a:pt x="111627" y="60451"/>
                    <a:pt x="111441" y="60992"/>
                  </a:cubicBezTo>
                  <a:cubicBezTo>
                    <a:pt x="111255" y="61172"/>
                    <a:pt x="111627" y="61443"/>
                    <a:pt x="111627" y="61624"/>
                  </a:cubicBezTo>
                  <a:cubicBezTo>
                    <a:pt x="112558" y="62706"/>
                    <a:pt x="113860" y="63789"/>
                    <a:pt x="115162" y="64872"/>
                  </a:cubicBezTo>
                  <a:cubicBezTo>
                    <a:pt x="115534" y="65142"/>
                    <a:pt x="116093" y="65413"/>
                    <a:pt x="116093" y="65774"/>
                  </a:cubicBezTo>
                  <a:cubicBezTo>
                    <a:pt x="116279" y="66496"/>
                    <a:pt x="114790" y="65774"/>
                    <a:pt x="114418" y="65593"/>
                  </a:cubicBezTo>
                  <a:cubicBezTo>
                    <a:pt x="113116" y="64781"/>
                    <a:pt x="112372" y="63879"/>
                    <a:pt x="110883" y="63157"/>
                  </a:cubicBezTo>
                  <a:cubicBezTo>
                    <a:pt x="110139" y="62887"/>
                    <a:pt x="109395" y="62977"/>
                    <a:pt x="109395" y="63428"/>
                  </a:cubicBezTo>
                  <a:cubicBezTo>
                    <a:pt x="109395" y="63699"/>
                    <a:pt x="109581" y="64060"/>
                    <a:pt x="109767" y="64330"/>
                  </a:cubicBezTo>
                  <a:cubicBezTo>
                    <a:pt x="110139" y="64872"/>
                    <a:pt x="110511" y="65413"/>
                    <a:pt x="111069" y="65954"/>
                  </a:cubicBezTo>
                  <a:cubicBezTo>
                    <a:pt x="111255" y="66315"/>
                    <a:pt x="111627" y="66676"/>
                    <a:pt x="111813" y="67127"/>
                  </a:cubicBezTo>
                  <a:cubicBezTo>
                    <a:pt x="112000" y="67398"/>
                    <a:pt x="111627" y="68030"/>
                    <a:pt x="110883" y="67578"/>
                  </a:cubicBezTo>
                  <a:cubicBezTo>
                    <a:pt x="110325" y="67218"/>
                    <a:pt x="109953" y="66766"/>
                    <a:pt x="109581" y="66315"/>
                  </a:cubicBezTo>
                  <a:cubicBezTo>
                    <a:pt x="109209" y="65774"/>
                    <a:pt x="108837" y="65233"/>
                    <a:pt x="108279" y="64691"/>
                  </a:cubicBezTo>
                  <a:cubicBezTo>
                    <a:pt x="108093" y="64511"/>
                    <a:pt x="107720" y="63609"/>
                    <a:pt x="106976" y="63609"/>
                  </a:cubicBezTo>
                  <a:cubicBezTo>
                    <a:pt x="106232" y="63609"/>
                    <a:pt x="106418" y="64511"/>
                    <a:pt x="106418" y="64691"/>
                  </a:cubicBezTo>
                  <a:cubicBezTo>
                    <a:pt x="106418" y="65233"/>
                    <a:pt x="106604" y="65774"/>
                    <a:pt x="106604" y="66315"/>
                  </a:cubicBezTo>
                  <a:cubicBezTo>
                    <a:pt x="106790" y="66586"/>
                    <a:pt x="106976" y="67398"/>
                    <a:pt x="106418" y="67578"/>
                  </a:cubicBezTo>
                  <a:cubicBezTo>
                    <a:pt x="105488" y="67939"/>
                    <a:pt x="105488" y="66586"/>
                    <a:pt x="105302" y="66406"/>
                  </a:cubicBezTo>
                  <a:cubicBezTo>
                    <a:pt x="105302" y="66135"/>
                    <a:pt x="105302" y="65774"/>
                    <a:pt x="105116" y="65413"/>
                  </a:cubicBezTo>
                  <a:cubicBezTo>
                    <a:pt x="105116" y="65142"/>
                    <a:pt x="104930" y="63067"/>
                    <a:pt x="103441" y="63609"/>
                  </a:cubicBezTo>
                  <a:cubicBezTo>
                    <a:pt x="102697" y="63879"/>
                    <a:pt x="102883" y="64601"/>
                    <a:pt x="103069" y="64962"/>
                  </a:cubicBezTo>
                  <a:cubicBezTo>
                    <a:pt x="103069" y="65323"/>
                    <a:pt x="103069" y="65774"/>
                    <a:pt x="103069" y="66135"/>
                  </a:cubicBezTo>
                  <a:cubicBezTo>
                    <a:pt x="103069" y="66406"/>
                    <a:pt x="102697" y="67127"/>
                    <a:pt x="102325" y="66586"/>
                  </a:cubicBezTo>
                  <a:cubicBezTo>
                    <a:pt x="101767" y="66135"/>
                    <a:pt x="101953" y="65593"/>
                    <a:pt x="101767" y="65052"/>
                  </a:cubicBezTo>
                  <a:cubicBezTo>
                    <a:pt x="101767" y="64511"/>
                    <a:pt x="101581" y="63879"/>
                    <a:pt x="101395" y="63248"/>
                  </a:cubicBezTo>
                  <a:cubicBezTo>
                    <a:pt x="101395" y="63067"/>
                    <a:pt x="101395" y="62796"/>
                    <a:pt x="101209" y="62616"/>
                  </a:cubicBezTo>
                  <a:cubicBezTo>
                    <a:pt x="100837" y="61894"/>
                    <a:pt x="100093" y="61172"/>
                    <a:pt x="99720" y="60360"/>
                  </a:cubicBezTo>
                  <a:cubicBezTo>
                    <a:pt x="99348" y="59729"/>
                    <a:pt x="100093" y="59097"/>
                    <a:pt x="99534" y="58375"/>
                  </a:cubicBezTo>
                  <a:cubicBezTo>
                    <a:pt x="96558" y="54315"/>
                    <a:pt x="91720" y="50706"/>
                    <a:pt x="88930" y="46646"/>
                  </a:cubicBezTo>
                  <a:cubicBezTo>
                    <a:pt x="88186" y="45563"/>
                    <a:pt x="87627" y="44481"/>
                    <a:pt x="87255" y="43398"/>
                  </a:cubicBezTo>
                  <a:cubicBezTo>
                    <a:pt x="86697" y="42315"/>
                    <a:pt x="85953" y="41233"/>
                    <a:pt x="85209" y="40150"/>
                  </a:cubicBezTo>
                  <a:cubicBezTo>
                    <a:pt x="84465" y="39338"/>
                    <a:pt x="83720" y="38526"/>
                    <a:pt x="82976" y="37624"/>
                  </a:cubicBezTo>
                  <a:cubicBezTo>
                    <a:pt x="82976" y="37443"/>
                    <a:pt x="82976" y="37263"/>
                    <a:pt x="82976" y="37082"/>
                  </a:cubicBezTo>
                  <a:cubicBezTo>
                    <a:pt x="83162" y="36992"/>
                    <a:pt x="84651" y="31308"/>
                    <a:pt x="84279" y="31218"/>
                  </a:cubicBezTo>
                  <a:cubicBezTo>
                    <a:pt x="83906" y="31127"/>
                    <a:pt x="82046" y="37624"/>
                    <a:pt x="81860" y="37894"/>
                  </a:cubicBezTo>
                  <a:cubicBezTo>
                    <a:pt x="81860" y="37894"/>
                    <a:pt x="81860" y="37894"/>
                    <a:pt x="81860" y="37894"/>
                  </a:cubicBezTo>
                  <a:cubicBezTo>
                    <a:pt x="81116" y="39157"/>
                    <a:pt x="80186" y="40421"/>
                    <a:pt x="79255" y="41774"/>
                  </a:cubicBezTo>
                  <a:cubicBezTo>
                    <a:pt x="79255" y="41774"/>
                    <a:pt x="79255" y="41954"/>
                    <a:pt x="79069" y="41954"/>
                  </a:cubicBezTo>
                  <a:cubicBezTo>
                    <a:pt x="79069" y="42045"/>
                    <a:pt x="78883" y="42496"/>
                    <a:pt x="78883" y="42586"/>
                  </a:cubicBezTo>
                  <a:cubicBezTo>
                    <a:pt x="78883" y="43488"/>
                    <a:pt x="79069" y="44300"/>
                    <a:pt x="79069" y="45112"/>
                  </a:cubicBezTo>
                  <a:cubicBezTo>
                    <a:pt x="79069" y="46195"/>
                    <a:pt x="79069" y="47278"/>
                    <a:pt x="79069" y="48360"/>
                  </a:cubicBezTo>
                  <a:cubicBezTo>
                    <a:pt x="79069" y="48541"/>
                    <a:pt x="79069" y="48721"/>
                    <a:pt x="79069" y="48902"/>
                  </a:cubicBezTo>
                  <a:cubicBezTo>
                    <a:pt x="79069" y="49172"/>
                    <a:pt x="78883" y="49443"/>
                    <a:pt x="78883" y="49804"/>
                  </a:cubicBezTo>
                  <a:cubicBezTo>
                    <a:pt x="78697" y="50075"/>
                    <a:pt x="79069" y="50436"/>
                    <a:pt x="79255" y="50706"/>
                  </a:cubicBezTo>
                  <a:cubicBezTo>
                    <a:pt x="79441" y="51157"/>
                    <a:pt x="79627" y="51609"/>
                    <a:pt x="79813" y="52060"/>
                  </a:cubicBezTo>
                  <a:cubicBezTo>
                    <a:pt x="80372" y="53774"/>
                    <a:pt x="81116" y="55578"/>
                    <a:pt x="81302" y="57293"/>
                  </a:cubicBezTo>
                  <a:cubicBezTo>
                    <a:pt x="81488" y="59007"/>
                    <a:pt x="81302" y="60812"/>
                    <a:pt x="81116" y="62616"/>
                  </a:cubicBezTo>
                  <a:cubicBezTo>
                    <a:pt x="80930" y="64330"/>
                    <a:pt x="80744" y="66045"/>
                    <a:pt x="80558" y="67849"/>
                  </a:cubicBezTo>
                  <a:cubicBezTo>
                    <a:pt x="79813" y="71368"/>
                    <a:pt x="78697" y="74887"/>
                    <a:pt x="76837" y="78315"/>
                  </a:cubicBezTo>
                  <a:cubicBezTo>
                    <a:pt x="75906" y="80030"/>
                    <a:pt x="74790" y="81654"/>
                    <a:pt x="74418" y="83368"/>
                  </a:cubicBezTo>
                  <a:cubicBezTo>
                    <a:pt x="74232" y="84360"/>
                    <a:pt x="74418" y="85263"/>
                    <a:pt x="74604" y="86255"/>
                  </a:cubicBezTo>
                  <a:cubicBezTo>
                    <a:pt x="75162" y="87969"/>
                    <a:pt x="76465" y="89593"/>
                    <a:pt x="76837" y="91398"/>
                  </a:cubicBezTo>
                  <a:cubicBezTo>
                    <a:pt x="77209" y="93112"/>
                    <a:pt x="77023" y="94827"/>
                    <a:pt x="76279" y="96451"/>
                  </a:cubicBezTo>
                  <a:cubicBezTo>
                    <a:pt x="75348" y="98796"/>
                    <a:pt x="73674" y="101142"/>
                    <a:pt x="72186" y="103398"/>
                  </a:cubicBezTo>
                  <a:cubicBezTo>
                    <a:pt x="71255" y="105203"/>
                    <a:pt x="70139" y="106917"/>
                    <a:pt x="69023" y="108631"/>
                  </a:cubicBezTo>
                  <a:cubicBezTo>
                    <a:pt x="68651" y="109353"/>
                    <a:pt x="68279" y="110075"/>
                    <a:pt x="67906" y="110796"/>
                  </a:cubicBezTo>
                  <a:cubicBezTo>
                    <a:pt x="67720" y="111248"/>
                    <a:pt x="67534" y="111699"/>
                    <a:pt x="67720" y="112150"/>
                  </a:cubicBezTo>
                  <a:cubicBezTo>
                    <a:pt x="67906" y="112691"/>
                    <a:pt x="69767" y="115037"/>
                    <a:pt x="69953" y="115218"/>
                  </a:cubicBezTo>
                  <a:cubicBezTo>
                    <a:pt x="70325" y="115578"/>
                    <a:pt x="71069" y="115849"/>
                    <a:pt x="71627" y="116210"/>
                  </a:cubicBezTo>
                  <a:cubicBezTo>
                    <a:pt x="72000" y="116300"/>
                    <a:pt x="72186" y="116481"/>
                    <a:pt x="72558" y="116661"/>
                  </a:cubicBezTo>
                  <a:cubicBezTo>
                    <a:pt x="72744" y="116751"/>
                    <a:pt x="72930" y="116842"/>
                    <a:pt x="73116" y="116932"/>
                  </a:cubicBezTo>
                  <a:cubicBezTo>
                    <a:pt x="73302" y="117022"/>
                    <a:pt x="73488" y="117112"/>
                    <a:pt x="73488" y="117112"/>
                  </a:cubicBezTo>
                  <a:cubicBezTo>
                    <a:pt x="74046" y="117473"/>
                    <a:pt x="74604" y="118015"/>
                    <a:pt x="74232" y="118375"/>
                  </a:cubicBezTo>
                  <a:cubicBezTo>
                    <a:pt x="74046" y="118556"/>
                    <a:pt x="73674" y="118646"/>
                    <a:pt x="73302" y="118736"/>
                  </a:cubicBezTo>
                  <a:cubicBezTo>
                    <a:pt x="72744" y="118827"/>
                    <a:pt x="72186" y="118827"/>
                    <a:pt x="71627" y="118827"/>
                  </a:cubicBezTo>
                  <a:cubicBezTo>
                    <a:pt x="71069" y="118827"/>
                    <a:pt x="70511" y="118917"/>
                    <a:pt x="69767" y="118917"/>
                  </a:cubicBezTo>
                  <a:cubicBezTo>
                    <a:pt x="69209" y="119007"/>
                    <a:pt x="68651" y="119187"/>
                    <a:pt x="68093" y="119278"/>
                  </a:cubicBezTo>
                  <a:cubicBezTo>
                    <a:pt x="67162" y="119548"/>
                    <a:pt x="66046" y="119639"/>
                    <a:pt x="64930" y="119639"/>
                  </a:cubicBezTo>
                  <a:cubicBezTo>
                    <a:pt x="63813" y="119639"/>
                    <a:pt x="62697" y="119548"/>
                    <a:pt x="61767" y="119368"/>
                  </a:cubicBezTo>
                  <a:cubicBezTo>
                    <a:pt x="60651" y="119097"/>
                    <a:pt x="59720" y="117563"/>
                    <a:pt x="60465" y="115578"/>
                  </a:cubicBezTo>
                  <a:cubicBezTo>
                    <a:pt x="60465" y="115488"/>
                    <a:pt x="60279" y="114135"/>
                    <a:pt x="60279" y="114135"/>
                  </a:cubicBezTo>
                  <a:cubicBezTo>
                    <a:pt x="60279" y="113413"/>
                    <a:pt x="60279" y="112691"/>
                    <a:pt x="60279" y="111969"/>
                  </a:cubicBezTo>
                  <a:cubicBezTo>
                    <a:pt x="60465" y="109082"/>
                    <a:pt x="61395" y="106195"/>
                    <a:pt x="61767" y="103308"/>
                  </a:cubicBezTo>
                  <a:cubicBezTo>
                    <a:pt x="61767" y="101503"/>
                    <a:pt x="61395" y="99789"/>
                    <a:pt x="61395" y="98075"/>
                  </a:cubicBezTo>
                  <a:cubicBezTo>
                    <a:pt x="61209" y="96812"/>
                    <a:pt x="61395" y="95639"/>
                    <a:pt x="61395" y="94375"/>
                  </a:cubicBezTo>
                  <a:cubicBezTo>
                    <a:pt x="61581" y="92842"/>
                    <a:pt x="61581" y="91308"/>
                    <a:pt x="61953" y="89774"/>
                  </a:cubicBezTo>
                  <a:cubicBezTo>
                    <a:pt x="62139" y="88962"/>
                    <a:pt x="62325" y="88060"/>
                    <a:pt x="62325" y="87157"/>
                  </a:cubicBezTo>
                  <a:cubicBezTo>
                    <a:pt x="62325" y="86887"/>
                    <a:pt x="62325" y="86616"/>
                    <a:pt x="62139" y="86345"/>
                  </a:cubicBezTo>
                  <a:cubicBezTo>
                    <a:pt x="61953" y="85984"/>
                    <a:pt x="61581" y="85624"/>
                    <a:pt x="61395" y="85263"/>
                  </a:cubicBezTo>
                  <a:cubicBezTo>
                    <a:pt x="60837" y="84360"/>
                    <a:pt x="61023" y="83548"/>
                    <a:pt x="61395" y="82646"/>
                  </a:cubicBezTo>
                  <a:cubicBezTo>
                    <a:pt x="61581" y="81834"/>
                    <a:pt x="61395" y="80932"/>
                    <a:pt x="61209" y="80120"/>
                  </a:cubicBezTo>
                  <a:cubicBezTo>
                    <a:pt x="60837" y="78496"/>
                    <a:pt x="60465" y="76781"/>
                    <a:pt x="60465" y="75157"/>
                  </a:cubicBezTo>
                  <a:cubicBezTo>
                    <a:pt x="60279" y="72721"/>
                    <a:pt x="60465" y="70375"/>
                    <a:pt x="60465" y="68030"/>
                  </a:cubicBezTo>
                  <a:cubicBezTo>
                    <a:pt x="60279" y="67127"/>
                    <a:pt x="60279" y="66315"/>
                    <a:pt x="60279" y="65413"/>
                  </a:cubicBezTo>
                  <a:cubicBezTo>
                    <a:pt x="60279" y="64240"/>
                    <a:pt x="60279" y="64240"/>
                    <a:pt x="60279" y="64240"/>
                  </a:cubicBezTo>
                  <a:cubicBezTo>
                    <a:pt x="60279" y="64150"/>
                    <a:pt x="60093" y="63789"/>
                    <a:pt x="60279" y="63699"/>
                  </a:cubicBezTo>
                  <a:cubicBezTo>
                    <a:pt x="60465" y="63789"/>
                    <a:pt x="60651" y="63879"/>
                    <a:pt x="61023" y="63969"/>
                  </a:cubicBezTo>
                  <a:cubicBezTo>
                    <a:pt x="61395" y="64150"/>
                    <a:pt x="61767" y="64240"/>
                    <a:pt x="62139" y="64330"/>
                  </a:cubicBezTo>
                  <a:cubicBezTo>
                    <a:pt x="62511" y="64421"/>
                    <a:pt x="62697" y="64511"/>
                    <a:pt x="62883" y="64511"/>
                  </a:cubicBezTo>
                  <a:cubicBezTo>
                    <a:pt x="63255" y="64601"/>
                    <a:pt x="63441" y="64601"/>
                    <a:pt x="63627" y="64691"/>
                  </a:cubicBezTo>
                  <a:cubicBezTo>
                    <a:pt x="64000" y="64781"/>
                    <a:pt x="64372" y="64781"/>
                    <a:pt x="64558" y="64872"/>
                  </a:cubicBezTo>
                  <a:cubicBezTo>
                    <a:pt x="64930" y="64872"/>
                    <a:pt x="65116" y="64872"/>
                    <a:pt x="65488" y="64962"/>
                  </a:cubicBezTo>
                  <a:cubicBezTo>
                    <a:pt x="66046" y="64962"/>
                    <a:pt x="66790" y="65052"/>
                    <a:pt x="67348" y="65052"/>
                  </a:cubicBezTo>
                  <a:cubicBezTo>
                    <a:pt x="68093" y="65052"/>
                    <a:pt x="68651" y="65052"/>
                    <a:pt x="69395" y="65052"/>
                  </a:cubicBezTo>
                  <a:cubicBezTo>
                    <a:pt x="70139" y="65052"/>
                    <a:pt x="70697" y="65052"/>
                    <a:pt x="71441" y="64962"/>
                  </a:cubicBezTo>
                  <a:cubicBezTo>
                    <a:pt x="71813" y="64962"/>
                    <a:pt x="72000" y="64962"/>
                    <a:pt x="72372" y="64872"/>
                  </a:cubicBezTo>
                  <a:cubicBezTo>
                    <a:pt x="72744" y="64872"/>
                    <a:pt x="73116" y="64872"/>
                    <a:pt x="73302" y="64781"/>
                  </a:cubicBezTo>
                  <a:cubicBezTo>
                    <a:pt x="74604" y="64601"/>
                    <a:pt x="75534" y="64240"/>
                    <a:pt x="76279" y="63969"/>
                  </a:cubicBezTo>
                  <a:cubicBezTo>
                    <a:pt x="76651" y="63789"/>
                    <a:pt x="77023" y="63609"/>
                    <a:pt x="77209" y="63428"/>
                  </a:cubicBezTo>
                  <a:cubicBezTo>
                    <a:pt x="77581" y="63338"/>
                    <a:pt x="77767" y="63157"/>
                    <a:pt x="77767" y="63067"/>
                  </a:cubicBezTo>
                  <a:cubicBezTo>
                    <a:pt x="78139" y="62796"/>
                    <a:pt x="78139" y="62616"/>
                    <a:pt x="78139" y="62616"/>
                  </a:cubicBezTo>
                  <a:cubicBezTo>
                    <a:pt x="78139" y="62616"/>
                    <a:pt x="77953" y="62796"/>
                    <a:pt x="77581" y="62977"/>
                  </a:cubicBezTo>
                  <a:cubicBezTo>
                    <a:pt x="77395" y="63067"/>
                    <a:pt x="77209" y="63157"/>
                    <a:pt x="77023" y="63338"/>
                  </a:cubicBezTo>
                  <a:cubicBezTo>
                    <a:pt x="76651" y="63428"/>
                    <a:pt x="76279" y="63518"/>
                    <a:pt x="75906" y="63699"/>
                  </a:cubicBezTo>
                  <a:cubicBezTo>
                    <a:pt x="75162" y="63879"/>
                    <a:pt x="74046" y="64060"/>
                    <a:pt x="72930" y="64240"/>
                  </a:cubicBezTo>
                  <a:cubicBezTo>
                    <a:pt x="72744" y="64240"/>
                    <a:pt x="72372" y="64240"/>
                    <a:pt x="72186" y="64240"/>
                  </a:cubicBezTo>
                  <a:cubicBezTo>
                    <a:pt x="71813" y="64330"/>
                    <a:pt x="71627" y="64330"/>
                    <a:pt x="71255" y="64330"/>
                  </a:cubicBezTo>
                  <a:cubicBezTo>
                    <a:pt x="70697" y="64330"/>
                    <a:pt x="69953" y="64330"/>
                    <a:pt x="69395" y="64330"/>
                  </a:cubicBezTo>
                  <a:cubicBezTo>
                    <a:pt x="68837" y="64330"/>
                    <a:pt x="68093" y="64330"/>
                    <a:pt x="67534" y="64330"/>
                  </a:cubicBezTo>
                  <a:cubicBezTo>
                    <a:pt x="66976" y="64330"/>
                    <a:pt x="66418" y="64240"/>
                    <a:pt x="65860" y="64240"/>
                  </a:cubicBezTo>
                  <a:cubicBezTo>
                    <a:pt x="65488" y="64150"/>
                    <a:pt x="65302" y="64150"/>
                    <a:pt x="64930" y="64150"/>
                  </a:cubicBezTo>
                  <a:cubicBezTo>
                    <a:pt x="64744" y="64060"/>
                    <a:pt x="64372" y="64060"/>
                    <a:pt x="64186" y="64060"/>
                  </a:cubicBezTo>
                  <a:cubicBezTo>
                    <a:pt x="63627" y="63969"/>
                    <a:pt x="63255" y="63879"/>
                    <a:pt x="62697" y="63789"/>
                  </a:cubicBezTo>
                  <a:cubicBezTo>
                    <a:pt x="62325" y="63699"/>
                    <a:pt x="61953" y="63609"/>
                    <a:pt x="61581" y="63518"/>
                  </a:cubicBezTo>
                  <a:cubicBezTo>
                    <a:pt x="61395" y="63428"/>
                    <a:pt x="61023" y="63338"/>
                    <a:pt x="60837" y="63248"/>
                  </a:cubicBezTo>
                  <a:cubicBezTo>
                    <a:pt x="60837" y="63248"/>
                    <a:pt x="60651" y="63248"/>
                    <a:pt x="60651" y="63157"/>
                  </a:cubicBezTo>
                  <a:cubicBezTo>
                    <a:pt x="60651" y="63157"/>
                    <a:pt x="60465" y="62165"/>
                    <a:pt x="60465" y="61714"/>
                  </a:cubicBezTo>
                  <a:cubicBezTo>
                    <a:pt x="60465" y="61353"/>
                    <a:pt x="60279" y="60812"/>
                    <a:pt x="60279" y="60360"/>
                  </a:cubicBezTo>
                  <a:cubicBezTo>
                    <a:pt x="60279" y="59458"/>
                    <a:pt x="60279" y="58466"/>
                    <a:pt x="60093" y="57744"/>
                  </a:cubicBezTo>
                  <a:cubicBezTo>
                    <a:pt x="60093" y="57022"/>
                    <a:pt x="59906" y="56571"/>
                    <a:pt x="59906" y="56571"/>
                  </a:cubicBezTo>
                  <a:cubicBezTo>
                    <a:pt x="59906" y="56571"/>
                    <a:pt x="59906" y="56571"/>
                    <a:pt x="59906" y="56571"/>
                  </a:cubicBezTo>
                  <a:cubicBezTo>
                    <a:pt x="59906" y="56571"/>
                    <a:pt x="59906" y="57022"/>
                    <a:pt x="59720" y="57744"/>
                  </a:cubicBezTo>
                  <a:cubicBezTo>
                    <a:pt x="59720" y="58466"/>
                    <a:pt x="59534" y="59458"/>
                    <a:pt x="59534" y="60360"/>
                  </a:cubicBezTo>
                  <a:cubicBezTo>
                    <a:pt x="59534" y="60812"/>
                    <a:pt x="59348" y="61353"/>
                    <a:pt x="59348" y="61714"/>
                  </a:cubicBezTo>
                  <a:cubicBezTo>
                    <a:pt x="59348" y="62165"/>
                    <a:pt x="59162" y="63248"/>
                    <a:pt x="58976" y="63248"/>
                  </a:cubicBezTo>
                  <a:cubicBezTo>
                    <a:pt x="58790" y="63338"/>
                    <a:pt x="58604" y="63428"/>
                    <a:pt x="58232" y="63518"/>
                  </a:cubicBezTo>
                  <a:cubicBezTo>
                    <a:pt x="57860" y="63609"/>
                    <a:pt x="57488" y="63699"/>
                    <a:pt x="57116" y="63789"/>
                  </a:cubicBezTo>
                  <a:cubicBezTo>
                    <a:pt x="56744" y="63879"/>
                    <a:pt x="56186" y="63969"/>
                    <a:pt x="55813" y="64060"/>
                  </a:cubicBezTo>
                  <a:cubicBezTo>
                    <a:pt x="55441" y="64060"/>
                    <a:pt x="55255" y="64060"/>
                    <a:pt x="54883" y="64150"/>
                  </a:cubicBezTo>
                  <a:cubicBezTo>
                    <a:pt x="54697" y="64150"/>
                    <a:pt x="54325" y="64150"/>
                    <a:pt x="54139" y="64240"/>
                  </a:cubicBezTo>
                  <a:cubicBezTo>
                    <a:pt x="53581" y="64240"/>
                    <a:pt x="53023" y="64330"/>
                    <a:pt x="52279" y="64330"/>
                  </a:cubicBezTo>
                  <a:cubicBezTo>
                    <a:pt x="51720" y="64330"/>
                    <a:pt x="50976" y="64330"/>
                    <a:pt x="50418" y="64330"/>
                  </a:cubicBezTo>
                  <a:cubicBezTo>
                    <a:pt x="49860" y="64330"/>
                    <a:pt x="49302" y="64330"/>
                    <a:pt x="48558" y="64330"/>
                  </a:cubicBezTo>
                  <a:cubicBezTo>
                    <a:pt x="48372" y="64330"/>
                    <a:pt x="48000" y="64330"/>
                    <a:pt x="47813" y="64240"/>
                  </a:cubicBezTo>
                  <a:cubicBezTo>
                    <a:pt x="47441" y="64240"/>
                    <a:pt x="47255" y="64240"/>
                    <a:pt x="46883" y="64240"/>
                  </a:cubicBezTo>
                  <a:cubicBezTo>
                    <a:pt x="45767" y="64060"/>
                    <a:pt x="44837" y="63879"/>
                    <a:pt x="43906" y="63699"/>
                  </a:cubicBezTo>
                  <a:cubicBezTo>
                    <a:pt x="43534" y="63518"/>
                    <a:pt x="43162" y="63428"/>
                    <a:pt x="42976" y="63338"/>
                  </a:cubicBezTo>
                  <a:cubicBezTo>
                    <a:pt x="42604" y="63157"/>
                    <a:pt x="42418" y="63067"/>
                    <a:pt x="42232" y="62977"/>
                  </a:cubicBezTo>
                  <a:cubicBezTo>
                    <a:pt x="41860" y="62796"/>
                    <a:pt x="41674" y="62616"/>
                    <a:pt x="41674" y="62616"/>
                  </a:cubicBezTo>
                  <a:cubicBezTo>
                    <a:pt x="41674" y="62616"/>
                    <a:pt x="41860" y="62796"/>
                    <a:pt x="42046" y="63067"/>
                  </a:cubicBezTo>
                  <a:cubicBezTo>
                    <a:pt x="42232" y="63157"/>
                    <a:pt x="42418" y="63338"/>
                    <a:pt x="42604" y="63428"/>
                  </a:cubicBezTo>
                  <a:cubicBezTo>
                    <a:pt x="42790" y="63609"/>
                    <a:pt x="43162" y="63789"/>
                    <a:pt x="43534" y="63969"/>
                  </a:cubicBezTo>
                  <a:cubicBezTo>
                    <a:pt x="44279" y="64240"/>
                    <a:pt x="45395" y="64601"/>
                    <a:pt x="46511" y="64781"/>
                  </a:cubicBezTo>
                  <a:cubicBezTo>
                    <a:pt x="46883" y="64872"/>
                    <a:pt x="47255" y="64872"/>
                    <a:pt x="47441" y="64872"/>
                  </a:cubicBezTo>
                  <a:cubicBezTo>
                    <a:pt x="47813" y="64962"/>
                    <a:pt x="48186" y="64962"/>
                    <a:pt x="48558" y="64962"/>
                  </a:cubicBezTo>
                  <a:cubicBezTo>
                    <a:pt x="49116" y="65052"/>
                    <a:pt x="49860" y="65052"/>
                    <a:pt x="50418" y="65052"/>
                  </a:cubicBezTo>
                  <a:cubicBezTo>
                    <a:pt x="51162" y="65052"/>
                    <a:pt x="51720" y="65052"/>
                    <a:pt x="52465" y="65052"/>
                  </a:cubicBezTo>
                  <a:cubicBezTo>
                    <a:pt x="53209" y="65052"/>
                    <a:pt x="53767" y="64962"/>
                    <a:pt x="54325" y="64962"/>
                  </a:cubicBezTo>
                  <a:cubicBezTo>
                    <a:pt x="54697" y="64872"/>
                    <a:pt x="55069" y="64872"/>
                    <a:pt x="55255" y="64872"/>
                  </a:cubicBezTo>
                  <a:cubicBezTo>
                    <a:pt x="55627" y="64781"/>
                    <a:pt x="55813" y="64781"/>
                    <a:pt x="56186" y="64691"/>
                  </a:cubicBezTo>
                  <a:cubicBezTo>
                    <a:pt x="56372" y="64601"/>
                    <a:pt x="56744" y="64601"/>
                    <a:pt x="56930" y="64511"/>
                  </a:cubicBezTo>
                  <a:cubicBezTo>
                    <a:pt x="57302" y="64511"/>
                    <a:pt x="57488" y="64421"/>
                    <a:pt x="57674" y="64330"/>
                  </a:cubicBezTo>
                  <a:cubicBezTo>
                    <a:pt x="58046" y="64240"/>
                    <a:pt x="58604" y="64150"/>
                    <a:pt x="58790" y="63969"/>
                  </a:cubicBezTo>
                  <a:cubicBezTo>
                    <a:pt x="59162" y="63879"/>
                    <a:pt x="59534" y="63789"/>
                    <a:pt x="59720" y="63609"/>
                  </a:cubicBezTo>
                  <a:cubicBezTo>
                    <a:pt x="59720" y="63699"/>
                    <a:pt x="59720" y="63879"/>
                    <a:pt x="59534" y="63879"/>
                  </a:cubicBezTo>
                  <a:cubicBezTo>
                    <a:pt x="59534" y="64150"/>
                    <a:pt x="59534" y="64421"/>
                    <a:pt x="59534" y="64691"/>
                  </a:cubicBezTo>
                  <a:cubicBezTo>
                    <a:pt x="59534" y="65954"/>
                    <a:pt x="59534" y="67308"/>
                    <a:pt x="59534" y="68661"/>
                  </a:cubicBezTo>
                  <a:cubicBezTo>
                    <a:pt x="59534" y="70736"/>
                    <a:pt x="59534" y="72902"/>
                    <a:pt x="59534" y="75067"/>
                  </a:cubicBezTo>
                  <a:cubicBezTo>
                    <a:pt x="59348" y="76421"/>
                    <a:pt x="59162" y="77774"/>
                    <a:pt x="58976" y="79127"/>
                  </a:cubicBezTo>
                  <a:cubicBezTo>
                    <a:pt x="58790" y="79849"/>
                    <a:pt x="58604" y="80571"/>
                    <a:pt x="58604" y="81293"/>
                  </a:cubicBezTo>
                  <a:cubicBezTo>
                    <a:pt x="58418" y="81924"/>
                    <a:pt x="58604" y="82646"/>
                    <a:pt x="58604" y="83368"/>
                  </a:cubicBezTo>
                  <a:cubicBezTo>
                    <a:pt x="58790" y="84000"/>
                    <a:pt x="58790" y="84721"/>
                    <a:pt x="58418" y="85443"/>
                  </a:cubicBezTo>
                  <a:cubicBezTo>
                    <a:pt x="58046" y="85894"/>
                    <a:pt x="57674" y="86345"/>
                    <a:pt x="57488" y="86887"/>
                  </a:cubicBezTo>
                  <a:cubicBezTo>
                    <a:pt x="57302" y="88330"/>
                    <a:pt x="58046" y="89864"/>
                    <a:pt x="58232" y="91218"/>
                  </a:cubicBezTo>
                  <a:cubicBezTo>
                    <a:pt x="58418" y="92390"/>
                    <a:pt x="58418" y="93473"/>
                    <a:pt x="58418" y="94556"/>
                  </a:cubicBezTo>
                  <a:cubicBezTo>
                    <a:pt x="58604" y="95548"/>
                    <a:pt x="58604" y="96541"/>
                    <a:pt x="58604" y="97533"/>
                  </a:cubicBezTo>
                  <a:cubicBezTo>
                    <a:pt x="58604" y="98977"/>
                    <a:pt x="58232" y="100421"/>
                    <a:pt x="58046" y="101864"/>
                  </a:cubicBezTo>
                  <a:cubicBezTo>
                    <a:pt x="58046" y="103308"/>
                    <a:pt x="58232" y="104751"/>
                    <a:pt x="58604" y="106195"/>
                  </a:cubicBezTo>
                  <a:cubicBezTo>
                    <a:pt x="58976" y="107639"/>
                    <a:pt x="59348" y="109082"/>
                    <a:pt x="59534" y="110526"/>
                  </a:cubicBezTo>
                  <a:cubicBezTo>
                    <a:pt x="59720" y="111157"/>
                    <a:pt x="59534" y="111789"/>
                    <a:pt x="59534" y="112421"/>
                  </a:cubicBezTo>
                  <a:cubicBezTo>
                    <a:pt x="59534" y="112962"/>
                    <a:pt x="59534" y="113593"/>
                    <a:pt x="59534" y="114135"/>
                  </a:cubicBezTo>
                  <a:cubicBezTo>
                    <a:pt x="59534" y="114135"/>
                    <a:pt x="59348" y="115218"/>
                    <a:pt x="59348" y="115578"/>
                  </a:cubicBezTo>
                  <a:cubicBezTo>
                    <a:pt x="59348" y="115578"/>
                    <a:pt x="60651" y="118646"/>
                    <a:pt x="58232" y="119368"/>
                  </a:cubicBezTo>
                  <a:cubicBezTo>
                    <a:pt x="57302" y="119639"/>
                    <a:pt x="56186" y="119639"/>
                    <a:pt x="55069" y="119639"/>
                  </a:cubicBezTo>
                  <a:cubicBezTo>
                    <a:pt x="53953" y="119639"/>
                    <a:pt x="52651" y="119548"/>
                    <a:pt x="51720" y="119278"/>
                  </a:cubicBezTo>
                  <a:cubicBezTo>
                    <a:pt x="51162" y="119187"/>
                    <a:pt x="50790" y="119007"/>
                    <a:pt x="50046" y="118917"/>
                  </a:cubicBezTo>
                  <a:cubicBezTo>
                    <a:pt x="49488" y="118917"/>
                    <a:pt x="48744" y="118827"/>
                    <a:pt x="48186" y="118827"/>
                  </a:cubicBezTo>
                  <a:cubicBezTo>
                    <a:pt x="47627" y="118827"/>
                    <a:pt x="47069" y="118827"/>
                    <a:pt x="46697" y="118736"/>
                  </a:cubicBezTo>
                  <a:cubicBezTo>
                    <a:pt x="46139" y="118646"/>
                    <a:pt x="45767" y="118556"/>
                    <a:pt x="45581" y="118375"/>
                  </a:cubicBezTo>
                  <a:cubicBezTo>
                    <a:pt x="45209" y="118015"/>
                    <a:pt x="45767" y="117473"/>
                    <a:pt x="46325" y="117112"/>
                  </a:cubicBezTo>
                  <a:cubicBezTo>
                    <a:pt x="46511" y="117112"/>
                    <a:pt x="46697" y="117022"/>
                    <a:pt x="46697" y="116932"/>
                  </a:cubicBezTo>
                  <a:cubicBezTo>
                    <a:pt x="46883" y="116842"/>
                    <a:pt x="47069" y="116751"/>
                    <a:pt x="47255" y="116661"/>
                  </a:cubicBezTo>
                  <a:cubicBezTo>
                    <a:pt x="47627" y="116481"/>
                    <a:pt x="48000" y="116300"/>
                    <a:pt x="48186" y="116210"/>
                  </a:cubicBezTo>
                  <a:cubicBezTo>
                    <a:pt x="48930" y="115849"/>
                    <a:pt x="49488" y="115578"/>
                    <a:pt x="49860" y="115218"/>
                  </a:cubicBezTo>
                  <a:cubicBezTo>
                    <a:pt x="50232" y="115037"/>
                    <a:pt x="51906" y="112691"/>
                    <a:pt x="52279" y="112240"/>
                  </a:cubicBezTo>
                  <a:cubicBezTo>
                    <a:pt x="52465" y="111879"/>
                    <a:pt x="52279" y="111518"/>
                    <a:pt x="52093" y="111157"/>
                  </a:cubicBezTo>
                  <a:cubicBezTo>
                    <a:pt x="51348" y="109263"/>
                    <a:pt x="50046" y="107458"/>
                    <a:pt x="48930" y="105654"/>
                  </a:cubicBezTo>
                  <a:cubicBezTo>
                    <a:pt x="48186" y="104481"/>
                    <a:pt x="47627" y="103308"/>
                    <a:pt x="46883" y="102135"/>
                  </a:cubicBezTo>
                  <a:cubicBezTo>
                    <a:pt x="45209" y="99338"/>
                    <a:pt x="42976" y="96451"/>
                    <a:pt x="42790" y="93563"/>
                  </a:cubicBezTo>
                  <a:cubicBezTo>
                    <a:pt x="42790" y="92030"/>
                    <a:pt x="43162" y="90496"/>
                    <a:pt x="44093" y="89052"/>
                  </a:cubicBezTo>
                  <a:cubicBezTo>
                    <a:pt x="44651" y="87699"/>
                    <a:pt x="45395" y="86255"/>
                    <a:pt x="45581" y="84812"/>
                  </a:cubicBezTo>
                  <a:cubicBezTo>
                    <a:pt x="45581" y="82466"/>
                    <a:pt x="44093" y="80210"/>
                    <a:pt x="42976" y="77954"/>
                  </a:cubicBezTo>
                  <a:cubicBezTo>
                    <a:pt x="41302" y="74977"/>
                    <a:pt x="40186" y="71909"/>
                    <a:pt x="39627" y="68842"/>
                  </a:cubicBezTo>
                  <a:cubicBezTo>
                    <a:pt x="39069" y="65864"/>
                    <a:pt x="38697" y="62796"/>
                    <a:pt x="38697" y="59729"/>
                  </a:cubicBezTo>
                  <a:cubicBezTo>
                    <a:pt x="38511" y="58195"/>
                    <a:pt x="38697" y="56751"/>
                    <a:pt x="39069" y="55218"/>
                  </a:cubicBezTo>
                  <a:cubicBezTo>
                    <a:pt x="39441" y="53684"/>
                    <a:pt x="39813" y="52150"/>
                    <a:pt x="40558" y="50616"/>
                  </a:cubicBezTo>
                  <a:cubicBezTo>
                    <a:pt x="40558" y="50345"/>
                    <a:pt x="40744" y="50075"/>
                    <a:pt x="40744" y="49804"/>
                  </a:cubicBezTo>
                  <a:cubicBezTo>
                    <a:pt x="40744" y="49533"/>
                    <a:pt x="40372" y="49172"/>
                    <a:pt x="40186" y="48902"/>
                  </a:cubicBezTo>
                  <a:cubicBezTo>
                    <a:pt x="40186" y="48902"/>
                    <a:pt x="40186" y="48992"/>
                    <a:pt x="40186" y="48992"/>
                  </a:cubicBezTo>
                  <a:cubicBezTo>
                    <a:pt x="40186" y="47187"/>
                    <a:pt x="40186" y="45383"/>
                    <a:pt x="40186" y="43578"/>
                  </a:cubicBezTo>
                  <a:cubicBezTo>
                    <a:pt x="40186" y="43218"/>
                    <a:pt x="40186" y="42857"/>
                    <a:pt x="40186" y="42406"/>
                  </a:cubicBezTo>
                  <a:cubicBezTo>
                    <a:pt x="40186" y="42315"/>
                    <a:pt x="40186" y="42135"/>
                    <a:pt x="40000" y="42045"/>
                  </a:cubicBezTo>
                  <a:cubicBezTo>
                    <a:pt x="39813" y="41774"/>
                    <a:pt x="39627" y="41413"/>
                    <a:pt x="39441" y="41052"/>
                  </a:cubicBezTo>
                  <a:cubicBezTo>
                    <a:pt x="39255" y="40511"/>
                    <a:pt x="38883" y="39969"/>
                    <a:pt x="38511" y="39428"/>
                  </a:cubicBezTo>
                  <a:cubicBezTo>
                    <a:pt x="38139" y="38977"/>
                    <a:pt x="37953" y="38436"/>
                    <a:pt x="37581" y="37984"/>
                  </a:cubicBezTo>
                  <a:cubicBezTo>
                    <a:pt x="37581" y="37624"/>
                    <a:pt x="36093" y="31218"/>
                    <a:pt x="35534" y="31218"/>
                  </a:cubicBezTo>
                  <a:cubicBezTo>
                    <a:pt x="35162" y="31218"/>
                    <a:pt x="36651" y="37172"/>
                    <a:pt x="36651" y="37443"/>
                  </a:cubicBezTo>
                  <a:cubicBezTo>
                    <a:pt x="36651" y="37804"/>
                    <a:pt x="36651" y="37894"/>
                    <a:pt x="36279" y="38165"/>
                  </a:cubicBezTo>
                  <a:cubicBezTo>
                    <a:pt x="35906" y="38616"/>
                    <a:pt x="35720" y="38977"/>
                    <a:pt x="35348" y="39338"/>
                  </a:cubicBezTo>
                  <a:cubicBezTo>
                    <a:pt x="34418" y="40421"/>
                    <a:pt x="33674" y="41413"/>
                    <a:pt x="33116" y="42496"/>
                  </a:cubicBezTo>
                  <a:cubicBezTo>
                    <a:pt x="32558" y="43578"/>
                    <a:pt x="32186" y="44661"/>
                    <a:pt x="31627" y="45744"/>
                  </a:cubicBezTo>
                  <a:cubicBezTo>
                    <a:pt x="30325" y="48000"/>
                    <a:pt x="28279" y="50075"/>
                    <a:pt x="26046" y="52150"/>
                  </a:cubicBezTo>
                  <a:cubicBezTo>
                    <a:pt x="24000" y="54135"/>
                    <a:pt x="21953" y="56210"/>
                    <a:pt x="20279" y="58375"/>
                  </a:cubicBezTo>
                  <a:cubicBezTo>
                    <a:pt x="19906" y="59007"/>
                    <a:pt x="20465" y="59187"/>
                    <a:pt x="20465" y="59639"/>
                  </a:cubicBezTo>
                  <a:cubicBezTo>
                    <a:pt x="20279" y="60541"/>
                    <a:pt x="19534" y="61533"/>
                    <a:pt x="18790" y="62436"/>
                  </a:cubicBezTo>
                  <a:cubicBezTo>
                    <a:pt x="18604" y="62616"/>
                    <a:pt x="18604" y="62796"/>
                    <a:pt x="18418" y="63067"/>
                  </a:cubicBezTo>
                  <a:cubicBezTo>
                    <a:pt x="18418" y="63699"/>
                    <a:pt x="18232" y="64421"/>
                    <a:pt x="18046" y="65052"/>
                  </a:cubicBezTo>
                  <a:cubicBezTo>
                    <a:pt x="18046" y="65323"/>
                    <a:pt x="18046" y="65684"/>
                    <a:pt x="18046" y="65954"/>
                  </a:cubicBezTo>
                  <a:cubicBezTo>
                    <a:pt x="17860" y="66135"/>
                    <a:pt x="17860" y="66586"/>
                    <a:pt x="17488" y="66766"/>
                  </a:cubicBezTo>
                  <a:cubicBezTo>
                    <a:pt x="16744" y="66947"/>
                    <a:pt x="16744" y="65954"/>
                    <a:pt x="16744" y="65774"/>
                  </a:cubicBezTo>
                  <a:cubicBezTo>
                    <a:pt x="16744" y="65142"/>
                    <a:pt x="17116" y="64601"/>
                    <a:pt x="16930" y="64060"/>
                  </a:cubicBezTo>
                  <a:cubicBezTo>
                    <a:pt x="16744" y="63609"/>
                    <a:pt x="16000" y="63338"/>
                    <a:pt x="15441" y="63699"/>
                  </a:cubicBezTo>
                  <a:cubicBezTo>
                    <a:pt x="14883" y="64060"/>
                    <a:pt x="14883" y="64691"/>
                    <a:pt x="14697" y="65142"/>
                  </a:cubicBezTo>
                  <a:cubicBezTo>
                    <a:pt x="14697" y="65593"/>
                    <a:pt x="14511" y="66045"/>
                    <a:pt x="14511" y="66406"/>
                  </a:cubicBezTo>
                  <a:cubicBezTo>
                    <a:pt x="14511" y="66586"/>
                    <a:pt x="14139" y="68120"/>
                    <a:pt x="13395" y="67488"/>
                  </a:cubicBezTo>
                  <a:cubicBezTo>
                    <a:pt x="13209" y="67308"/>
                    <a:pt x="13209" y="67037"/>
                    <a:pt x="13209" y="66857"/>
                  </a:cubicBezTo>
                  <a:cubicBezTo>
                    <a:pt x="13209" y="66496"/>
                    <a:pt x="13209" y="66135"/>
                    <a:pt x="13395" y="65774"/>
                  </a:cubicBezTo>
                  <a:cubicBezTo>
                    <a:pt x="13395" y="65233"/>
                    <a:pt x="13581" y="64691"/>
                    <a:pt x="13581" y="64150"/>
                  </a:cubicBezTo>
                  <a:cubicBezTo>
                    <a:pt x="13395" y="63969"/>
                    <a:pt x="13395" y="63699"/>
                    <a:pt x="13023" y="63609"/>
                  </a:cubicBezTo>
                  <a:cubicBezTo>
                    <a:pt x="12279" y="63428"/>
                    <a:pt x="11720" y="64511"/>
                    <a:pt x="11534" y="64691"/>
                  </a:cubicBezTo>
                  <a:cubicBezTo>
                    <a:pt x="11162" y="65323"/>
                    <a:pt x="10604" y="65954"/>
                    <a:pt x="10232" y="66496"/>
                  </a:cubicBezTo>
                  <a:cubicBezTo>
                    <a:pt x="9860" y="66766"/>
                    <a:pt x="9302" y="67759"/>
                    <a:pt x="8558" y="67759"/>
                  </a:cubicBezTo>
                  <a:cubicBezTo>
                    <a:pt x="7069" y="67669"/>
                    <a:pt x="9488" y="65052"/>
                    <a:pt x="9674" y="64781"/>
                  </a:cubicBezTo>
                  <a:cubicBezTo>
                    <a:pt x="10046" y="64421"/>
                    <a:pt x="11162" y="63248"/>
                    <a:pt x="10046" y="63067"/>
                  </a:cubicBezTo>
                  <a:cubicBezTo>
                    <a:pt x="9674" y="62887"/>
                    <a:pt x="9116" y="63157"/>
                    <a:pt x="8930" y="63338"/>
                  </a:cubicBezTo>
                  <a:cubicBezTo>
                    <a:pt x="8000" y="63789"/>
                    <a:pt x="7255" y="64330"/>
                    <a:pt x="6511" y="64781"/>
                  </a:cubicBezTo>
                  <a:cubicBezTo>
                    <a:pt x="6325" y="65052"/>
                    <a:pt x="5953" y="65233"/>
                    <a:pt x="5581" y="65503"/>
                  </a:cubicBezTo>
                  <a:cubicBezTo>
                    <a:pt x="5395" y="65684"/>
                    <a:pt x="4837" y="66045"/>
                    <a:pt x="4279" y="66045"/>
                  </a:cubicBezTo>
                  <a:cubicBezTo>
                    <a:pt x="2976" y="66135"/>
                    <a:pt x="4465" y="65052"/>
                    <a:pt x="4651" y="64962"/>
                  </a:cubicBezTo>
                  <a:cubicBezTo>
                    <a:pt x="5209" y="64421"/>
                    <a:pt x="5767" y="63969"/>
                    <a:pt x="6325" y="63428"/>
                  </a:cubicBezTo>
                  <a:cubicBezTo>
                    <a:pt x="7069" y="62796"/>
                    <a:pt x="8000" y="62075"/>
                    <a:pt x="8372" y="61353"/>
                  </a:cubicBezTo>
                  <a:cubicBezTo>
                    <a:pt x="8558" y="60992"/>
                    <a:pt x="8558" y="60721"/>
                    <a:pt x="7627" y="60721"/>
                  </a:cubicBezTo>
                  <a:cubicBezTo>
                    <a:pt x="6511" y="60902"/>
                    <a:pt x="5767" y="61624"/>
                    <a:pt x="4651" y="61894"/>
                  </a:cubicBezTo>
                  <a:cubicBezTo>
                    <a:pt x="3906" y="62075"/>
                    <a:pt x="2790" y="62345"/>
                    <a:pt x="1860" y="62255"/>
                  </a:cubicBezTo>
                  <a:cubicBezTo>
                    <a:pt x="0" y="62165"/>
                    <a:pt x="2418" y="61443"/>
                    <a:pt x="2790" y="61263"/>
                  </a:cubicBezTo>
                  <a:cubicBezTo>
                    <a:pt x="5209" y="60270"/>
                    <a:pt x="6697" y="58917"/>
                    <a:pt x="9116" y="57924"/>
                  </a:cubicBezTo>
                  <a:cubicBezTo>
                    <a:pt x="10232" y="57473"/>
                    <a:pt x="11348" y="57383"/>
                    <a:pt x="12837" y="57383"/>
                  </a:cubicBezTo>
                  <a:cubicBezTo>
                    <a:pt x="12837" y="57383"/>
                    <a:pt x="13209" y="57203"/>
                    <a:pt x="13209" y="57022"/>
                  </a:cubicBezTo>
                  <a:cubicBezTo>
                    <a:pt x="15069" y="55398"/>
                    <a:pt x="16000" y="53593"/>
                    <a:pt x="16558" y="51879"/>
                  </a:cubicBezTo>
                  <a:cubicBezTo>
                    <a:pt x="16930" y="50616"/>
                    <a:pt x="16930" y="49443"/>
                    <a:pt x="17488" y="48270"/>
                  </a:cubicBezTo>
                  <a:cubicBezTo>
                    <a:pt x="18232" y="46466"/>
                    <a:pt x="19534" y="44751"/>
                    <a:pt x="21209" y="43127"/>
                  </a:cubicBezTo>
                  <a:cubicBezTo>
                    <a:pt x="21395" y="42766"/>
                    <a:pt x="21767" y="42496"/>
                    <a:pt x="22139" y="42225"/>
                  </a:cubicBezTo>
                  <a:cubicBezTo>
                    <a:pt x="22697" y="41864"/>
                    <a:pt x="23255" y="41503"/>
                    <a:pt x="23441" y="41052"/>
                  </a:cubicBezTo>
                  <a:cubicBezTo>
                    <a:pt x="23627" y="40781"/>
                    <a:pt x="23813" y="40511"/>
                    <a:pt x="23813" y="40150"/>
                  </a:cubicBezTo>
                  <a:cubicBezTo>
                    <a:pt x="23813" y="39699"/>
                    <a:pt x="24000" y="39248"/>
                    <a:pt x="24000" y="38796"/>
                  </a:cubicBezTo>
                  <a:cubicBezTo>
                    <a:pt x="24186" y="36902"/>
                    <a:pt x="24744" y="35097"/>
                    <a:pt x="25302" y="33203"/>
                  </a:cubicBezTo>
                  <a:cubicBezTo>
                    <a:pt x="25488" y="32751"/>
                    <a:pt x="25674" y="32300"/>
                    <a:pt x="25860" y="31849"/>
                  </a:cubicBezTo>
                  <a:cubicBezTo>
                    <a:pt x="26046" y="31488"/>
                    <a:pt x="26232" y="31308"/>
                    <a:pt x="26046" y="30947"/>
                  </a:cubicBezTo>
                  <a:cubicBezTo>
                    <a:pt x="25860" y="30045"/>
                    <a:pt x="25860" y="29142"/>
                    <a:pt x="25860" y="28240"/>
                  </a:cubicBezTo>
                  <a:cubicBezTo>
                    <a:pt x="25860" y="27338"/>
                    <a:pt x="26046" y="26526"/>
                    <a:pt x="26790" y="25714"/>
                  </a:cubicBezTo>
                  <a:cubicBezTo>
                    <a:pt x="27534" y="24902"/>
                    <a:pt x="28465" y="24090"/>
                    <a:pt x="29395" y="23368"/>
                  </a:cubicBezTo>
                  <a:cubicBezTo>
                    <a:pt x="30325" y="22646"/>
                    <a:pt x="31255" y="22105"/>
                    <a:pt x="32930" y="21744"/>
                  </a:cubicBezTo>
                  <a:cubicBezTo>
                    <a:pt x="34604" y="21383"/>
                    <a:pt x="36279" y="21203"/>
                    <a:pt x="38139" y="21112"/>
                  </a:cubicBezTo>
                  <a:cubicBezTo>
                    <a:pt x="42232" y="20842"/>
                    <a:pt x="44279" y="21022"/>
                    <a:pt x="45209" y="20571"/>
                  </a:cubicBezTo>
                  <a:cubicBezTo>
                    <a:pt x="46325" y="20210"/>
                    <a:pt x="47255" y="19939"/>
                    <a:pt x="48372" y="19578"/>
                  </a:cubicBezTo>
                  <a:cubicBezTo>
                    <a:pt x="48930" y="19398"/>
                    <a:pt x="49674" y="19127"/>
                    <a:pt x="50232" y="18947"/>
                  </a:cubicBezTo>
                  <a:cubicBezTo>
                    <a:pt x="50790" y="18857"/>
                    <a:pt x="51534" y="18676"/>
                    <a:pt x="51906" y="18496"/>
                  </a:cubicBezTo>
                  <a:cubicBezTo>
                    <a:pt x="52093" y="18406"/>
                    <a:pt x="52093" y="18315"/>
                    <a:pt x="52279" y="18135"/>
                  </a:cubicBezTo>
                  <a:cubicBezTo>
                    <a:pt x="52465" y="17142"/>
                    <a:pt x="52651" y="16060"/>
                    <a:pt x="52837" y="15067"/>
                  </a:cubicBezTo>
                  <a:cubicBezTo>
                    <a:pt x="53209" y="14526"/>
                    <a:pt x="51906" y="14526"/>
                    <a:pt x="51348" y="13804"/>
                  </a:cubicBezTo>
                  <a:cubicBezTo>
                    <a:pt x="51348" y="13804"/>
                    <a:pt x="51534" y="13984"/>
                    <a:pt x="51348" y="13804"/>
                  </a:cubicBezTo>
                  <a:cubicBezTo>
                    <a:pt x="51162" y="13714"/>
                    <a:pt x="51162" y="13714"/>
                    <a:pt x="51348" y="13804"/>
                  </a:cubicBezTo>
                  <a:cubicBezTo>
                    <a:pt x="50790" y="13353"/>
                    <a:pt x="50604" y="12902"/>
                    <a:pt x="50232" y="12451"/>
                  </a:cubicBezTo>
                  <a:cubicBezTo>
                    <a:pt x="49860" y="11639"/>
                    <a:pt x="49302" y="10827"/>
                    <a:pt x="48930" y="10015"/>
                  </a:cubicBezTo>
                  <a:cubicBezTo>
                    <a:pt x="48372" y="8390"/>
                    <a:pt x="48186" y="6857"/>
                    <a:pt x="48744" y="5233"/>
                  </a:cubicBezTo>
                  <a:cubicBezTo>
                    <a:pt x="49116" y="3969"/>
                    <a:pt x="50232" y="2616"/>
                    <a:pt x="52651" y="1714"/>
                  </a:cubicBezTo>
                  <a:cubicBezTo>
                    <a:pt x="54697" y="902"/>
                    <a:pt x="57302" y="631"/>
                    <a:pt x="59906" y="631"/>
                  </a:cubicBezTo>
                  <a:cubicBezTo>
                    <a:pt x="62325" y="631"/>
                    <a:pt x="64930" y="902"/>
                    <a:pt x="66976" y="1624"/>
                  </a:cubicBezTo>
                  <a:cubicBezTo>
                    <a:pt x="69395" y="2436"/>
                    <a:pt x="70697" y="3789"/>
                    <a:pt x="71069" y="5142"/>
                  </a:cubicBezTo>
                  <a:cubicBezTo>
                    <a:pt x="71813" y="6676"/>
                    <a:pt x="71627" y="8300"/>
                    <a:pt x="71069" y="9834"/>
                  </a:cubicBezTo>
                  <a:cubicBezTo>
                    <a:pt x="70511" y="11097"/>
                    <a:pt x="69767" y="12451"/>
                    <a:pt x="68651" y="13714"/>
                  </a:cubicBezTo>
                  <a:cubicBezTo>
                    <a:pt x="68093" y="14436"/>
                    <a:pt x="66790" y="14526"/>
                    <a:pt x="67162" y="15067"/>
                  </a:cubicBezTo>
                  <a:cubicBezTo>
                    <a:pt x="67348" y="16060"/>
                    <a:pt x="67534" y="17052"/>
                    <a:pt x="67720" y="18135"/>
                  </a:cubicBezTo>
                  <a:cubicBezTo>
                    <a:pt x="67720" y="18315"/>
                    <a:pt x="67720" y="18406"/>
                    <a:pt x="67906" y="18496"/>
                  </a:cubicBezTo>
                  <a:cubicBezTo>
                    <a:pt x="68279" y="18676"/>
                    <a:pt x="69023" y="18857"/>
                    <a:pt x="69581" y="18947"/>
                  </a:cubicBezTo>
                  <a:cubicBezTo>
                    <a:pt x="70139" y="19127"/>
                    <a:pt x="70697" y="19308"/>
                    <a:pt x="71255" y="19488"/>
                  </a:cubicBezTo>
                  <a:cubicBezTo>
                    <a:pt x="72372" y="19849"/>
                    <a:pt x="73488" y="20210"/>
                    <a:pt x="74604" y="20571"/>
                  </a:cubicBezTo>
                  <a:cubicBezTo>
                    <a:pt x="74976" y="20842"/>
                    <a:pt x="75720" y="20932"/>
                    <a:pt x="79069" y="20932"/>
                  </a:cubicBezTo>
                  <a:cubicBezTo>
                    <a:pt x="82418" y="21022"/>
                    <a:pt x="86511" y="21293"/>
                    <a:pt x="89116" y="22375"/>
                  </a:cubicBezTo>
                  <a:cubicBezTo>
                    <a:pt x="90418" y="23007"/>
                    <a:pt x="91162" y="23819"/>
                    <a:pt x="92093" y="24541"/>
                  </a:cubicBezTo>
                  <a:cubicBezTo>
                    <a:pt x="92837" y="25263"/>
                    <a:pt x="93581" y="26075"/>
                    <a:pt x="93767" y="26887"/>
                  </a:cubicBezTo>
                  <a:cubicBezTo>
                    <a:pt x="93953" y="27789"/>
                    <a:pt x="94139" y="28691"/>
                    <a:pt x="93953" y="29593"/>
                  </a:cubicBezTo>
                  <a:cubicBezTo>
                    <a:pt x="93953" y="30045"/>
                    <a:pt x="93953" y="30496"/>
                    <a:pt x="93767" y="30947"/>
                  </a:cubicBezTo>
                  <a:cubicBezTo>
                    <a:pt x="93767" y="31308"/>
                    <a:pt x="93767" y="31488"/>
                    <a:pt x="93953" y="31849"/>
                  </a:cubicBezTo>
                  <a:cubicBezTo>
                    <a:pt x="94697" y="33654"/>
                    <a:pt x="95441" y="35548"/>
                    <a:pt x="95813" y="37443"/>
                  </a:cubicBezTo>
                  <a:cubicBezTo>
                    <a:pt x="96000" y="38345"/>
                    <a:pt x="96000" y="39248"/>
                    <a:pt x="96000" y="40150"/>
                  </a:cubicBezTo>
                  <a:cubicBezTo>
                    <a:pt x="96000" y="40872"/>
                    <a:pt x="96744" y="41684"/>
                    <a:pt x="97674" y="42225"/>
                  </a:cubicBezTo>
                  <a:cubicBezTo>
                    <a:pt x="98790" y="42766"/>
                    <a:pt x="99348" y="43669"/>
                    <a:pt x="99906" y="44390"/>
                  </a:cubicBezTo>
                  <a:cubicBezTo>
                    <a:pt x="100651" y="45203"/>
                    <a:pt x="101209" y="46105"/>
                    <a:pt x="101767" y="47007"/>
                  </a:cubicBezTo>
                  <a:cubicBezTo>
                    <a:pt x="102511" y="48360"/>
                    <a:pt x="102883" y="49714"/>
                    <a:pt x="103255" y="51157"/>
                  </a:cubicBezTo>
                  <a:cubicBezTo>
                    <a:pt x="103627" y="53142"/>
                    <a:pt x="104744" y="55218"/>
                    <a:pt x="106604" y="57022"/>
                  </a:cubicBezTo>
                  <a:cubicBezTo>
                    <a:pt x="106976" y="57563"/>
                    <a:pt x="109209" y="57293"/>
                    <a:pt x="110511" y="57834"/>
                  </a:cubicBezTo>
                  <a:cubicBezTo>
                    <a:pt x="112372" y="58556"/>
                    <a:pt x="113674" y="59548"/>
                    <a:pt x="115162" y="60360"/>
                  </a:cubicBezTo>
                  <a:cubicBezTo>
                    <a:pt x="115906" y="60812"/>
                    <a:pt x="116651" y="61172"/>
                    <a:pt x="117581" y="61533"/>
                  </a:cubicBezTo>
                  <a:cubicBezTo>
                    <a:pt x="117953" y="61624"/>
                    <a:pt x="119627" y="62165"/>
                    <a:pt x="118325" y="62255"/>
                  </a:cubicBezTo>
                  <a:close/>
                </a:path>
              </a:pathLst>
            </a:custGeom>
            <a:solidFill>
              <a:srgbClr val="B3B3B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7"/>
          <p:cNvSpPr txBox="1">
            <a:spLocks noGrp="1"/>
          </p:cNvSpPr>
          <p:nvPr>
            <p:ph type="body" idx="1"/>
          </p:nvPr>
        </p:nvSpPr>
        <p:spPr>
          <a:xfrm>
            <a:off x="844425" y="935175"/>
            <a:ext cx="5753700" cy="39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900"/>
              <a:t>Step1: Data Cleaning</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900"/>
              <a:t>Step2: Encoding</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900"/>
              <a:t>Step3: Changing Attribute Values</a:t>
            </a:r>
            <a:endParaRPr sz="2900"/>
          </a:p>
          <a:p>
            <a:pPr marL="0" lvl="0" indent="0" algn="l" rtl="0">
              <a:spcBef>
                <a:spcPts val="600"/>
              </a:spcBef>
              <a:spcAft>
                <a:spcPts val="0"/>
              </a:spcAft>
              <a:buNone/>
            </a:pPr>
            <a:endParaRPr sz="2600"/>
          </a:p>
          <a:p>
            <a:pPr marL="0" lvl="0" indent="0" algn="l" rtl="0">
              <a:spcBef>
                <a:spcPts val="600"/>
              </a:spcBef>
              <a:spcAft>
                <a:spcPts val="0"/>
              </a:spcAft>
              <a:buNone/>
            </a:pPr>
            <a:r>
              <a:rPr lang="en" sz="2800"/>
              <a:t>Step4: Splitting data for test and train</a:t>
            </a:r>
            <a:endParaRPr sz="2800"/>
          </a:p>
        </p:txBody>
      </p:sp>
      <p:sp>
        <p:nvSpPr>
          <p:cNvPr id="136" name="Google Shape;136;p17"/>
          <p:cNvSpPr txBox="1">
            <a:spLocks noGrp="1"/>
          </p:cNvSpPr>
          <p:nvPr>
            <p:ph type="title"/>
          </p:nvPr>
        </p:nvSpPr>
        <p:spPr>
          <a:xfrm>
            <a:off x="844425" y="246775"/>
            <a:ext cx="3552600" cy="61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Procedure</a:t>
            </a:r>
            <a:endParaRPr sz="3200"/>
          </a:p>
        </p:txBody>
      </p:sp>
      <p:sp>
        <p:nvSpPr>
          <p:cNvPr id="137" name="Google Shape;137;p17"/>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8" name="Google Shape;138;p17"/>
          <p:cNvGrpSpPr/>
          <p:nvPr/>
        </p:nvGrpSpPr>
        <p:grpSpPr>
          <a:xfrm>
            <a:off x="7420346" y="301100"/>
            <a:ext cx="433800" cy="433800"/>
            <a:chOff x="5444475" y="717525"/>
            <a:chExt cx="433800" cy="433800"/>
          </a:xfrm>
        </p:grpSpPr>
        <p:sp>
          <p:nvSpPr>
            <p:cNvPr id="139" name="Google Shape;139;p17"/>
            <p:cNvSpPr/>
            <p:nvPr/>
          </p:nvSpPr>
          <p:spPr>
            <a:xfrm>
              <a:off x="5444475" y="717525"/>
              <a:ext cx="433800" cy="4338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5557157" y="830208"/>
              <a:ext cx="208200" cy="208200"/>
            </a:xfrm>
            <a:prstGeom prst="ellipse">
              <a:avLst/>
            </a:prstGeom>
            <a:solidFill>
              <a:srgbClr val="0DB7C4">
                <a:alpha val="3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5606248" y="879298"/>
              <a:ext cx="110100" cy="110100"/>
            </a:xfrm>
            <a:prstGeom prst="ellipse">
              <a:avLst/>
            </a:prstGeom>
            <a:solidFill>
              <a:srgbClr val="0DB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7"/>
          <p:cNvGrpSpPr/>
          <p:nvPr/>
        </p:nvGrpSpPr>
        <p:grpSpPr>
          <a:xfrm>
            <a:off x="7854139" y="1321325"/>
            <a:ext cx="433800" cy="433800"/>
            <a:chOff x="5382800" y="412975"/>
            <a:chExt cx="433800" cy="433800"/>
          </a:xfrm>
        </p:grpSpPr>
        <p:sp>
          <p:nvSpPr>
            <p:cNvPr id="143" name="Google Shape;143;p17"/>
            <p:cNvSpPr/>
            <p:nvPr/>
          </p:nvSpPr>
          <p:spPr>
            <a:xfrm>
              <a:off x="5382800" y="412975"/>
              <a:ext cx="433800" cy="4338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5495482" y="525658"/>
              <a:ext cx="208200" cy="208200"/>
            </a:xfrm>
            <a:prstGeom prst="ellipse">
              <a:avLst/>
            </a:prstGeom>
            <a:solidFill>
              <a:srgbClr val="F24745">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5544573" y="574748"/>
              <a:ext cx="110100" cy="110100"/>
            </a:xfrm>
            <a:prstGeom prst="ellipse">
              <a:avLst/>
            </a:prstGeom>
            <a:solidFill>
              <a:srgbClr val="F24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844425" y="5600"/>
            <a:ext cx="80787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t>Results of Data Cleaning</a:t>
            </a:r>
            <a:endParaRPr sz="2900"/>
          </a:p>
        </p:txBody>
      </p:sp>
      <p:sp>
        <p:nvSpPr>
          <p:cNvPr id="151" name="Google Shape;151;p18"/>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pic>
        <p:nvPicPr>
          <p:cNvPr id="152" name="Google Shape;152;p18"/>
          <p:cNvPicPr preferRelativeResize="0"/>
          <p:nvPr/>
        </p:nvPicPr>
        <p:blipFill>
          <a:blip r:embed="rId3">
            <a:alphaModFix/>
          </a:blip>
          <a:stretch>
            <a:fillRect/>
          </a:stretch>
        </p:blipFill>
        <p:spPr>
          <a:xfrm>
            <a:off x="821925" y="892700"/>
            <a:ext cx="8162930" cy="409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844425" y="5600"/>
            <a:ext cx="8026800" cy="6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Results after Encoding </a:t>
            </a:r>
            <a:endParaRPr sz="3200"/>
          </a:p>
        </p:txBody>
      </p:sp>
      <p:sp>
        <p:nvSpPr>
          <p:cNvPr id="158" name="Google Shape;158;p19"/>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p:pic>
        <p:nvPicPr>
          <p:cNvPr id="159" name="Google Shape;159;p19"/>
          <p:cNvPicPr preferRelativeResize="0"/>
          <p:nvPr/>
        </p:nvPicPr>
        <p:blipFill>
          <a:blip r:embed="rId3">
            <a:alphaModFix/>
          </a:blip>
          <a:stretch>
            <a:fillRect/>
          </a:stretch>
        </p:blipFill>
        <p:spPr>
          <a:xfrm>
            <a:off x="2000250" y="776000"/>
            <a:ext cx="5792926" cy="421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44425" y="5600"/>
            <a:ext cx="8052900" cy="6438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3200" b="1"/>
              <a:t>Splitting data for test and train</a:t>
            </a:r>
            <a:endParaRPr sz="2800" b="1"/>
          </a:p>
        </p:txBody>
      </p:sp>
      <p:sp>
        <p:nvSpPr>
          <p:cNvPr id="165" name="Google Shape;165;p20"/>
          <p:cNvSpPr txBox="1">
            <a:spLocks noGrp="1"/>
          </p:cNvSpPr>
          <p:nvPr>
            <p:ph type="sldNum" idx="12"/>
          </p:nvPr>
        </p:nvSpPr>
        <p:spPr>
          <a:xfrm>
            <a:off x="-75" y="0"/>
            <a:ext cx="669600" cy="114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166" name="Google Shape;166;p20"/>
          <p:cNvPicPr preferRelativeResize="0"/>
          <p:nvPr/>
        </p:nvPicPr>
        <p:blipFill>
          <a:blip r:embed="rId3">
            <a:alphaModFix/>
          </a:blip>
          <a:stretch>
            <a:fillRect/>
          </a:stretch>
        </p:blipFill>
        <p:spPr>
          <a:xfrm>
            <a:off x="821925" y="801800"/>
            <a:ext cx="4453798" cy="4189300"/>
          </a:xfrm>
          <a:prstGeom prst="rect">
            <a:avLst/>
          </a:prstGeom>
          <a:noFill/>
          <a:ln>
            <a:noFill/>
          </a:ln>
        </p:spPr>
      </p:pic>
      <p:pic>
        <p:nvPicPr>
          <p:cNvPr id="167" name="Google Shape;167;p20"/>
          <p:cNvPicPr preferRelativeResize="0"/>
          <p:nvPr/>
        </p:nvPicPr>
        <p:blipFill>
          <a:blip r:embed="rId4">
            <a:alphaModFix/>
          </a:blip>
          <a:stretch>
            <a:fillRect/>
          </a:stretch>
        </p:blipFill>
        <p:spPr>
          <a:xfrm>
            <a:off x="3467975" y="3734250"/>
            <a:ext cx="5429351" cy="1140000"/>
          </a:xfrm>
          <a:prstGeom prst="rect">
            <a:avLst/>
          </a:prstGeom>
          <a:noFill/>
          <a:ln>
            <a:noFill/>
          </a:ln>
        </p:spPr>
      </p:pic>
    </p:spTree>
  </p:cSld>
  <p:clrMapOvr>
    <a:masterClrMapping/>
  </p:clrMapOvr>
</p:sld>
</file>

<file path=ppt/theme/theme1.xml><?xml version="1.0" encoding="utf-8"?>
<a:theme xmlns:a="http://schemas.openxmlformats.org/drawingml/2006/main" name="Cerimon template">
  <a:themeElements>
    <a:clrScheme name="Custom 347">
      <a:dk1>
        <a:srgbClr val="415665"/>
      </a:dk1>
      <a:lt1>
        <a:srgbClr val="FFFFFF"/>
      </a:lt1>
      <a:dk2>
        <a:srgbClr val="0DB7C4"/>
      </a:dk2>
      <a:lt2>
        <a:srgbClr val="F6F6F6"/>
      </a:lt2>
      <a:accent1>
        <a:srgbClr val="0A95B0"/>
      </a:accent1>
      <a:accent2>
        <a:srgbClr val="A7E5E9"/>
      </a:accent2>
      <a:accent3>
        <a:srgbClr val="A9D039"/>
      </a:accent3>
      <a:accent4>
        <a:srgbClr val="FFBC00"/>
      </a:accent4>
      <a:accent5>
        <a:srgbClr val="F24745"/>
      </a:accent5>
      <a:accent6>
        <a:srgbClr val="B3B3B3"/>
      </a:accent6>
      <a:hlink>
        <a:srgbClr val="0DB7C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216</Words>
  <Application>Microsoft Macintosh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Source Sans Pro</vt:lpstr>
      <vt:lpstr>Dosis</vt:lpstr>
      <vt:lpstr>Calibri</vt:lpstr>
      <vt:lpstr>Arial</vt:lpstr>
      <vt:lpstr>Merriweather</vt:lpstr>
      <vt:lpstr>Comic Sans MS</vt:lpstr>
      <vt:lpstr>Cerimon template</vt:lpstr>
      <vt:lpstr>MACHINE LEARNING MINI PROJECT </vt:lpstr>
      <vt:lpstr>PowerPoint Presentation</vt:lpstr>
      <vt:lpstr>PowerPoint Presentation</vt:lpstr>
      <vt:lpstr>DATASET</vt:lpstr>
      <vt:lpstr>Algorithms I have used</vt:lpstr>
      <vt:lpstr>Procedure</vt:lpstr>
      <vt:lpstr>Results of Data Cleaning</vt:lpstr>
      <vt:lpstr>Results after Encoding </vt:lpstr>
      <vt:lpstr>Splitting data for test and train</vt:lpstr>
      <vt:lpstr>ACCURACY</vt:lpstr>
      <vt:lpstr>SVM LINEAR</vt:lpstr>
      <vt:lpstr>KNN</vt:lpstr>
      <vt:lpstr>DECISION TREE</vt:lpstr>
      <vt:lpstr>LOGISTIC</vt:lpstr>
      <vt:lpstr>RANDOM FOREST</vt:lpstr>
      <vt:lpstr>OBSERVATION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PROJECT </dc:title>
  <cp:lastModifiedBy>MAGULURI NITHIN SAI 19BCD7099</cp:lastModifiedBy>
  <cp:revision>3</cp:revision>
  <dcterms:modified xsi:type="dcterms:W3CDTF">2022-08-10T16:58:42Z</dcterms:modified>
</cp:coreProperties>
</file>