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3" r:id="rId4"/>
    <p:sldMasterId id="214748370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62eb4831da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62eb4831da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62eb4831da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62eb4831da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62eb4831da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62eb4831da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62eb4831da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62eb4831da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62eb4831da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62eb4831da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62eb4831da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62eb4831da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-use layout">
  <p:cSld name="Multi-use layou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457195" y="4846320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367897" y="228600"/>
            <a:ext cx="8344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65760" y="655285"/>
            <a:ext cx="8344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>
                <a:solidFill>
                  <a:srgbClr val="5B5B5B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>
                <a:solidFill>
                  <a:srgbClr val="5B5B5B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/>
        </p:nvSpPr>
        <p:spPr>
          <a:xfrm>
            <a:off x="2883200" y="1953900"/>
            <a:ext cx="26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rgbClr val="929292"/>
                </a:solidFill>
              </a:rPr>
              <a:t>2023</a:t>
            </a: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-use layout w/ 2-Line Title">
  <p:cSld name="Multi-use layout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457195" y="4846320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367897" y="228600"/>
            <a:ext cx="8344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365760" y="1122367"/>
            <a:ext cx="8344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>
                <a:solidFill>
                  <a:srgbClr val="5B5B5B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>
                <a:solidFill>
                  <a:srgbClr val="5B5B5B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/>
        </p:nvSpPr>
        <p:spPr>
          <a:xfrm>
            <a:off x="2883200" y="1953900"/>
            <a:ext cx="26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rgbClr val="929292"/>
                </a:solidFill>
              </a:rPr>
              <a:t>2023</a:t>
            </a: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0" y="343500"/>
            <a:ext cx="137100" cy="7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-use layout w/ Dotted Lines 01">
  <p:cSld name="Multi-use layout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6"/>
          <p:cNvGrpSpPr/>
          <p:nvPr/>
        </p:nvGrpSpPr>
        <p:grpSpPr>
          <a:xfrm>
            <a:off x="3" y="3761952"/>
            <a:ext cx="9143997" cy="1371564"/>
            <a:chOff x="-10" y="3735321"/>
            <a:chExt cx="9139427" cy="1408177"/>
          </a:xfrm>
        </p:grpSpPr>
        <p:pic>
          <p:nvPicPr>
            <p:cNvPr id="72" name="Google Shape;72;p16"/>
            <p:cNvPicPr preferRelativeResize="0"/>
            <p:nvPr/>
          </p:nvPicPr>
          <p:blipFill rotWithShape="1">
            <a:blip r:embed="rId2">
              <a:alphaModFix amt="29000"/>
            </a:blip>
            <a:srcRect b="139" l="0" r="0" t="139"/>
            <a:stretch/>
          </p:blipFill>
          <p:spPr>
            <a:xfrm>
              <a:off x="-10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6"/>
            <p:cNvPicPr preferRelativeResize="0"/>
            <p:nvPr/>
          </p:nvPicPr>
          <p:blipFill rotWithShape="1">
            <a:blip r:embed="rId3">
              <a:alphaModFix amt="29000"/>
            </a:blip>
            <a:srcRect b="139" l="0" r="0" t="139"/>
            <a:stretch/>
          </p:blipFill>
          <p:spPr>
            <a:xfrm>
              <a:off x="3049515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6"/>
            <p:cNvPicPr preferRelativeResize="0"/>
            <p:nvPr/>
          </p:nvPicPr>
          <p:blipFill rotWithShape="1">
            <a:blip r:embed="rId4">
              <a:alphaModFix amt="29000"/>
            </a:blip>
            <a:srcRect b="139" l="0" r="0" t="139"/>
            <a:stretch/>
          </p:blipFill>
          <p:spPr>
            <a:xfrm>
              <a:off x="6094465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457195" y="4846320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67897" y="228600"/>
            <a:ext cx="8344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65760" y="655285"/>
            <a:ext cx="8344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>
                <a:solidFill>
                  <a:srgbClr val="5B5B5B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>
                <a:solidFill>
                  <a:srgbClr val="5B5B5B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/>
        </p:nvSpPr>
        <p:spPr>
          <a:xfrm>
            <a:off x="2883200" y="1953900"/>
            <a:ext cx="26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rgbClr val="929292"/>
                </a:solidFill>
              </a:rPr>
              <a:t>2023</a:t>
            </a: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-use layout w/ Dotted Lines 02">
  <p:cSld name="Multi-use layout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7"/>
          <p:cNvGrpSpPr/>
          <p:nvPr/>
        </p:nvGrpSpPr>
        <p:grpSpPr>
          <a:xfrm>
            <a:off x="0" y="4370576"/>
            <a:ext cx="9144001" cy="772925"/>
            <a:chOff x="0" y="4370576"/>
            <a:chExt cx="9144001" cy="772925"/>
          </a:xfrm>
        </p:grpSpPr>
        <p:pic>
          <p:nvPicPr>
            <p:cNvPr id="84" name="Google Shape;84;p17"/>
            <p:cNvPicPr preferRelativeResize="0"/>
            <p:nvPr/>
          </p:nvPicPr>
          <p:blipFill rotWithShape="1">
            <a:blip r:embed="rId2">
              <a:alphaModFix amt="29000"/>
            </a:blip>
            <a:srcRect b="43663" l="0" r="0" t="140"/>
            <a:stretch/>
          </p:blipFill>
          <p:spPr>
            <a:xfrm>
              <a:off x="0" y="4370576"/>
              <a:ext cx="3046476" cy="77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7"/>
            <p:cNvPicPr preferRelativeResize="0"/>
            <p:nvPr/>
          </p:nvPicPr>
          <p:blipFill rotWithShape="1">
            <a:blip r:embed="rId3">
              <a:alphaModFix amt="29000"/>
            </a:blip>
            <a:srcRect b="43663" l="0" r="0" t="140"/>
            <a:stretch/>
          </p:blipFill>
          <p:spPr>
            <a:xfrm>
              <a:off x="3051050" y="4370576"/>
              <a:ext cx="3046476" cy="77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7"/>
            <p:cNvPicPr preferRelativeResize="0"/>
            <p:nvPr/>
          </p:nvPicPr>
          <p:blipFill rotWithShape="1">
            <a:blip r:embed="rId4">
              <a:alphaModFix amt="29000"/>
            </a:blip>
            <a:srcRect b="43663" l="0" r="0" t="140"/>
            <a:stretch/>
          </p:blipFill>
          <p:spPr>
            <a:xfrm>
              <a:off x="6097525" y="4370576"/>
              <a:ext cx="3046476" cy="772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457195" y="4846320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67897" y="228600"/>
            <a:ext cx="8344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365760" y="655285"/>
            <a:ext cx="8344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>
                <a:solidFill>
                  <a:srgbClr val="5B5B5B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>
                <a:solidFill>
                  <a:srgbClr val="5B5B5B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9pPr>
          </a:lstStyle>
          <a:p/>
        </p:txBody>
      </p:sp>
      <p:sp>
        <p:nvSpPr>
          <p:cNvPr id="91" name="Google Shape;91;p17"/>
          <p:cNvSpPr txBox="1"/>
          <p:nvPr/>
        </p:nvSpPr>
        <p:spPr>
          <a:xfrm>
            <a:off x="2883200" y="1953900"/>
            <a:ext cx="26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rgbClr val="929292"/>
                </a:solidFill>
              </a:rPr>
              <a:t>2023</a:t>
            </a: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-use layout w/ Dotted Arrows">
  <p:cSld name="Multi-use layout_1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 rotWithShape="1">
          <a:blip r:embed="rId2">
            <a:alphaModFix/>
          </a:blip>
          <a:srcRect b="0" l="22839" r="0" t="0"/>
          <a:stretch/>
        </p:blipFill>
        <p:spPr>
          <a:xfrm flipH="1">
            <a:off x="7782375" y="2935675"/>
            <a:ext cx="1368150" cy="193122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457195" y="4846320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67897" y="228600"/>
            <a:ext cx="8344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365760" y="655285"/>
            <a:ext cx="8344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>
                <a:solidFill>
                  <a:srgbClr val="5B5B5B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>
                <a:solidFill>
                  <a:srgbClr val="5B5B5B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/>
        </p:nvSpPr>
        <p:spPr>
          <a:xfrm>
            <a:off x="2883200" y="1953900"/>
            <a:ext cx="26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rgbClr val="929292"/>
                </a:solidFill>
              </a:rPr>
              <a:t>2023</a:t>
            </a: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Layout">
  <p:cSld name="One Column Layou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65750" y="1371600"/>
            <a:ext cx="62613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365750" y="228600"/>
            <a:ext cx="83211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457195" y="4846320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rgbClr val="929292"/>
                </a:solidFill>
              </a:rPr>
              <a:t>2023</a:t>
            </a: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 txBox="1"/>
          <p:nvPr>
            <p:ph idx="2" type="subTitle"/>
          </p:nvPr>
        </p:nvSpPr>
        <p:spPr>
          <a:xfrm>
            <a:off x="365760" y="655285"/>
            <a:ext cx="8344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>
                <a:solidFill>
                  <a:srgbClr val="5B5B5B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>
                <a:solidFill>
                  <a:srgbClr val="5B5B5B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9pPr>
          </a:lstStyle>
          <a:p/>
        </p:txBody>
      </p:sp>
      <p:sp>
        <p:nvSpPr>
          <p:cNvPr id="110" name="Google Shape;110;p19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Layout">
  <p:cSld name="One Column Layout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65750" y="228600"/>
            <a:ext cx="83211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65750" y="1371600"/>
            <a:ext cx="4160400" cy="33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4617721" y="1371600"/>
            <a:ext cx="4160400" cy="33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457195" y="4846320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rgbClr val="929292"/>
                </a:solidFill>
              </a:rPr>
              <a:t>2023</a:t>
            </a: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 txBox="1"/>
          <p:nvPr>
            <p:ph idx="3" type="subTitle"/>
          </p:nvPr>
        </p:nvSpPr>
        <p:spPr>
          <a:xfrm>
            <a:off x="365760" y="655285"/>
            <a:ext cx="8344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>
                <a:solidFill>
                  <a:srgbClr val="5B5B5B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>
                <a:solidFill>
                  <a:srgbClr val="5B5B5B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9pPr>
          </a:lstStyle>
          <a:p/>
        </p:txBody>
      </p:sp>
      <p:sp>
        <p:nvSpPr>
          <p:cNvPr id="119" name="Google Shape;119;p20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Layout">
  <p:cSld name="One Column Layout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65750" y="228600"/>
            <a:ext cx="83211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65750" y="1371600"/>
            <a:ext cx="2697600" cy="33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3169031" y="1371600"/>
            <a:ext cx="2697600" cy="33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24" name="Google Shape;124;p21"/>
          <p:cNvSpPr txBox="1"/>
          <p:nvPr>
            <p:ph idx="3" type="body"/>
          </p:nvPr>
        </p:nvSpPr>
        <p:spPr>
          <a:xfrm>
            <a:off x="6127925" y="1371600"/>
            <a:ext cx="2697600" cy="33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229600" y="4864608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457195" y="4846320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rgbClr val="929292"/>
                </a:solidFill>
              </a:rPr>
              <a:t>2023</a:t>
            </a: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 txBox="1"/>
          <p:nvPr>
            <p:ph idx="4" type="subTitle"/>
          </p:nvPr>
        </p:nvSpPr>
        <p:spPr>
          <a:xfrm>
            <a:off x="365760" y="655285"/>
            <a:ext cx="8344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>
                <a:solidFill>
                  <a:srgbClr val="5B5B5B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>
                <a:solidFill>
                  <a:srgbClr val="5B5B5B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9pPr>
          </a:lstStyle>
          <a:p/>
        </p:txBody>
      </p:sp>
      <p:sp>
        <p:nvSpPr>
          <p:cNvPr id="129" name="Google Shape;129;p21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996">
          <p15:clr>
            <a:srgbClr val="FA7B17"/>
          </p15:clr>
        </p15:guide>
        <p15:guide id="2" pos="1906">
          <p15:clr>
            <a:srgbClr val="FA7B17"/>
          </p15:clr>
        </p15:guide>
        <p15:guide id="3" pos="3758">
          <p15:clr>
            <a:srgbClr val="FA7B17"/>
          </p15:clr>
        </p15:guide>
        <p15:guide id="4" pos="386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 Layout">
  <p:cSld name="One Column Layout_1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457195" y="4846508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229600" y="4864608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365750" y="228600"/>
            <a:ext cx="83211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65750" y="1371600"/>
            <a:ext cx="1920300" cy="33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135" name="Google Shape;135;p22"/>
          <p:cNvSpPr txBox="1"/>
          <p:nvPr>
            <p:ph idx="2" type="body"/>
          </p:nvPr>
        </p:nvSpPr>
        <p:spPr>
          <a:xfrm>
            <a:off x="2459408" y="1371600"/>
            <a:ext cx="1920300" cy="33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136" name="Google Shape;136;p22"/>
          <p:cNvSpPr txBox="1"/>
          <p:nvPr>
            <p:ph idx="3" type="body"/>
          </p:nvPr>
        </p:nvSpPr>
        <p:spPr>
          <a:xfrm>
            <a:off x="4673192" y="1371600"/>
            <a:ext cx="1920300" cy="33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137" name="Google Shape;137;p22"/>
          <p:cNvSpPr txBox="1"/>
          <p:nvPr>
            <p:ph idx="4" type="body"/>
          </p:nvPr>
        </p:nvSpPr>
        <p:spPr>
          <a:xfrm>
            <a:off x="6887000" y="1371600"/>
            <a:ext cx="1920300" cy="33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138" name="Google Shape;138;p22"/>
          <p:cNvSpPr/>
          <p:nvPr/>
        </p:nvSpPr>
        <p:spPr>
          <a:xfrm>
            <a:off x="660640" y="4867093"/>
            <a:ext cx="1473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rgbClr val="929292"/>
                </a:solidFill>
              </a:rPr>
              <a:t>2023</a:t>
            </a: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2"/>
          <p:cNvSpPr txBox="1"/>
          <p:nvPr>
            <p:ph idx="5" type="subTitle"/>
          </p:nvPr>
        </p:nvSpPr>
        <p:spPr>
          <a:xfrm>
            <a:off x="365760" y="655285"/>
            <a:ext cx="8344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>
                <a:solidFill>
                  <a:srgbClr val="5B5B5B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>
                <a:solidFill>
                  <a:srgbClr val="5B5B5B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9pPr>
          </a:lstStyle>
          <a:p/>
        </p:txBody>
      </p:sp>
      <p:sp>
        <p:nvSpPr>
          <p:cNvPr id="140" name="Google Shape;140;p22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422">
          <p15:clr>
            <a:srgbClr val="FA7B17"/>
          </p15:clr>
        </p15:guide>
        <p15:guide id="2" pos="4211">
          <p15:clr>
            <a:srgbClr val="FA7B17"/>
          </p15:clr>
        </p15:guide>
        <p15:guide id="3" pos="1549">
          <p15:clr>
            <a:srgbClr val="FA7B17"/>
          </p15:clr>
        </p15:guide>
        <p15:guide id="4" pos="2816">
          <p15:clr>
            <a:srgbClr val="FA7B17"/>
          </p15:clr>
        </p15:guide>
        <p15:guide id="5" pos="2944">
          <p15:clr>
            <a:srgbClr val="FA7B17"/>
          </p15:clr>
        </p15:guide>
        <p15:guide id="6" pos="4338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/>
          <p:nvPr/>
        </p:nvSpPr>
        <p:spPr>
          <a:xfrm>
            <a:off x="2291700" y="0"/>
            <a:ext cx="685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65750" y="228600"/>
            <a:ext cx="1926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i="0" sz="2600" cap="none">
                <a:solidFill>
                  <a:schemeClr val="dk1"/>
                </a:solidFill>
              </a:defRPr>
            </a:lvl1pPr>
            <a:lvl2pPr indent="-342900" lvl="1" marL="914400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2pPr>
            <a:lvl3pPr indent="-342900" lvl="2" marL="1371600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sz="1800"/>
            </a:lvl3pPr>
            <a:lvl4pPr indent="-317500" lvl="3" marL="1828800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4pPr>
            <a:lvl5pPr indent="-317500" lvl="4" marL="2286000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229600" y="4864608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i="0" sz="600">
                <a:solidFill>
                  <a:srgbClr val="EFEFEF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i="0" sz="600">
                <a:solidFill>
                  <a:srgbClr val="EFEFEF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i="0" sz="600">
                <a:solidFill>
                  <a:srgbClr val="EFEFEF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i="0" sz="600">
                <a:solidFill>
                  <a:srgbClr val="EFEFEF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i="0" sz="600">
                <a:solidFill>
                  <a:srgbClr val="EFEFEF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i="0" sz="600">
                <a:solidFill>
                  <a:srgbClr val="EFEFEF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i="0" sz="600">
                <a:solidFill>
                  <a:srgbClr val="EFEFEF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i="0" sz="600">
                <a:solidFill>
                  <a:srgbClr val="EFEFEF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i="0" sz="600">
                <a:solidFill>
                  <a:srgbClr val="EFEFE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457195" y="4846320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rgbClr val="929292"/>
                </a:solidFill>
              </a:rPr>
              <a:t>2023</a:t>
            </a: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"/>
          <p:cNvSpPr txBox="1"/>
          <p:nvPr>
            <p:ph idx="2" type="body"/>
          </p:nvPr>
        </p:nvSpPr>
        <p:spPr>
          <a:xfrm>
            <a:off x="2961200" y="914400"/>
            <a:ext cx="5725500" cy="37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rgbClr val="FFFFFF"/>
                </a:solidFill>
              </a:defRPr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8" name="Google Shape;148;p23"/>
          <p:cNvSpPr/>
          <p:nvPr/>
        </p:nvSpPr>
        <p:spPr>
          <a:xfrm>
            <a:off x="6369225" y="228600"/>
            <a:ext cx="1322446" cy="1414662"/>
          </a:xfrm>
          <a:custGeom>
            <a:rect b="b" l="l" r="r" t="t"/>
            <a:pathLst>
              <a:path extrusionOk="0" h="2085" w="195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>
              <a:alpha val="11730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2295101" y="2767075"/>
            <a:ext cx="2772174" cy="2372082"/>
          </a:xfrm>
          <a:custGeom>
            <a:rect b="b" l="l" r="r" t="t"/>
            <a:pathLst>
              <a:path extrusionOk="0" h="3635375" w="4248542">
                <a:moveTo>
                  <a:pt x="0" y="0"/>
                </a:moveTo>
                <a:cubicBezTo>
                  <a:pt x="0" y="0"/>
                  <a:pt x="0" y="0"/>
                  <a:pt x="3688930" y="2134683"/>
                </a:cubicBezTo>
                <a:cubicBezTo>
                  <a:pt x="3955829" y="2287388"/>
                  <a:pt x="4133762" y="2532351"/>
                  <a:pt x="4210019" y="2805947"/>
                </a:cubicBezTo>
                <a:cubicBezTo>
                  <a:pt x="4232261" y="2891843"/>
                  <a:pt x="4244971" y="2980921"/>
                  <a:pt x="4248147" y="3069999"/>
                </a:cubicBezTo>
                <a:cubicBezTo>
                  <a:pt x="4251325" y="3190890"/>
                  <a:pt x="4235438" y="3314962"/>
                  <a:pt x="4197309" y="3432672"/>
                </a:cubicBezTo>
                <a:cubicBezTo>
                  <a:pt x="4177450" y="3497890"/>
                  <a:pt x="4151634" y="3561318"/>
                  <a:pt x="4120109" y="3622062"/>
                </a:cubicBezTo>
                <a:lnTo>
                  <a:pt x="4112399" y="3635375"/>
                </a:lnTo>
                <a:lnTo>
                  <a:pt x="0" y="3635375"/>
                </a:lnTo>
                <a:lnTo>
                  <a:pt x="0" y="3623553"/>
                </a:lnTo>
                <a:cubicBezTo>
                  <a:pt x="0" y="3623553"/>
                  <a:pt x="0" y="3623553"/>
                  <a:pt x="896019" y="3104994"/>
                </a:cubicBezTo>
                <a:cubicBezTo>
                  <a:pt x="896019" y="3104994"/>
                  <a:pt x="896019" y="3104994"/>
                  <a:pt x="0" y="2586434"/>
                </a:cubicBezTo>
                <a:cubicBezTo>
                  <a:pt x="0" y="2586434"/>
                  <a:pt x="0" y="2586434"/>
                  <a:pt x="0" y="0"/>
                </a:cubicBezTo>
                <a:close/>
              </a:path>
            </a:pathLst>
          </a:custGeom>
          <a:solidFill>
            <a:srgbClr val="27B1E3">
              <a:alpha val="11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2">
            <a:alphaModFix/>
          </a:blip>
          <a:srcRect b="0" l="16763" r="0" t="0"/>
          <a:stretch/>
        </p:blipFill>
        <p:spPr>
          <a:xfrm rot="10800000">
            <a:off x="7338076" y="640000"/>
            <a:ext cx="1805925" cy="23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Blue Left Bar">
  <p:cSld name="Agenda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/>
        </p:nvSpPr>
        <p:spPr>
          <a:xfrm flipH="1">
            <a:off x="-775" y="0"/>
            <a:ext cx="2743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65750" y="228600"/>
            <a:ext cx="237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b="1" i="0" sz="2600" cap="none">
                <a:solidFill>
                  <a:srgbClr val="FFFFFF"/>
                </a:solidFill>
              </a:defRPr>
            </a:lvl1pPr>
            <a:lvl2pPr indent="-342900" lvl="1" marL="91440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1">
                <a:solidFill>
                  <a:srgbClr val="FFFFFF"/>
                </a:solidFill>
              </a:defRPr>
            </a:lvl2pPr>
            <a:lvl3pPr indent="-342900" lvl="2" marL="1371600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1" sz="1800"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457195" y="4846320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rgbClr val="FFFFFF"/>
                </a:solidFill>
              </a:rPr>
              <a:t>2023</a:t>
            </a:r>
            <a:r>
              <a:rPr b="0" i="0" lang="en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4"/>
          <p:cNvSpPr txBox="1"/>
          <p:nvPr>
            <p:ph idx="2" type="body"/>
          </p:nvPr>
        </p:nvSpPr>
        <p:spPr>
          <a:xfrm>
            <a:off x="365750" y="1291650"/>
            <a:ext cx="2210400" cy="25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9" name="Google Shape;159;p24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Layout">
  <p:cSld name="Split Layou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6024563" y="257175"/>
            <a:ext cx="1488103" cy="1591866"/>
          </a:xfrm>
          <a:custGeom>
            <a:rect b="b" l="l" r="r" t="t"/>
            <a:pathLst>
              <a:path extrusionOk="0" h="2085" w="195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4574381" y="2416970"/>
            <a:ext cx="3186406" cy="2726531"/>
          </a:xfrm>
          <a:custGeom>
            <a:rect b="b" l="l" r="r" t="t"/>
            <a:pathLst>
              <a:path extrusionOk="0" h="3635375" w="4248542">
                <a:moveTo>
                  <a:pt x="0" y="0"/>
                </a:moveTo>
                <a:cubicBezTo>
                  <a:pt x="0" y="0"/>
                  <a:pt x="0" y="0"/>
                  <a:pt x="3688930" y="2134683"/>
                </a:cubicBezTo>
                <a:cubicBezTo>
                  <a:pt x="3955829" y="2287388"/>
                  <a:pt x="4133762" y="2532351"/>
                  <a:pt x="4210019" y="2805947"/>
                </a:cubicBezTo>
                <a:cubicBezTo>
                  <a:pt x="4232261" y="2891843"/>
                  <a:pt x="4244971" y="2980921"/>
                  <a:pt x="4248147" y="3069999"/>
                </a:cubicBezTo>
                <a:cubicBezTo>
                  <a:pt x="4251325" y="3190890"/>
                  <a:pt x="4235438" y="3314962"/>
                  <a:pt x="4197309" y="3432672"/>
                </a:cubicBezTo>
                <a:cubicBezTo>
                  <a:pt x="4177450" y="3497890"/>
                  <a:pt x="4151634" y="3561318"/>
                  <a:pt x="4120109" y="3622062"/>
                </a:cubicBezTo>
                <a:lnTo>
                  <a:pt x="4112399" y="3635375"/>
                </a:lnTo>
                <a:lnTo>
                  <a:pt x="0" y="3635375"/>
                </a:lnTo>
                <a:lnTo>
                  <a:pt x="0" y="3623553"/>
                </a:lnTo>
                <a:cubicBezTo>
                  <a:pt x="0" y="3623553"/>
                  <a:pt x="0" y="3623553"/>
                  <a:pt x="896019" y="3104994"/>
                </a:cubicBezTo>
                <a:cubicBezTo>
                  <a:pt x="896019" y="3104994"/>
                  <a:pt x="896019" y="3104994"/>
                  <a:pt x="0" y="2586434"/>
                </a:cubicBezTo>
                <a:cubicBezTo>
                  <a:pt x="0" y="2586434"/>
                  <a:pt x="0" y="2586434"/>
                  <a:pt x="0" y="0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7184151" y="634350"/>
            <a:ext cx="1959849" cy="2806348"/>
          </a:xfrm>
          <a:custGeom>
            <a:rect b="b" l="l" r="r" t="t"/>
            <a:pathLst>
              <a:path extrusionOk="0" h="3741797" w="2613132">
                <a:moveTo>
                  <a:pt x="2613132" y="0"/>
                </a:moveTo>
                <a:lnTo>
                  <a:pt x="2613132" y="1482383"/>
                </a:lnTo>
                <a:lnTo>
                  <a:pt x="2480582" y="1558999"/>
                </a:lnTo>
                <a:cubicBezTo>
                  <a:pt x="1938975" y="1872053"/>
                  <a:pt x="1938975" y="1872053"/>
                  <a:pt x="1938975" y="1872053"/>
                </a:cubicBezTo>
                <a:cubicBezTo>
                  <a:pt x="2168749" y="2004548"/>
                  <a:pt x="2355441" y="2112200"/>
                  <a:pt x="2507127" y="2199667"/>
                </a:cubicBezTo>
                <a:lnTo>
                  <a:pt x="2613132" y="2260793"/>
                </a:lnTo>
                <a:lnTo>
                  <a:pt x="2613132" y="3741797"/>
                </a:lnTo>
                <a:lnTo>
                  <a:pt x="2518746" y="3699509"/>
                </a:lnTo>
                <a:cubicBezTo>
                  <a:pt x="324746" y="2431617"/>
                  <a:pt x="324746" y="2431617"/>
                  <a:pt x="324746" y="2431617"/>
                </a:cubicBezTo>
                <a:cubicBezTo>
                  <a:pt x="176001" y="2345400"/>
                  <a:pt x="76273" y="2211848"/>
                  <a:pt x="28945" y="2061392"/>
                </a:cubicBezTo>
                <a:cubicBezTo>
                  <a:pt x="6971" y="1993771"/>
                  <a:pt x="-1480" y="1922769"/>
                  <a:pt x="210" y="1851767"/>
                </a:cubicBezTo>
                <a:cubicBezTo>
                  <a:pt x="1901" y="1801051"/>
                  <a:pt x="8662" y="1750335"/>
                  <a:pt x="23874" y="1699620"/>
                </a:cubicBezTo>
                <a:cubicBezTo>
                  <a:pt x="66132" y="1540710"/>
                  <a:pt x="169240" y="1400397"/>
                  <a:pt x="324746" y="1310799"/>
                </a:cubicBezTo>
                <a:cubicBezTo>
                  <a:pt x="2518746" y="44597"/>
                  <a:pt x="2518746" y="44597"/>
                  <a:pt x="2518746" y="44597"/>
                </a:cubicBezTo>
                <a:cubicBezTo>
                  <a:pt x="2547745" y="27797"/>
                  <a:pt x="2577487" y="13509"/>
                  <a:pt x="2607725" y="1663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6491288" y="2753536"/>
            <a:ext cx="1576390" cy="1686306"/>
          </a:xfrm>
          <a:custGeom>
            <a:rect b="b" l="l" r="r" t="t"/>
            <a:pathLst>
              <a:path extrusionOk="0" h="2085" w="195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>
              <a:alpha val="45880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65750" y="634350"/>
            <a:ext cx="38274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600"/>
              <a:buNone/>
              <a:defRPr sz="1600">
                <a:solidFill>
                  <a:srgbClr val="5B5B5B"/>
                </a:solidFill>
              </a:defRPr>
            </a:lvl1pPr>
            <a:lvl2pPr indent="-34290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800"/>
              <a:buChar char="•"/>
              <a:defRPr>
                <a:solidFill>
                  <a:srgbClr val="5B5B5B"/>
                </a:solidFill>
              </a:defRPr>
            </a:lvl2pPr>
            <a:lvl3pPr indent="-342900" lvl="2" marL="1371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800"/>
              <a:buChar char="•"/>
              <a:defRPr>
                <a:solidFill>
                  <a:srgbClr val="5B5B5B"/>
                </a:solidFill>
              </a:defRPr>
            </a:lvl3pPr>
            <a:lvl4pPr indent="-342900" lvl="3" marL="18288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800"/>
              <a:buChar char="•"/>
              <a:defRPr>
                <a:solidFill>
                  <a:srgbClr val="5B5B5B"/>
                </a:solidFill>
              </a:defRPr>
            </a:lvl4pPr>
            <a:lvl5pPr indent="-342900" lvl="4" marL="22860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800"/>
              <a:buChar char="•"/>
              <a:defRPr>
                <a:solidFill>
                  <a:srgbClr val="5B5B5B"/>
                </a:solidFill>
              </a:defRPr>
            </a:lvl5pPr>
            <a:lvl6pPr indent="-342900" lvl="5" marL="2743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800"/>
              <a:buChar char="•"/>
              <a:defRPr>
                <a:solidFill>
                  <a:srgbClr val="5B5B5B"/>
                </a:solidFill>
              </a:defRPr>
            </a:lvl6pPr>
            <a:lvl7pPr indent="-342900" lvl="6" marL="3200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800"/>
              <a:buChar char="•"/>
              <a:defRPr>
                <a:solidFill>
                  <a:srgbClr val="5B5B5B"/>
                </a:solidFill>
              </a:defRPr>
            </a:lvl7pPr>
            <a:lvl8pPr indent="-342900" lvl="7" marL="3657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800"/>
              <a:buChar char="•"/>
              <a:defRPr>
                <a:solidFill>
                  <a:srgbClr val="5B5B5B"/>
                </a:solidFill>
              </a:defRPr>
            </a:lvl8pPr>
            <a:lvl9pPr indent="-342900" lvl="8" marL="411480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Clr>
                <a:srgbClr val="5B5B5B"/>
              </a:buClr>
              <a:buSzPts val="1800"/>
              <a:buChar char="•"/>
              <a:defRPr>
                <a:solidFill>
                  <a:srgbClr val="5B5B5B"/>
                </a:solidFill>
              </a:defRPr>
            </a:lvl9pPr>
          </a:lstStyle>
          <a:p/>
        </p:txBody>
      </p:sp>
      <p:sp>
        <p:nvSpPr>
          <p:cNvPr id="168" name="Google Shape;168;p25"/>
          <p:cNvSpPr txBox="1"/>
          <p:nvPr>
            <p:ph type="title"/>
          </p:nvPr>
        </p:nvSpPr>
        <p:spPr>
          <a:xfrm>
            <a:off x="365755" y="228600"/>
            <a:ext cx="397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457195" y="4846320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rgbClr val="929292"/>
                </a:solidFill>
              </a:rPr>
              <a:t>2023</a:t>
            </a: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 rotWithShape="1">
          <a:blip r:embed="rId2">
            <a:alphaModFix/>
          </a:blip>
          <a:srcRect b="9584" l="13584" r="0" t="0"/>
          <a:stretch/>
        </p:blipFill>
        <p:spPr>
          <a:xfrm>
            <a:off x="4572000" y="3214250"/>
            <a:ext cx="1693648" cy="192925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/>
          <p:nvPr/>
        </p:nvSpPr>
        <p:spPr>
          <a:xfrm>
            <a:off x="8067676" y="228601"/>
            <a:ext cx="1077917" cy="1543491"/>
          </a:xfrm>
          <a:custGeom>
            <a:rect b="b" l="l" r="r" t="t"/>
            <a:pathLst>
              <a:path extrusionOk="0" h="3741797" w="2613132">
                <a:moveTo>
                  <a:pt x="2613132" y="0"/>
                </a:moveTo>
                <a:lnTo>
                  <a:pt x="2613132" y="1482383"/>
                </a:lnTo>
                <a:lnTo>
                  <a:pt x="2480582" y="1558999"/>
                </a:lnTo>
                <a:cubicBezTo>
                  <a:pt x="1938975" y="1872053"/>
                  <a:pt x="1938975" y="1872053"/>
                  <a:pt x="1938975" y="1872053"/>
                </a:cubicBezTo>
                <a:cubicBezTo>
                  <a:pt x="2168749" y="2004548"/>
                  <a:pt x="2355441" y="2112200"/>
                  <a:pt x="2507127" y="2199667"/>
                </a:cubicBezTo>
                <a:lnTo>
                  <a:pt x="2613132" y="2260793"/>
                </a:lnTo>
                <a:lnTo>
                  <a:pt x="2613132" y="3741797"/>
                </a:lnTo>
                <a:lnTo>
                  <a:pt x="2518746" y="3699509"/>
                </a:lnTo>
                <a:cubicBezTo>
                  <a:pt x="324746" y="2431617"/>
                  <a:pt x="324746" y="2431617"/>
                  <a:pt x="324746" y="2431617"/>
                </a:cubicBezTo>
                <a:cubicBezTo>
                  <a:pt x="176001" y="2345400"/>
                  <a:pt x="76273" y="2211848"/>
                  <a:pt x="28945" y="2061392"/>
                </a:cubicBezTo>
                <a:cubicBezTo>
                  <a:pt x="6971" y="1993771"/>
                  <a:pt x="-1480" y="1922769"/>
                  <a:pt x="210" y="1851767"/>
                </a:cubicBezTo>
                <a:cubicBezTo>
                  <a:pt x="1901" y="1801051"/>
                  <a:pt x="8662" y="1750335"/>
                  <a:pt x="23874" y="1699620"/>
                </a:cubicBezTo>
                <a:cubicBezTo>
                  <a:pt x="66132" y="1540710"/>
                  <a:pt x="169240" y="1400397"/>
                  <a:pt x="324746" y="1310799"/>
                </a:cubicBezTo>
                <a:cubicBezTo>
                  <a:pt x="2518746" y="44597"/>
                  <a:pt x="2518746" y="44597"/>
                  <a:pt x="2518746" y="44597"/>
                </a:cubicBezTo>
                <a:cubicBezTo>
                  <a:pt x="2547745" y="27797"/>
                  <a:pt x="2577487" y="13509"/>
                  <a:pt x="2607725" y="1663"/>
                </a:cubicBezTo>
                <a:close/>
              </a:path>
            </a:pathLst>
          </a:custGeom>
          <a:solidFill>
            <a:srgbClr val="27B1E3">
              <a:alpha val="11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5"/>
          <p:cNvSpPr txBox="1"/>
          <p:nvPr>
            <p:ph idx="2" type="body"/>
          </p:nvPr>
        </p:nvSpPr>
        <p:spPr>
          <a:xfrm>
            <a:off x="4937760" y="1280150"/>
            <a:ext cx="35664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i="0" sz="1800" u="none" cap="none" strike="noStrike">
                <a:solidFill>
                  <a:schemeClr val="lt1"/>
                </a:solidFill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i="0" sz="1800" u="none" cap="none" strike="noStrike">
                <a:solidFill>
                  <a:schemeClr val="lt1"/>
                </a:solidFill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 i="0" u="none" cap="none" strike="noStrike">
                <a:solidFill>
                  <a:schemeClr val="lt1"/>
                </a:solidFill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 i="0" u="none" cap="none" strike="noStrike">
                <a:solidFill>
                  <a:schemeClr val="lt1"/>
                </a:solidFill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 i="0" u="none" cap="none" strike="noStrike">
                <a:solidFill>
                  <a:schemeClr val="lt1"/>
                </a:solidFill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 i="0" u="none" cap="none" strike="noStrike">
                <a:solidFill>
                  <a:schemeClr val="lt1"/>
                </a:solidFill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 i="0" u="none" cap="none" strike="noStrike">
                <a:solidFill>
                  <a:schemeClr val="lt1"/>
                </a:solidFill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 i="0" u="none" cap="none" strike="noStrike">
                <a:solidFill>
                  <a:schemeClr val="lt1"/>
                </a:solidFill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•"/>
              <a:defRPr i="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25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footer only)">
  <p:cSld name="Data Cloud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457195" y="4846320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rgbClr val="929292"/>
                </a:solidFill>
              </a:rPr>
              <a:t>2023</a:t>
            </a: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01">
  <p:cSld name="Data Cloud_1_1">
    <p:bg>
      <p:bgPr>
        <a:solidFill>
          <a:schemeClr val="accen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7"/>
          <p:cNvGrpSpPr/>
          <p:nvPr/>
        </p:nvGrpSpPr>
        <p:grpSpPr>
          <a:xfrm>
            <a:off x="-10" y="3770439"/>
            <a:ext cx="9143997" cy="1371564"/>
            <a:chOff x="-10" y="3735321"/>
            <a:chExt cx="9139427" cy="1408177"/>
          </a:xfrm>
        </p:grpSpPr>
        <p:pic>
          <p:nvPicPr>
            <p:cNvPr id="183" name="Google Shape;183;p2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10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27"/>
            <p:cNvPicPr preferRelativeResize="0"/>
            <p:nvPr/>
          </p:nvPicPr>
          <p:blipFill rotWithShape="1">
            <a:blip r:embed="rId3">
              <a:alphaModFix/>
            </a:blip>
            <a:srcRect b="139" l="0" r="0" t="139"/>
            <a:stretch/>
          </p:blipFill>
          <p:spPr>
            <a:xfrm>
              <a:off x="3049515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27"/>
            <p:cNvPicPr preferRelativeResize="0"/>
            <p:nvPr/>
          </p:nvPicPr>
          <p:blipFill rotWithShape="1">
            <a:blip r:embed="rId4">
              <a:alphaModFix/>
            </a:blip>
            <a:srcRect b="139" l="0" r="0" t="139"/>
            <a:stretch/>
          </p:blipFill>
          <p:spPr>
            <a:xfrm>
              <a:off x="6094465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7"/>
          <p:cNvSpPr txBox="1"/>
          <p:nvPr>
            <p:ph idx="12" type="sldNum"/>
          </p:nvPr>
        </p:nvSpPr>
        <p:spPr>
          <a:xfrm>
            <a:off x="8229600" y="4864608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7" name="Google Shape;187;p27"/>
          <p:cNvGrpSpPr/>
          <p:nvPr/>
        </p:nvGrpSpPr>
        <p:grpSpPr>
          <a:xfrm>
            <a:off x="-10" y="3770439"/>
            <a:ext cx="9143997" cy="1371564"/>
            <a:chOff x="-10" y="3735321"/>
            <a:chExt cx="9139427" cy="1408177"/>
          </a:xfrm>
        </p:grpSpPr>
        <p:pic>
          <p:nvPicPr>
            <p:cNvPr id="188" name="Google Shape;188;p2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10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27"/>
            <p:cNvPicPr preferRelativeResize="0"/>
            <p:nvPr/>
          </p:nvPicPr>
          <p:blipFill rotWithShape="1">
            <a:blip r:embed="rId3">
              <a:alphaModFix/>
            </a:blip>
            <a:srcRect b="139" l="0" r="0" t="139"/>
            <a:stretch/>
          </p:blipFill>
          <p:spPr>
            <a:xfrm>
              <a:off x="3049515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7"/>
            <p:cNvPicPr preferRelativeResize="0"/>
            <p:nvPr/>
          </p:nvPicPr>
          <p:blipFill rotWithShape="1">
            <a:blip r:embed="rId4">
              <a:alphaModFix/>
            </a:blip>
            <a:srcRect b="139" l="0" r="0" t="139"/>
            <a:stretch/>
          </p:blipFill>
          <p:spPr>
            <a:xfrm>
              <a:off x="6094465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27"/>
          <p:cNvSpPr/>
          <p:nvPr/>
        </p:nvSpPr>
        <p:spPr>
          <a:xfrm>
            <a:off x="456932" y="4898925"/>
            <a:ext cx="16359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chemeClr val="dk1"/>
                </a:solidFill>
              </a:rPr>
              <a:t>2023</a:t>
            </a:r>
            <a:r>
              <a:rPr b="0" i="0"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7"/>
          <p:cNvSpPr txBox="1"/>
          <p:nvPr>
            <p:ph type="title"/>
          </p:nvPr>
        </p:nvSpPr>
        <p:spPr>
          <a:xfrm>
            <a:off x="366600" y="1188720"/>
            <a:ext cx="53949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i="0" sz="4400" u="none" cap="none" strike="noStrike">
                <a:solidFill>
                  <a:schemeClr val="dk1"/>
                </a:solidFill>
              </a:defRPr>
            </a:lvl1pPr>
            <a:lvl2pPr lvl="1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3" name="Google Shape;193;p27"/>
          <p:cNvSpPr txBox="1"/>
          <p:nvPr>
            <p:ph idx="2" type="title"/>
          </p:nvPr>
        </p:nvSpPr>
        <p:spPr>
          <a:xfrm>
            <a:off x="366600" y="3160438"/>
            <a:ext cx="53949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 u="none" cap="none" strike="noStrike">
                <a:solidFill>
                  <a:schemeClr val="dk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4" name="Google Shape;194;p27"/>
          <p:cNvSpPr txBox="1"/>
          <p:nvPr>
            <p:ph idx="3" type="title"/>
          </p:nvPr>
        </p:nvSpPr>
        <p:spPr>
          <a:xfrm>
            <a:off x="366600" y="4359693"/>
            <a:ext cx="4205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 u="none" cap="none" strike="noStrike">
                <a:solidFill>
                  <a:schemeClr val="dk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5" name="Google Shape;195;p27"/>
          <p:cNvSpPr/>
          <p:nvPr/>
        </p:nvSpPr>
        <p:spPr>
          <a:xfrm>
            <a:off x="457200" y="548640"/>
            <a:ext cx="1828808" cy="418012"/>
          </a:xfrm>
          <a:custGeom>
            <a:rect b="b" l="l" r="r" t="t"/>
            <a:pathLst>
              <a:path extrusionOk="0" h="2451" w="10771">
                <a:moveTo>
                  <a:pt x="10625" y="726"/>
                </a:moveTo>
                <a:lnTo>
                  <a:pt x="10597" y="726"/>
                </a:lnTo>
                <a:lnTo>
                  <a:pt x="10597" y="761"/>
                </a:lnTo>
                <a:lnTo>
                  <a:pt x="10625" y="761"/>
                </a:lnTo>
                <a:cubicBezTo>
                  <a:pt x="10638" y="761"/>
                  <a:pt x="10646" y="756"/>
                  <a:pt x="10646" y="744"/>
                </a:cubicBezTo>
                <a:cubicBezTo>
                  <a:pt x="10646" y="731"/>
                  <a:pt x="10639" y="726"/>
                  <a:pt x="10625" y="726"/>
                </a:cubicBezTo>
                <a:close/>
                <a:moveTo>
                  <a:pt x="10562" y="693"/>
                </a:moveTo>
                <a:lnTo>
                  <a:pt x="10625" y="693"/>
                </a:lnTo>
                <a:cubicBezTo>
                  <a:pt x="10660" y="693"/>
                  <a:pt x="10683" y="712"/>
                  <a:pt x="10683" y="742"/>
                </a:cubicBezTo>
                <a:cubicBezTo>
                  <a:pt x="10683" y="760"/>
                  <a:pt x="10675" y="774"/>
                  <a:pt x="10660" y="783"/>
                </a:cubicBezTo>
                <a:lnTo>
                  <a:pt x="10685" y="820"/>
                </a:lnTo>
                <a:lnTo>
                  <a:pt x="10685" y="827"/>
                </a:lnTo>
                <a:lnTo>
                  <a:pt x="10648" y="827"/>
                </a:lnTo>
                <a:lnTo>
                  <a:pt x="10623" y="791"/>
                </a:lnTo>
                <a:lnTo>
                  <a:pt x="10595" y="791"/>
                </a:lnTo>
                <a:lnTo>
                  <a:pt x="10595" y="827"/>
                </a:lnTo>
                <a:lnTo>
                  <a:pt x="10560" y="827"/>
                </a:lnTo>
                <a:lnTo>
                  <a:pt x="10560" y="693"/>
                </a:lnTo>
                <a:lnTo>
                  <a:pt x="10562" y="693"/>
                </a:lnTo>
                <a:close/>
                <a:moveTo>
                  <a:pt x="10742" y="761"/>
                </a:moveTo>
                <a:cubicBezTo>
                  <a:pt x="10742" y="691"/>
                  <a:pt x="10694" y="636"/>
                  <a:pt x="10622" y="636"/>
                </a:cubicBezTo>
                <a:cubicBezTo>
                  <a:pt x="10551" y="636"/>
                  <a:pt x="10504" y="687"/>
                  <a:pt x="10504" y="761"/>
                </a:cubicBezTo>
                <a:cubicBezTo>
                  <a:pt x="10504" y="832"/>
                  <a:pt x="10551" y="887"/>
                  <a:pt x="10622" y="887"/>
                </a:cubicBezTo>
                <a:cubicBezTo>
                  <a:pt x="10694" y="888"/>
                  <a:pt x="10742" y="834"/>
                  <a:pt x="10742" y="761"/>
                </a:cubicBezTo>
                <a:close/>
                <a:moveTo>
                  <a:pt x="10770" y="761"/>
                </a:moveTo>
                <a:cubicBezTo>
                  <a:pt x="10770" y="846"/>
                  <a:pt x="10713" y="915"/>
                  <a:pt x="10620" y="915"/>
                </a:cubicBezTo>
                <a:cubicBezTo>
                  <a:pt x="10527" y="915"/>
                  <a:pt x="10472" y="844"/>
                  <a:pt x="10472" y="761"/>
                </a:cubicBezTo>
                <a:cubicBezTo>
                  <a:pt x="10472" y="677"/>
                  <a:pt x="10527" y="608"/>
                  <a:pt x="10620" y="608"/>
                </a:cubicBezTo>
                <a:cubicBezTo>
                  <a:pt x="10715" y="608"/>
                  <a:pt x="10770" y="679"/>
                  <a:pt x="10770" y="761"/>
                </a:cubicBezTo>
                <a:close/>
                <a:moveTo>
                  <a:pt x="2384" y="1061"/>
                </a:moveTo>
                <a:lnTo>
                  <a:pt x="2095" y="1228"/>
                </a:lnTo>
                <a:lnTo>
                  <a:pt x="2384" y="1395"/>
                </a:lnTo>
                <a:cubicBezTo>
                  <a:pt x="2457" y="1437"/>
                  <a:pt x="2483" y="1530"/>
                  <a:pt x="2441" y="1603"/>
                </a:cubicBezTo>
                <a:cubicBezTo>
                  <a:pt x="2398" y="1675"/>
                  <a:pt x="2305" y="1700"/>
                  <a:pt x="2233" y="1659"/>
                </a:cubicBezTo>
                <a:lnTo>
                  <a:pt x="1717" y="1361"/>
                </a:lnTo>
                <a:cubicBezTo>
                  <a:pt x="1681" y="1342"/>
                  <a:pt x="1658" y="1310"/>
                  <a:pt x="1648" y="1275"/>
                </a:cubicBezTo>
                <a:cubicBezTo>
                  <a:pt x="1642" y="1259"/>
                  <a:pt x="1641" y="1242"/>
                  <a:pt x="1641" y="1227"/>
                </a:cubicBezTo>
                <a:cubicBezTo>
                  <a:pt x="1641" y="1214"/>
                  <a:pt x="1642" y="1202"/>
                  <a:pt x="1646" y="1191"/>
                </a:cubicBezTo>
                <a:cubicBezTo>
                  <a:pt x="1657" y="1154"/>
                  <a:pt x="1681" y="1121"/>
                  <a:pt x="1717" y="1100"/>
                </a:cubicBezTo>
                <a:lnTo>
                  <a:pt x="2233" y="802"/>
                </a:lnTo>
                <a:cubicBezTo>
                  <a:pt x="2305" y="760"/>
                  <a:pt x="2398" y="784"/>
                  <a:pt x="2441" y="858"/>
                </a:cubicBezTo>
                <a:cubicBezTo>
                  <a:pt x="2483" y="925"/>
                  <a:pt x="2457" y="1019"/>
                  <a:pt x="2384" y="1061"/>
                </a:cubicBezTo>
                <a:close/>
                <a:moveTo>
                  <a:pt x="2111" y="1869"/>
                </a:moveTo>
                <a:lnTo>
                  <a:pt x="1595" y="1571"/>
                </a:lnTo>
                <a:cubicBezTo>
                  <a:pt x="1567" y="1555"/>
                  <a:pt x="1537" y="1548"/>
                  <a:pt x="1507" y="1552"/>
                </a:cubicBezTo>
                <a:cubicBezTo>
                  <a:pt x="1428" y="1557"/>
                  <a:pt x="1366" y="1624"/>
                  <a:pt x="1366" y="1703"/>
                </a:cubicBezTo>
                <a:lnTo>
                  <a:pt x="1366" y="2299"/>
                </a:lnTo>
                <a:cubicBezTo>
                  <a:pt x="1366" y="2383"/>
                  <a:pt x="1435" y="2450"/>
                  <a:pt x="1517" y="2450"/>
                </a:cubicBezTo>
                <a:cubicBezTo>
                  <a:pt x="1602" y="2450"/>
                  <a:pt x="1669" y="2382"/>
                  <a:pt x="1669" y="2299"/>
                </a:cubicBezTo>
                <a:lnTo>
                  <a:pt x="1669" y="1964"/>
                </a:lnTo>
                <a:lnTo>
                  <a:pt x="1958" y="2131"/>
                </a:lnTo>
                <a:cubicBezTo>
                  <a:pt x="2030" y="2174"/>
                  <a:pt x="2124" y="2149"/>
                  <a:pt x="2166" y="2077"/>
                </a:cubicBezTo>
                <a:cubicBezTo>
                  <a:pt x="2208" y="2005"/>
                  <a:pt x="2183" y="1911"/>
                  <a:pt x="2111" y="1869"/>
                </a:cubicBezTo>
                <a:close/>
                <a:moveTo>
                  <a:pt x="1514" y="1284"/>
                </a:moveTo>
                <a:lnTo>
                  <a:pt x="1299" y="1499"/>
                </a:lnTo>
                <a:cubicBezTo>
                  <a:pt x="1294" y="1506"/>
                  <a:pt x="1281" y="1511"/>
                  <a:pt x="1272" y="1511"/>
                </a:cubicBezTo>
                <a:lnTo>
                  <a:pt x="1257" y="1511"/>
                </a:lnTo>
                <a:lnTo>
                  <a:pt x="1225" y="1511"/>
                </a:lnTo>
                <a:lnTo>
                  <a:pt x="1209" y="1511"/>
                </a:lnTo>
                <a:cubicBezTo>
                  <a:pt x="1200" y="1511"/>
                  <a:pt x="1188" y="1506"/>
                  <a:pt x="1183" y="1499"/>
                </a:cubicBezTo>
                <a:lnTo>
                  <a:pt x="968" y="1284"/>
                </a:lnTo>
                <a:cubicBezTo>
                  <a:pt x="962" y="1279"/>
                  <a:pt x="957" y="1266"/>
                  <a:pt x="957" y="1257"/>
                </a:cubicBezTo>
                <a:lnTo>
                  <a:pt x="957" y="1243"/>
                </a:lnTo>
                <a:lnTo>
                  <a:pt x="957" y="1211"/>
                </a:lnTo>
                <a:lnTo>
                  <a:pt x="957" y="1195"/>
                </a:lnTo>
                <a:cubicBezTo>
                  <a:pt x="957" y="1186"/>
                  <a:pt x="962" y="1174"/>
                  <a:pt x="968" y="1168"/>
                </a:cubicBezTo>
                <a:lnTo>
                  <a:pt x="1183" y="954"/>
                </a:lnTo>
                <a:cubicBezTo>
                  <a:pt x="1190" y="946"/>
                  <a:pt x="1200" y="943"/>
                  <a:pt x="1209" y="943"/>
                </a:cubicBezTo>
                <a:lnTo>
                  <a:pt x="1225" y="943"/>
                </a:lnTo>
                <a:lnTo>
                  <a:pt x="1257" y="943"/>
                </a:lnTo>
                <a:lnTo>
                  <a:pt x="1272" y="943"/>
                </a:lnTo>
                <a:cubicBezTo>
                  <a:pt x="1281" y="943"/>
                  <a:pt x="1294" y="948"/>
                  <a:pt x="1299" y="954"/>
                </a:cubicBezTo>
                <a:lnTo>
                  <a:pt x="1514" y="1168"/>
                </a:lnTo>
                <a:cubicBezTo>
                  <a:pt x="1519" y="1174"/>
                  <a:pt x="1524" y="1186"/>
                  <a:pt x="1524" y="1195"/>
                </a:cubicBezTo>
                <a:lnTo>
                  <a:pt x="1524" y="1211"/>
                </a:lnTo>
                <a:lnTo>
                  <a:pt x="1524" y="1243"/>
                </a:lnTo>
                <a:lnTo>
                  <a:pt x="1524" y="1257"/>
                </a:lnTo>
                <a:cubicBezTo>
                  <a:pt x="1526" y="1266"/>
                  <a:pt x="1521" y="1279"/>
                  <a:pt x="1514" y="1284"/>
                </a:cubicBezTo>
                <a:close/>
                <a:moveTo>
                  <a:pt x="1343" y="1227"/>
                </a:moveTo>
                <a:cubicBezTo>
                  <a:pt x="1343" y="1218"/>
                  <a:pt x="1338" y="1205"/>
                  <a:pt x="1332" y="1200"/>
                </a:cubicBezTo>
                <a:lnTo>
                  <a:pt x="1271" y="1139"/>
                </a:lnTo>
                <a:cubicBezTo>
                  <a:pt x="1265" y="1133"/>
                  <a:pt x="1253" y="1128"/>
                  <a:pt x="1244" y="1128"/>
                </a:cubicBezTo>
                <a:lnTo>
                  <a:pt x="1242" y="1128"/>
                </a:lnTo>
                <a:cubicBezTo>
                  <a:pt x="1234" y="1128"/>
                  <a:pt x="1221" y="1133"/>
                  <a:pt x="1216" y="1139"/>
                </a:cubicBezTo>
                <a:lnTo>
                  <a:pt x="1154" y="1200"/>
                </a:lnTo>
                <a:cubicBezTo>
                  <a:pt x="1147" y="1207"/>
                  <a:pt x="1144" y="1220"/>
                  <a:pt x="1144" y="1227"/>
                </a:cubicBezTo>
                <a:lnTo>
                  <a:pt x="1144" y="1228"/>
                </a:lnTo>
                <a:cubicBezTo>
                  <a:pt x="1144" y="1237"/>
                  <a:pt x="1149" y="1249"/>
                  <a:pt x="1154" y="1254"/>
                </a:cubicBezTo>
                <a:lnTo>
                  <a:pt x="1216" y="1316"/>
                </a:lnTo>
                <a:cubicBezTo>
                  <a:pt x="1221" y="1321"/>
                  <a:pt x="1234" y="1326"/>
                  <a:pt x="1242" y="1326"/>
                </a:cubicBezTo>
                <a:lnTo>
                  <a:pt x="1244" y="1326"/>
                </a:lnTo>
                <a:cubicBezTo>
                  <a:pt x="1253" y="1326"/>
                  <a:pt x="1265" y="1321"/>
                  <a:pt x="1271" y="1316"/>
                </a:cubicBezTo>
                <a:lnTo>
                  <a:pt x="1332" y="1254"/>
                </a:lnTo>
                <a:cubicBezTo>
                  <a:pt x="1338" y="1247"/>
                  <a:pt x="1343" y="1237"/>
                  <a:pt x="1343" y="1228"/>
                </a:cubicBezTo>
                <a:lnTo>
                  <a:pt x="1343" y="1227"/>
                </a:lnTo>
                <a:close/>
                <a:moveTo>
                  <a:pt x="370" y="583"/>
                </a:moveTo>
                <a:lnTo>
                  <a:pt x="887" y="881"/>
                </a:lnTo>
                <a:cubicBezTo>
                  <a:pt x="915" y="897"/>
                  <a:pt x="945" y="904"/>
                  <a:pt x="975" y="901"/>
                </a:cubicBezTo>
                <a:cubicBezTo>
                  <a:pt x="1054" y="895"/>
                  <a:pt x="1116" y="828"/>
                  <a:pt x="1116" y="749"/>
                </a:cubicBezTo>
                <a:lnTo>
                  <a:pt x="1116" y="152"/>
                </a:lnTo>
                <a:cubicBezTo>
                  <a:pt x="1116" y="67"/>
                  <a:pt x="1047" y="0"/>
                  <a:pt x="964" y="0"/>
                </a:cubicBezTo>
                <a:cubicBezTo>
                  <a:pt x="879" y="0"/>
                  <a:pt x="812" y="69"/>
                  <a:pt x="812" y="152"/>
                </a:cubicBezTo>
                <a:lnTo>
                  <a:pt x="812" y="487"/>
                </a:lnTo>
                <a:lnTo>
                  <a:pt x="523" y="319"/>
                </a:lnTo>
                <a:cubicBezTo>
                  <a:pt x="451" y="277"/>
                  <a:pt x="358" y="302"/>
                  <a:pt x="316" y="376"/>
                </a:cubicBezTo>
                <a:cubicBezTo>
                  <a:pt x="273" y="450"/>
                  <a:pt x="298" y="543"/>
                  <a:pt x="370" y="583"/>
                </a:cubicBezTo>
                <a:close/>
                <a:moveTo>
                  <a:pt x="1505" y="902"/>
                </a:moveTo>
                <a:cubicBezTo>
                  <a:pt x="1535" y="904"/>
                  <a:pt x="1565" y="899"/>
                  <a:pt x="1593" y="883"/>
                </a:cubicBezTo>
                <a:lnTo>
                  <a:pt x="2109" y="585"/>
                </a:lnTo>
                <a:cubicBezTo>
                  <a:pt x="2182" y="543"/>
                  <a:pt x="2206" y="450"/>
                  <a:pt x="2166" y="377"/>
                </a:cubicBezTo>
                <a:cubicBezTo>
                  <a:pt x="2124" y="305"/>
                  <a:pt x="2030" y="280"/>
                  <a:pt x="1958" y="321"/>
                </a:cubicBezTo>
                <a:lnTo>
                  <a:pt x="1669" y="488"/>
                </a:lnTo>
                <a:lnTo>
                  <a:pt x="1669" y="153"/>
                </a:lnTo>
                <a:cubicBezTo>
                  <a:pt x="1669" y="69"/>
                  <a:pt x="1600" y="2"/>
                  <a:pt x="1517" y="2"/>
                </a:cubicBezTo>
                <a:cubicBezTo>
                  <a:pt x="1433" y="2"/>
                  <a:pt x="1366" y="71"/>
                  <a:pt x="1366" y="153"/>
                </a:cubicBezTo>
                <a:lnTo>
                  <a:pt x="1366" y="751"/>
                </a:lnTo>
                <a:cubicBezTo>
                  <a:pt x="1366" y="830"/>
                  <a:pt x="1428" y="897"/>
                  <a:pt x="1505" y="902"/>
                </a:cubicBezTo>
                <a:close/>
                <a:moveTo>
                  <a:pt x="976" y="1550"/>
                </a:moveTo>
                <a:cubicBezTo>
                  <a:pt x="946" y="1548"/>
                  <a:pt x="916" y="1553"/>
                  <a:pt x="888" y="1569"/>
                </a:cubicBezTo>
                <a:lnTo>
                  <a:pt x="372" y="1867"/>
                </a:lnTo>
                <a:cubicBezTo>
                  <a:pt x="300" y="1909"/>
                  <a:pt x="275" y="2003"/>
                  <a:pt x="316" y="2075"/>
                </a:cubicBezTo>
                <a:cubicBezTo>
                  <a:pt x="358" y="2147"/>
                  <a:pt x="451" y="2172"/>
                  <a:pt x="523" y="2130"/>
                </a:cubicBezTo>
                <a:lnTo>
                  <a:pt x="812" y="1962"/>
                </a:lnTo>
                <a:lnTo>
                  <a:pt x="812" y="2297"/>
                </a:lnTo>
                <a:cubicBezTo>
                  <a:pt x="812" y="2382"/>
                  <a:pt x="881" y="2449"/>
                  <a:pt x="964" y="2449"/>
                </a:cubicBezTo>
                <a:cubicBezTo>
                  <a:pt x="1049" y="2449"/>
                  <a:pt x="1116" y="2380"/>
                  <a:pt x="1116" y="2297"/>
                </a:cubicBezTo>
                <a:lnTo>
                  <a:pt x="1116" y="1700"/>
                </a:lnTo>
                <a:cubicBezTo>
                  <a:pt x="1117" y="1622"/>
                  <a:pt x="1056" y="1557"/>
                  <a:pt x="976" y="1550"/>
                </a:cubicBezTo>
                <a:close/>
                <a:moveTo>
                  <a:pt x="835" y="1271"/>
                </a:moveTo>
                <a:cubicBezTo>
                  <a:pt x="841" y="1256"/>
                  <a:pt x="842" y="1239"/>
                  <a:pt x="842" y="1223"/>
                </a:cubicBezTo>
                <a:cubicBezTo>
                  <a:pt x="842" y="1211"/>
                  <a:pt x="841" y="1198"/>
                  <a:pt x="837" y="1188"/>
                </a:cubicBezTo>
                <a:cubicBezTo>
                  <a:pt x="827" y="1151"/>
                  <a:pt x="802" y="1117"/>
                  <a:pt x="767" y="1096"/>
                </a:cubicBezTo>
                <a:lnTo>
                  <a:pt x="250" y="797"/>
                </a:lnTo>
                <a:cubicBezTo>
                  <a:pt x="178" y="754"/>
                  <a:pt x="85" y="779"/>
                  <a:pt x="42" y="853"/>
                </a:cubicBezTo>
                <a:cubicBezTo>
                  <a:pt x="0" y="925"/>
                  <a:pt x="25" y="1019"/>
                  <a:pt x="99" y="1061"/>
                </a:cubicBezTo>
                <a:lnTo>
                  <a:pt x="388" y="1228"/>
                </a:lnTo>
                <a:lnTo>
                  <a:pt x="99" y="1395"/>
                </a:lnTo>
                <a:cubicBezTo>
                  <a:pt x="27" y="1437"/>
                  <a:pt x="2" y="1530"/>
                  <a:pt x="42" y="1603"/>
                </a:cubicBezTo>
                <a:cubicBezTo>
                  <a:pt x="85" y="1675"/>
                  <a:pt x="178" y="1700"/>
                  <a:pt x="250" y="1659"/>
                </a:cubicBezTo>
                <a:lnTo>
                  <a:pt x="767" y="1361"/>
                </a:lnTo>
                <a:cubicBezTo>
                  <a:pt x="802" y="1338"/>
                  <a:pt x="825" y="1307"/>
                  <a:pt x="835" y="1271"/>
                </a:cubicBezTo>
                <a:close/>
                <a:moveTo>
                  <a:pt x="7251" y="379"/>
                </a:moveTo>
                <a:lnTo>
                  <a:pt x="7237" y="379"/>
                </a:lnTo>
                <a:cubicBezTo>
                  <a:pt x="7235" y="379"/>
                  <a:pt x="7233" y="379"/>
                  <a:pt x="7231" y="379"/>
                </a:cubicBezTo>
                <a:cubicBezTo>
                  <a:pt x="7229" y="379"/>
                  <a:pt x="7228" y="379"/>
                  <a:pt x="7226" y="379"/>
                </a:cubicBezTo>
                <a:cubicBezTo>
                  <a:pt x="7189" y="379"/>
                  <a:pt x="7154" y="383"/>
                  <a:pt x="7120" y="395"/>
                </a:cubicBezTo>
                <a:cubicBezTo>
                  <a:pt x="7087" y="405"/>
                  <a:pt x="7057" y="423"/>
                  <a:pt x="7034" y="451"/>
                </a:cubicBezTo>
                <a:lnTo>
                  <a:pt x="7034" y="451"/>
                </a:lnTo>
                <a:lnTo>
                  <a:pt x="7034" y="451"/>
                </a:lnTo>
                <a:lnTo>
                  <a:pt x="7034" y="451"/>
                </a:lnTo>
                <a:cubicBezTo>
                  <a:pt x="7009" y="478"/>
                  <a:pt x="6993" y="511"/>
                  <a:pt x="6985" y="546"/>
                </a:cubicBezTo>
                <a:cubicBezTo>
                  <a:pt x="6974" y="583"/>
                  <a:pt x="6970" y="624"/>
                  <a:pt x="6970" y="672"/>
                </a:cubicBezTo>
                <a:lnTo>
                  <a:pt x="6970" y="763"/>
                </a:lnTo>
                <a:lnTo>
                  <a:pt x="6870" y="763"/>
                </a:lnTo>
                <a:cubicBezTo>
                  <a:pt x="6835" y="763"/>
                  <a:pt x="6807" y="791"/>
                  <a:pt x="6807" y="825"/>
                </a:cubicBezTo>
                <a:cubicBezTo>
                  <a:pt x="6807" y="842"/>
                  <a:pt x="6814" y="860"/>
                  <a:pt x="6824" y="872"/>
                </a:cubicBezTo>
                <a:cubicBezTo>
                  <a:pt x="6836" y="885"/>
                  <a:pt x="6852" y="892"/>
                  <a:pt x="6870" y="894"/>
                </a:cubicBezTo>
                <a:lnTo>
                  <a:pt x="6970" y="894"/>
                </a:lnTo>
                <a:lnTo>
                  <a:pt x="6970" y="1634"/>
                </a:lnTo>
                <a:lnTo>
                  <a:pt x="6970" y="1636"/>
                </a:lnTo>
                <a:cubicBezTo>
                  <a:pt x="6970" y="1654"/>
                  <a:pt x="6977" y="1670"/>
                  <a:pt x="6990" y="1682"/>
                </a:cubicBezTo>
                <a:cubicBezTo>
                  <a:pt x="7002" y="1693"/>
                  <a:pt x="7018" y="1700"/>
                  <a:pt x="7036" y="1700"/>
                </a:cubicBezTo>
                <a:cubicBezTo>
                  <a:pt x="7069" y="1700"/>
                  <a:pt x="7097" y="1671"/>
                  <a:pt x="7097" y="1636"/>
                </a:cubicBezTo>
                <a:lnTo>
                  <a:pt x="7097" y="894"/>
                </a:lnTo>
                <a:lnTo>
                  <a:pt x="7205" y="894"/>
                </a:lnTo>
                <a:cubicBezTo>
                  <a:pt x="7222" y="892"/>
                  <a:pt x="7238" y="885"/>
                  <a:pt x="7251" y="874"/>
                </a:cubicBezTo>
                <a:cubicBezTo>
                  <a:pt x="7263" y="862"/>
                  <a:pt x="7270" y="846"/>
                  <a:pt x="7270" y="828"/>
                </a:cubicBezTo>
                <a:lnTo>
                  <a:pt x="7270" y="827"/>
                </a:lnTo>
                <a:cubicBezTo>
                  <a:pt x="7270" y="793"/>
                  <a:pt x="7242" y="765"/>
                  <a:pt x="7207" y="765"/>
                </a:cubicBezTo>
                <a:lnTo>
                  <a:pt x="7097" y="765"/>
                </a:lnTo>
                <a:lnTo>
                  <a:pt x="7097" y="673"/>
                </a:lnTo>
                <a:cubicBezTo>
                  <a:pt x="7097" y="633"/>
                  <a:pt x="7103" y="603"/>
                  <a:pt x="7108" y="582"/>
                </a:cubicBezTo>
                <a:cubicBezTo>
                  <a:pt x="7113" y="561"/>
                  <a:pt x="7122" y="546"/>
                  <a:pt x="7129" y="538"/>
                </a:cubicBezTo>
                <a:cubicBezTo>
                  <a:pt x="7136" y="531"/>
                  <a:pt x="7145" y="524"/>
                  <a:pt x="7161" y="518"/>
                </a:cubicBezTo>
                <a:cubicBezTo>
                  <a:pt x="7177" y="513"/>
                  <a:pt x="7196" y="509"/>
                  <a:pt x="7224" y="509"/>
                </a:cubicBezTo>
                <a:lnTo>
                  <a:pt x="7228" y="509"/>
                </a:lnTo>
                <a:cubicBezTo>
                  <a:pt x="7229" y="509"/>
                  <a:pt x="7231" y="509"/>
                  <a:pt x="7233" y="509"/>
                </a:cubicBezTo>
                <a:cubicBezTo>
                  <a:pt x="7235" y="509"/>
                  <a:pt x="7237" y="509"/>
                  <a:pt x="7238" y="509"/>
                </a:cubicBezTo>
                <a:lnTo>
                  <a:pt x="7247" y="509"/>
                </a:lnTo>
                <a:lnTo>
                  <a:pt x="7252" y="509"/>
                </a:lnTo>
                <a:cubicBezTo>
                  <a:pt x="7288" y="509"/>
                  <a:pt x="7318" y="481"/>
                  <a:pt x="7318" y="444"/>
                </a:cubicBezTo>
                <a:cubicBezTo>
                  <a:pt x="7314" y="409"/>
                  <a:pt x="7286" y="379"/>
                  <a:pt x="7251" y="379"/>
                </a:cubicBezTo>
                <a:close/>
                <a:moveTo>
                  <a:pt x="9482" y="862"/>
                </a:moveTo>
                <a:cubicBezTo>
                  <a:pt x="9494" y="850"/>
                  <a:pt x="9501" y="832"/>
                  <a:pt x="9501" y="816"/>
                </a:cubicBezTo>
                <a:cubicBezTo>
                  <a:pt x="9501" y="800"/>
                  <a:pt x="9494" y="784"/>
                  <a:pt x="9482" y="772"/>
                </a:cubicBez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cubicBezTo>
                  <a:pt x="9469" y="760"/>
                  <a:pt x="9454" y="753"/>
                  <a:pt x="9438" y="753"/>
                </a:cubicBezTo>
                <a:cubicBezTo>
                  <a:pt x="9423" y="753"/>
                  <a:pt x="9406" y="760"/>
                  <a:pt x="9393" y="772"/>
                </a:cubicBezTo>
                <a:lnTo>
                  <a:pt x="8895" y="1256"/>
                </a:lnTo>
                <a:lnTo>
                  <a:pt x="8895" y="441"/>
                </a:lnTo>
                <a:cubicBezTo>
                  <a:pt x="8895" y="405"/>
                  <a:pt x="8865" y="377"/>
                  <a:pt x="8830" y="377"/>
                </a:cubicBezTo>
                <a:cubicBezTo>
                  <a:pt x="8812" y="377"/>
                  <a:pt x="8796" y="384"/>
                  <a:pt x="8785" y="397"/>
                </a:cubicBezTo>
                <a:cubicBezTo>
                  <a:pt x="8775" y="407"/>
                  <a:pt x="8766" y="425"/>
                  <a:pt x="8766" y="441"/>
                </a:cubicBezTo>
                <a:lnTo>
                  <a:pt x="8766" y="1634"/>
                </a:lnTo>
                <a:cubicBezTo>
                  <a:pt x="8766" y="1652"/>
                  <a:pt x="8773" y="1668"/>
                  <a:pt x="8785" y="1679"/>
                </a:cubicBezTo>
                <a:cubicBezTo>
                  <a:pt x="8796" y="1689"/>
                  <a:pt x="8814" y="1698"/>
                  <a:pt x="8830" y="1698"/>
                </a:cubicBezTo>
                <a:cubicBezTo>
                  <a:pt x="8867" y="1698"/>
                  <a:pt x="8895" y="1670"/>
                  <a:pt x="8895" y="1634"/>
                </a:cubicBezTo>
                <a:lnTo>
                  <a:pt x="8895" y="1437"/>
                </a:lnTo>
                <a:lnTo>
                  <a:pt x="9057" y="1275"/>
                </a:lnTo>
                <a:lnTo>
                  <a:pt x="9388" y="1673"/>
                </a:lnTo>
                <a:cubicBezTo>
                  <a:pt x="9395" y="1682"/>
                  <a:pt x="9402" y="1690"/>
                  <a:pt x="9411" y="1693"/>
                </a:cubicBezTo>
                <a:cubicBezTo>
                  <a:pt x="9420" y="1697"/>
                  <a:pt x="9430" y="1698"/>
                  <a:pt x="9438" y="1698"/>
                </a:cubicBezTo>
                <a:cubicBezTo>
                  <a:pt x="9448" y="1698"/>
                  <a:pt x="9466" y="1696"/>
                  <a:pt x="9480" y="1684"/>
                </a:cubicBezTo>
                <a:lnTo>
                  <a:pt x="9480" y="1684"/>
                </a:lnTo>
                <a:lnTo>
                  <a:pt x="9480" y="1684"/>
                </a:lnTo>
                <a:cubicBezTo>
                  <a:pt x="9494" y="1671"/>
                  <a:pt x="9501" y="1654"/>
                  <a:pt x="9501" y="1636"/>
                </a:cubicBezTo>
                <a:cubicBezTo>
                  <a:pt x="9501" y="1622"/>
                  <a:pt x="9496" y="1606"/>
                  <a:pt x="9485" y="1594"/>
                </a:cubicBezTo>
                <a:lnTo>
                  <a:pt x="9485" y="1594"/>
                </a:lnTo>
                <a:lnTo>
                  <a:pt x="9149" y="1186"/>
                </a:lnTo>
                <a:lnTo>
                  <a:pt x="9482" y="862"/>
                </a:lnTo>
                <a:close/>
                <a:moveTo>
                  <a:pt x="8581" y="779"/>
                </a:moveTo>
                <a:cubicBezTo>
                  <a:pt x="8593" y="790"/>
                  <a:pt x="8600" y="807"/>
                  <a:pt x="8600" y="825"/>
                </a:cubicBezTo>
                <a:lnTo>
                  <a:pt x="8600" y="1633"/>
                </a:lnTo>
                <a:cubicBezTo>
                  <a:pt x="8600" y="1650"/>
                  <a:pt x="8593" y="1666"/>
                  <a:pt x="8581" y="1677"/>
                </a:cubicBezTo>
                <a:cubicBezTo>
                  <a:pt x="8569" y="1687"/>
                  <a:pt x="8553" y="1696"/>
                  <a:pt x="8537" y="1696"/>
                </a:cubicBezTo>
                <a:cubicBezTo>
                  <a:pt x="8519" y="1696"/>
                  <a:pt x="8504" y="1689"/>
                  <a:pt x="8493" y="1677"/>
                </a:cubicBezTo>
                <a:cubicBezTo>
                  <a:pt x="8481" y="1666"/>
                  <a:pt x="8474" y="1650"/>
                  <a:pt x="8474" y="1633"/>
                </a:cubicBezTo>
                <a:lnTo>
                  <a:pt x="8474" y="1553"/>
                </a:lnTo>
                <a:cubicBezTo>
                  <a:pt x="8394" y="1640"/>
                  <a:pt x="8281" y="1696"/>
                  <a:pt x="8156" y="1696"/>
                </a:cubicBezTo>
                <a:cubicBezTo>
                  <a:pt x="8033" y="1696"/>
                  <a:pt x="7920" y="1643"/>
                  <a:pt x="7841" y="1557"/>
                </a:cubicBezTo>
                <a:cubicBezTo>
                  <a:pt x="7760" y="1472"/>
                  <a:pt x="7712" y="1354"/>
                  <a:pt x="7712" y="1228"/>
                </a:cubicBezTo>
                <a:cubicBezTo>
                  <a:pt x="7712" y="1100"/>
                  <a:pt x="7762" y="983"/>
                  <a:pt x="7841" y="899"/>
                </a:cubicBezTo>
                <a:cubicBezTo>
                  <a:pt x="7920" y="814"/>
                  <a:pt x="8033" y="760"/>
                  <a:pt x="8156" y="760"/>
                </a:cubicBezTo>
                <a:cubicBezTo>
                  <a:pt x="8281" y="760"/>
                  <a:pt x="8394" y="814"/>
                  <a:pt x="8474" y="901"/>
                </a:cubicBezTo>
                <a:lnTo>
                  <a:pt x="8474" y="823"/>
                </a:lnTo>
                <a:cubicBezTo>
                  <a:pt x="8474" y="805"/>
                  <a:pt x="8481" y="790"/>
                  <a:pt x="8493" y="777"/>
                </a:cubicBezTo>
                <a:cubicBezTo>
                  <a:pt x="8505" y="767"/>
                  <a:pt x="8521" y="760"/>
                  <a:pt x="8537" y="760"/>
                </a:cubicBezTo>
                <a:cubicBezTo>
                  <a:pt x="8555" y="761"/>
                  <a:pt x="8570" y="768"/>
                  <a:pt x="8581" y="779"/>
                </a:cubicBezTo>
                <a:close/>
                <a:moveTo>
                  <a:pt x="8474" y="1230"/>
                </a:moveTo>
                <a:cubicBezTo>
                  <a:pt x="8474" y="1135"/>
                  <a:pt x="8437" y="1049"/>
                  <a:pt x="8380" y="987"/>
                </a:cubicBezTo>
                <a:cubicBezTo>
                  <a:pt x="8322" y="925"/>
                  <a:pt x="8243" y="888"/>
                  <a:pt x="8156" y="888"/>
                </a:cubicBezTo>
                <a:cubicBezTo>
                  <a:pt x="8070" y="888"/>
                  <a:pt x="7992" y="925"/>
                  <a:pt x="7933" y="987"/>
                </a:cubicBezTo>
                <a:cubicBezTo>
                  <a:pt x="7875" y="1049"/>
                  <a:pt x="7837" y="1135"/>
                  <a:pt x="7837" y="1230"/>
                </a:cubicBezTo>
                <a:cubicBezTo>
                  <a:pt x="7837" y="1324"/>
                  <a:pt x="7874" y="1411"/>
                  <a:pt x="7933" y="1472"/>
                </a:cubicBezTo>
                <a:cubicBezTo>
                  <a:pt x="7991" y="1534"/>
                  <a:pt x="8070" y="1571"/>
                  <a:pt x="8156" y="1571"/>
                </a:cubicBezTo>
                <a:cubicBezTo>
                  <a:pt x="8243" y="1571"/>
                  <a:pt x="8322" y="1534"/>
                  <a:pt x="8380" y="1472"/>
                </a:cubicBezTo>
                <a:cubicBezTo>
                  <a:pt x="8437" y="1409"/>
                  <a:pt x="8474" y="1324"/>
                  <a:pt x="8474" y="1230"/>
                </a:cubicBezTo>
                <a:close/>
                <a:moveTo>
                  <a:pt x="3348" y="1207"/>
                </a:moveTo>
                <a:cubicBezTo>
                  <a:pt x="3297" y="1183"/>
                  <a:pt x="3239" y="1165"/>
                  <a:pt x="3181" y="1146"/>
                </a:cubicBezTo>
                <a:cubicBezTo>
                  <a:pt x="3128" y="1128"/>
                  <a:pt x="3073" y="1112"/>
                  <a:pt x="3035" y="1091"/>
                </a:cubicBezTo>
                <a:cubicBezTo>
                  <a:pt x="3015" y="1080"/>
                  <a:pt x="2999" y="1070"/>
                  <a:pt x="2991" y="1057"/>
                </a:cubicBezTo>
                <a:cubicBezTo>
                  <a:pt x="2980" y="1045"/>
                  <a:pt x="2976" y="1033"/>
                  <a:pt x="2975" y="1015"/>
                </a:cubicBezTo>
                <a:cubicBezTo>
                  <a:pt x="2975" y="992"/>
                  <a:pt x="2982" y="973"/>
                  <a:pt x="2992" y="955"/>
                </a:cubicBezTo>
                <a:cubicBezTo>
                  <a:pt x="3010" y="931"/>
                  <a:pt x="3038" y="911"/>
                  <a:pt x="3072" y="899"/>
                </a:cubicBezTo>
                <a:cubicBezTo>
                  <a:pt x="3103" y="887"/>
                  <a:pt x="3137" y="879"/>
                  <a:pt x="3162" y="879"/>
                </a:cubicBezTo>
                <a:cubicBezTo>
                  <a:pt x="3234" y="879"/>
                  <a:pt x="3280" y="904"/>
                  <a:pt x="3315" y="929"/>
                </a:cubicBezTo>
                <a:cubicBezTo>
                  <a:pt x="3332" y="941"/>
                  <a:pt x="3347" y="954"/>
                  <a:pt x="3361" y="964"/>
                </a:cubicBezTo>
                <a:cubicBezTo>
                  <a:pt x="3368" y="969"/>
                  <a:pt x="3375" y="975"/>
                  <a:pt x="3382" y="978"/>
                </a:cubicBezTo>
                <a:cubicBezTo>
                  <a:pt x="3389" y="982"/>
                  <a:pt x="3398" y="985"/>
                  <a:pt x="3406" y="985"/>
                </a:cubicBezTo>
                <a:cubicBezTo>
                  <a:pt x="3412" y="985"/>
                  <a:pt x="3419" y="983"/>
                  <a:pt x="3424" y="982"/>
                </a:cubicBezTo>
                <a:cubicBezTo>
                  <a:pt x="3429" y="980"/>
                  <a:pt x="3435" y="976"/>
                  <a:pt x="3440" y="971"/>
                </a:cubicBezTo>
                <a:cubicBezTo>
                  <a:pt x="3445" y="968"/>
                  <a:pt x="3449" y="962"/>
                  <a:pt x="3452" y="955"/>
                </a:cubicBezTo>
                <a:cubicBezTo>
                  <a:pt x="3454" y="950"/>
                  <a:pt x="3456" y="943"/>
                  <a:pt x="3456" y="938"/>
                </a:cubicBezTo>
                <a:cubicBezTo>
                  <a:pt x="3456" y="927"/>
                  <a:pt x="3452" y="916"/>
                  <a:pt x="3447" y="906"/>
                </a:cubicBezTo>
                <a:cubicBezTo>
                  <a:pt x="3438" y="888"/>
                  <a:pt x="3422" y="872"/>
                  <a:pt x="3403" y="855"/>
                </a:cubicBezTo>
                <a:cubicBezTo>
                  <a:pt x="3375" y="830"/>
                  <a:pt x="3337" y="805"/>
                  <a:pt x="3297" y="788"/>
                </a:cubicBezTo>
                <a:cubicBezTo>
                  <a:pt x="3256" y="770"/>
                  <a:pt x="3214" y="758"/>
                  <a:pt x="3174" y="758"/>
                </a:cubicBezTo>
                <a:cubicBezTo>
                  <a:pt x="3079" y="758"/>
                  <a:pt x="3001" y="779"/>
                  <a:pt x="2943" y="820"/>
                </a:cubicBezTo>
                <a:cubicBezTo>
                  <a:pt x="2913" y="841"/>
                  <a:pt x="2887" y="864"/>
                  <a:pt x="2869" y="894"/>
                </a:cubicBezTo>
                <a:cubicBezTo>
                  <a:pt x="2850" y="925"/>
                  <a:pt x="2839" y="964"/>
                  <a:pt x="2839" y="1013"/>
                </a:cubicBezTo>
                <a:cubicBezTo>
                  <a:pt x="2839" y="1015"/>
                  <a:pt x="2839" y="1019"/>
                  <a:pt x="2839" y="1020"/>
                </a:cubicBezTo>
                <a:cubicBezTo>
                  <a:pt x="2839" y="1070"/>
                  <a:pt x="2855" y="1109"/>
                  <a:pt x="2880" y="1140"/>
                </a:cubicBezTo>
                <a:cubicBezTo>
                  <a:pt x="2917" y="1188"/>
                  <a:pt x="2973" y="1215"/>
                  <a:pt x="3028" y="1235"/>
                </a:cubicBezTo>
                <a:cubicBezTo>
                  <a:pt x="3082" y="1254"/>
                  <a:pt x="3137" y="1266"/>
                  <a:pt x="3170" y="1279"/>
                </a:cubicBezTo>
                <a:cubicBezTo>
                  <a:pt x="3218" y="1294"/>
                  <a:pt x="3271" y="1312"/>
                  <a:pt x="3308" y="1335"/>
                </a:cubicBezTo>
                <a:cubicBezTo>
                  <a:pt x="3327" y="1347"/>
                  <a:pt x="3341" y="1360"/>
                  <a:pt x="3352" y="1374"/>
                </a:cubicBezTo>
                <a:cubicBezTo>
                  <a:pt x="3362" y="1388"/>
                  <a:pt x="3368" y="1404"/>
                  <a:pt x="3368" y="1421"/>
                </a:cubicBezTo>
                <a:lnTo>
                  <a:pt x="3368" y="1423"/>
                </a:lnTo>
                <a:cubicBezTo>
                  <a:pt x="3368" y="1449"/>
                  <a:pt x="3359" y="1471"/>
                  <a:pt x="3347" y="1490"/>
                </a:cubicBezTo>
                <a:cubicBezTo>
                  <a:pt x="3327" y="1516"/>
                  <a:pt x="3294" y="1538"/>
                  <a:pt x="3258" y="1550"/>
                </a:cubicBezTo>
                <a:cubicBezTo>
                  <a:pt x="3223" y="1562"/>
                  <a:pt x="3188" y="1568"/>
                  <a:pt x="3163" y="1568"/>
                </a:cubicBezTo>
                <a:cubicBezTo>
                  <a:pt x="3080" y="1568"/>
                  <a:pt x="3026" y="1548"/>
                  <a:pt x="2985" y="1527"/>
                </a:cubicBezTo>
                <a:cubicBezTo>
                  <a:pt x="2966" y="1516"/>
                  <a:pt x="2948" y="1508"/>
                  <a:pt x="2934" y="1499"/>
                </a:cubicBezTo>
                <a:cubicBezTo>
                  <a:pt x="2927" y="1495"/>
                  <a:pt x="2920" y="1492"/>
                  <a:pt x="2913" y="1488"/>
                </a:cubicBezTo>
                <a:cubicBezTo>
                  <a:pt x="2906" y="1485"/>
                  <a:pt x="2899" y="1483"/>
                  <a:pt x="2890" y="1483"/>
                </a:cubicBezTo>
                <a:cubicBezTo>
                  <a:pt x="2885" y="1483"/>
                  <a:pt x="2880" y="1483"/>
                  <a:pt x="2874" y="1486"/>
                </a:cubicBezTo>
                <a:cubicBezTo>
                  <a:pt x="2869" y="1488"/>
                  <a:pt x="2864" y="1492"/>
                  <a:pt x="2860" y="1495"/>
                </a:cubicBezTo>
                <a:cubicBezTo>
                  <a:pt x="2855" y="1501"/>
                  <a:pt x="2850" y="1506"/>
                  <a:pt x="2846" y="1513"/>
                </a:cubicBezTo>
                <a:cubicBezTo>
                  <a:pt x="2843" y="1520"/>
                  <a:pt x="2841" y="1527"/>
                  <a:pt x="2841" y="1534"/>
                </a:cubicBezTo>
                <a:cubicBezTo>
                  <a:pt x="2841" y="1546"/>
                  <a:pt x="2846" y="1559"/>
                  <a:pt x="2851" y="1568"/>
                </a:cubicBezTo>
                <a:cubicBezTo>
                  <a:pt x="2862" y="1582"/>
                  <a:pt x="2878" y="1596"/>
                  <a:pt x="2895" y="1610"/>
                </a:cubicBezTo>
                <a:cubicBezTo>
                  <a:pt x="2915" y="1622"/>
                  <a:pt x="2938" y="1636"/>
                  <a:pt x="2966" y="1649"/>
                </a:cubicBezTo>
                <a:cubicBezTo>
                  <a:pt x="3026" y="1677"/>
                  <a:pt x="3103" y="1691"/>
                  <a:pt x="3162" y="1693"/>
                </a:cubicBezTo>
                <a:lnTo>
                  <a:pt x="3162" y="1693"/>
                </a:lnTo>
                <a:cubicBezTo>
                  <a:pt x="3253" y="1693"/>
                  <a:pt x="3331" y="1671"/>
                  <a:pt x="3398" y="1622"/>
                </a:cubicBezTo>
                <a:lnTo>
                  <a:pt x="3398" y="1622"/>
                </a:lnTo>
                <a:lnTo>
                  <a:pt x="3398" y="1622"/>
                </a:lnTo>
                <a:cubicBezTo>
                  <a:pt x="3463" y="1573"/>
                  <a:pt x="3503" y="1501"/>
                  <a:pt x="3503" y="1419"/>
                </a:cubicBezTo>
                <a:cubicBezTo>
                  <a:pt x="3503" y="1375"/>
                  <a:pt x="3493" y="1337"/>
                  <a:pt x="3475" y="1305"/>
                </a:cubicBezTo>
                <a:cubicBezTo>
                  <a:pt x="3445" y="1261"/>
                  <a:pt x="3399" y="1232"/>
                  <a:pt x="3348" y="1207"/>
                </a:cubicBezTo>
                <a:close/>
                <a:moveTo>
                  <a:pt x="7513" y="377"/>
                </a:moveTo>
                <a:cubicBezTo>
                  <a:pt x="7496" y="377"/>
                  <a:pt x="7480" y="384"/>
                  <a:pt x="7469" y="397"/>
                </a:cubicBezTo>
                <a:cubicBezTo>
                  <a:pt x="7457" y="407"/>
                  <a:pt x="7450" y="425"/>
                  <a:pt x="7450" y="441"/>
                </a:cubicBezTo>
                <a:lnTo>
                  <a:pt x="7450" y="1634"/>
                </a:lnTo>
                <a:cubicBezTo>
                  <a:pt x="7450" y="1652"/>
                  <a:pt x="7457" y="1668"/>
                  <a:pt x="7469" y="1679"/>
                </a:cubicBezTo>
                <a:cubicBezTo>
                  <a:pt x="7481" y="1689"/>
                  <a:pt x="7497" y="1698"/>
                  <a:pt x="7513" y="1698"/>
                </a:cubicBezTo>
                <a:cubicBezTo>
                  <a:pt x="7550" y="1698"/>
                  <a:pt x="7578" y="1670"/>
                  <a:pt x="7578" y="1634"/>
                </a:cubicBezTo>
                <a:lnTo>
                  <a:pt x="7578" y="441"/>
                </a:lnTo>
                <a:cubicBezTo>
                  <a:pt x="7578" y="405"/>
                  <a:pt x="7548" y="377"/>
                  <a:pt x="7513" y="377"/>
                </a:cubicBezTo>
                <a:close/>
                <a:moveTo>
                  <a:pt x="10445" y="1200"/>
                </a:moveTo>
                <a:lnTo>
                  <a:pt x="10445" y="1207"/>
                </a:lnTo>
                <a:cubicBezTo>
                  <a:pt x="10445" y="1225"/>
                  <a:pt x="10438" y="1241"/>
                  <a:pt x="10426" y="1250"/>
                </a:cubicBezTo>
                <a:cubicBezTo>
                  <a:pt x="10414" y="1261"/>
                  <a:pt x="10398" y="1266"/>
                  <a:pt x="10382" y="1266"/>
                </a:cubicBezTo>
                <a:lnTo>
                  <a:pt x="9667" y="1266"/>
                </a:lnTo>
                <a:cubicBezTo>
                  <a:pt x="9684" y="1441"/>
                  <a:pt x="9823" y="1569"/>
                  <a:pt x="9991" y="1571"/>
                </a:cubicBezTo>
                <a:lnTo>
                  <a:pt x="10033" y="1571"/>
                </a:lnTo>
                <a:cubicBezTo>
                  <a:pt x="10088" y="1571"/>
                  <a:pt x="10142" y="1552"/>
                  <a:pt x="10188" y="1520"/>
                </a:cubicBezTo>
                <a:cubicBezTo>
                  <a:pt x="10236" y="1488"/>
                  <a:pt x="10276" y="1446"/>
                  <a:pt x="10305" y="1397"/>
                </a:cubicBezTo>
                <a:cubicBezTo>
                  <a:pt x="10310" y="1386"/>
                  <a:pt x="10319" y="1380"/>
                  <a:pt x="10327" y="1374"/>
                </a:cubicBezTo>
                <a:cubicBezTo>
                  <a:pt x="10336" y="1369"/>
                  <a:pt x="10347" y="1367"/>
                  <a:pt x="10357" y="1367"/>
                </a:cubicBezTo>
                <a:cubicBezTo>
                  <a:pt x="10368" y="1367"/>
                  <a:pt x="10380" y="1370"/>
                  <a:pt x="10389" y="1375"/>
                </a:cubicBezTo>
                <a:lnTo>
                  <a:pt x="10389" y="1375"/>
                </a:lnTo>
                <a:lnTo>
                  <a:pt x="10389" y="1375"/>
                </a:lnTo>
                <a:cubicBezTo>
                  <a:pt x="10407" y="1388"/>
                  <a:pt x="10419" y="1409"/>
                  <a:pt x="10419" y="1430"/>
                </a:cubicBezTo>
                <a:cubicBezTo>
                  <a:pt x="10419" y="1441"/>
                  <a:pt x="10416" y="1453"/>
                  <a:pt x="10410" y="1464"/>
                </a:cubicBezTo>
                <a:lnTo>
                  <a:pt x="10410" y="1464"/>
                </a:lnTo>
                <a:lnTo>
                  <a:pt x="10410" y="1464"/>
                </a:lnTo>
                <a:cubicBezTo>
                  <a:pt x="10370" y="1527"/>
                  <a:pt x="10315" y="1585"/>
                  <a:pt x="10252" y="1627"/>
                </a:cubicBezTo>
                <a:cubicBezTo>
                  <a:pt x="10186" y="1670"/>
                  <a:pt x="10112" y="1696"/>
                  <a:pt x="10031" y="1696"/>
                </a:cubicBezTo>
                <a:lnTo>
                  <a:pt x="9989" y="1696"/>
                </a:lnTo>
                <a:cubicBezTo>
                  <a:pt x="9864" y="1696"/>
                  <a:pt x="9749" y="1642"/>
                  <a:pt x="9668" y="1557"/>
                </a:cubicBezTo>
                <a:cubicBezTo>
                  <a:pt x="9587" y="1472"/>
                  <a:pt x="9536" y="1356"/>
                  <a:pt x="9536" y="1230"/>
                </a:cubicBezTo>
                <a:cubicBezTo>
                  <a:pt x="9536" y="1100"/>
                  <a:pt x="9587" y="983"/>
                  <a:pt x="9668" y="897"/>
                </a:cubicBezTo>
                <a:cubicBezTo>
                  <a:pt x="9751" y="813"/>
                  <a:pt x="9864" y="760"/>
                  <a:pt x="9991" y="760"/>
                </a:cubicBezTo>
                <a:cubicBezTo>
                  <a:pt x="10112" y="760"/>
                  <a:pt x="10220" y="807"/>
                  <a:pt x="10301" y="887"/>
                </a:cubicBezTo>
                <a:cubicBezTo>
                  <a:pt x="10382" y="966"/>
                  <a:pt x="10435" y="1075"/>
                  <a:pt x="10445" y="1200"/>
                </a:cubicBezTo>
                <a:close/>
                <a:moveTo>
                  <a:pt x="10305" y="1139"/>
                </a:moveTo>
                <a:cubicBezTo>
                  <a:pt x="10268" y="992"/>
                  <a:pt x="10139" y="887"/>
                  <a:pt x="9993" y="887"/>
                </a:cubicBezTo>
                <a:cubicBezTo>
                  <a:pt x="9841" y="887"/>
                  <a:pt x="9714" y="989"/>
                  <a:pt x="9675" y="1139"/>
                </a:cubicBezTo>
                <a:lnTo>
                  <a:pt x="10305" y="1139"/>
                </a:lnTo>
                <a:close/>
                <a:moveTo>
                  <a:pt x="4027" y="763"/>
                </a:moveTo>
                <a:cubicBezTo>
                  <a:pt x="3926" y="763"/>
                  <a:pt x="3836" y="802"/>
                  <a:pt x="3768" y="864"/>
                </a:cubicBezTo>
                <a:lnTo>
                  <a:pt x="3768" y="827"/>
                </a:lnTo>
                <a:cubicBezTo>
                  <a:pt x="3768" y="809"/>
                  <a:pt x="3761" y="793"/>
                  <a:pt x="3750" y="783"/>
                </a:cubicBezTo>
                <a:cubicBezTo>
                  <a:pt x="3740" y="770"/>
                  <a:pt x="3724" y="763"/>
                  <a:pt x="3706" y="763"/>
                </a:cubicBezTo>
                <a:cubicBezTo>
                  <a:pt x="3688" y="763"/>
                  <a:pt x="3670" y="770"/>
                  <a:pt x="3660" y="783"/>
                </a:cubicBezTo>
                <a:cubicBezTo>
                  <a:pt x="3649" y="795"/>
                  <a:pt x="3643" y="811"/>
                  <a:pt x="3643" y="827"/>
                </a:cubicBezTo>
                <a:lnTo>
                  <a:pt x="3643" y="1652"/>
                </a:lnTo>
                <a:lnTo>
                  <a:pt x="3644" y="1654"/>
                </a:lnTo>
                <a:lnTo>
                  <a:pt x="3644" y="1654"/>
                </a:lnTo>
                <a:cubicBezTo>
                  <a:pt x="3644" y="1657"/>
                  <a:pt x="3646" y="1659"/>
                  <a:pt x="3648" y="1663"/>
                </a:cubicBezTo>
                <a:cubicBezTo>
                  <a:pt x="3657" y="1679"/>
                  <a:pt x="3671" y="1689"/>
                  <a:pt x="3688" y="1694"/>
                </a:cubicBezTo>
                <a:lnTo>
                  <a:pt x="3690" y="1694"/>
                </a:lnTo>
                <a:lnTo>
                  <a:pt x="3704" y="1694"/>
                </a:lnTo>
                <a:cubicBezTo>
                  <a:pt x="3713" y="1694"/>
                  <a:pt x="3722" y="1693"/>
                  <a:pt x="3731" y="1689"/>
                </a:cubicBezTo>
                <a:cubicBezTo>
                  <a:pt x="3738" y="1686"/>
                  <a:pt x="3745" y="1680"/>
                  <a:pt x="3750" y="1673"/>
                </a:cubicBezTo>
                <a:lnTo>
                  <a:pt x="3750" y="1673"/>
                </a:lnTo>
                <a:cubicBezTo>
                  <a:pt x="3750" y="1673"/>
                  <a:pt x="3750" y="1671"/>
                  <a:pt x="3752" y="1671"/>
                </a:cubicBezTo>
                <a:lnTo>
                  <a:pt x="3752" y="1671"/>
                </a:lnTo>
                <a:cubicBezTo>
                  <a:pt x="3755" y="1668"/>
                  <a:pt x="3759" y="1663"/>
                  <a:pt x="3761" y="1659"/>
                </a:cubicBezTo>
                <a:cubicBezTo>
                  <a:pt x="3762" y="1654"/>
                  <a:pt x="3764" y="1650"/>
                  <a:pt x="3764" y="1645"/>
                </a:cubicBezTo>
                <a:lnTo>
                  <a:pt x="3764" y="1643"/>
                </a:lnTo>
                <a:lnTo>
                  <a:pt x="3764" y="1147"/>
                </a:lnTo>
                <a:cubicBezTo>
                  <a:pt x="3766" y="1077"/>
                  <a:pt x="3796" y="1012"/>
                  <a:pt x="3842" y="966"/>
                </a:cubicBezTo>
                <a:cubicBezTo>
                  <a:pt x="3888" y="920"/>
                  <a:pt x="3953" y="890"/>
                  <a:pt x="4023" y="890"/>
                </a:cubicBezTo>
                <a:cubicBezTo>
                  <a:pt x="4095" y="890"/>
                  <a:pt x="4159" y="918"/>
                  <a:pt x="4205" y="966"/>
                </a:cubicBezTo>
                <a:cubicBezTo>
                  <a:pt x="4251" y="1012"/>
                  <a:pt x="4279" y="1077"/>
                  <a:pt x="4279" y="1147"/>
                </a:cubicBezTo>
                <a:lnTo>
                  <a:pt x="4279" y="1634"/>
                </a:lnTo>
                <a:cubicBezTo>
                  <a:pt x="4279" y="1652"/>
                  <a:pt x="4286" y="1668"/>
                  <a:pt x="4298" y="1680"/>
                </a:cubicBezTo>
                <a:cubicBezTo>
                  <a:pt x="4310" y="1691"/>
                  <a:pt x="4326" y="1698"/>
                  <a:pt x="4342" y="1698"/>
                </a:cubicBezTo>
                <a:cubicBezTo>
                  <a:pt x="4360" y="1698"/>
                  <a:pt x="4376" y="1691"/>
                  <a:pt x="4386" y="1680"/>
                </a:cubicBezTo>
                <a:cubicBezTo>
                  <a:pt x="4399" y="1670"/>
                  <a:pt x="4406" y="1652"/>
                  <a:pt x="4406" y="1634"/>
                </a:cubicBezTo>
                <a:lnTo>
                  <a:pt x="4406" y="1147"/>
                </a:lnTo>
                <a:cubicBezTo>
                  <a:pt x="4413" y="936"/>
                  <a:pt x="4240" y="763"/>
                  <a:pt x="4027" y="763"/>
                </a:cubicBezTo>
                <a:close/>
                <a:moveTo>
                  <a:pt x="5294" y="901"/>
                </a:moveTo>
                <a:cubicBezTo>
                  <a:pt x="5375" y="985"/>
                  <a:pt x="5421" y="1103"/>
                  <a:pt x="5423" y="1230"/>
                </a:cubicBezTo>
                <a:cubicBezTo>
                  <a:pt x="5423" y="1356"/>
                  <a:pt x="5375" y="1472"/>
                  <a:pt x="5294" y="1559"/>
                </a:cubicBezTo>
                <a:cubicBezTo>
                  <a:pt x="5214" y="1643"/>
                  <a:pt x="5101" y="1698"/>
                  <a:pt x="4978" y="1698"/>
                </a:cubicBezTo>
                <a:cubicBezTo>
                  <a:pt x="4854" y="1698"/>
                  <a:pt x="4744" y="1644"/>
                  <a:pt x="4663" y="1559"/>
                </a:cubicBezTo>
                <a:cubicBezTo>
                  <a:pt x="4582" y="1475"/>
                  <a:pt x="4533" y="1356"/>
                  <a:pt x="4533" y="1230"/>
                </a:cubicBezTo>
                <a:cubicBezTo>
                  <a:pt x="4533" y="1103"/>
                  <a:pt x="4582" y="987"/>
                  <a:pt x="4663" y="901"/>
                </a:cubicBezTo>
                <a:cubicBezTo>
                  <a:pt x="4742" y="816"/>
                  <a:pt x="4855" y="761"/>
                  <a:pt x="4978" y="761"/>
                </a:cubicBezTo>
                <a:cubicBezTo>
                  <a:pt x="5103" y="761"/>
                  <a:pt x="5214" y="816"/>
                  <a:pt x="5294" y="901"/>
                </a:cubicBezTo>
                <a:close/>
                <a:moveTo>
                  <a:pt x="5296" y="1230"/>
                </a:moveTo>
                <a:cubicBezTo>
                  <a:pt x="5296" y="1135"/>
                  <a:pt x="5258" y="1049"/>
                  <a:pt x="5200" y="987"/>
                </a:cubicBezTo>
                <a:cubicBezTo>
                  <a:pt x="5141" y="925"/>
                  <a:pt x="5063" y="887"/>
                  <a:pt x="4978" y="887"/>
                </a:cubicBezTo>
                <a:cubicBezTo>
                  <a:pt x="4892" y="887"/>
                  <a:pt x="4813" y="925"/>
                  <a:pt x="4755" y="987"/>
                </a:cubicBezTo>
                <a:cubicBezTo>
                  <a:pt x="4696" y="1049"/>
                  <a:pt x="4659" y="1135"/>
                  <a:pt x="4659" y="1230"/>
                </a:cubicBezTo>
                <a:cubicBezTo>
                  <a:pt x="4659" y="1324"/>
                  <a:pt x="4696" y="1410"/>
                  <a:pt x="4755" y="1471"/>
                </a:cubicBezTo>
                <a:cubicBezTo>
                  <a:pt x="4813" y="1533"/>
                  <a:pt x="4892" y="1569"/>
                  <a:pt x="4978" y="1569"/>
                </a:cubicBezTo>
                <a:cubicBezTo>
                  <a:pt x="5065" y="1569"/>
                  <a:pt x="5144" y="1532"/>
                  <a:pt x="5200" y="1471"/>
                </a:cubicBezTo>
                <a:cubicBezTo>
                  <a:pt x="5259" y="1409"/>
                  <a:pt x="5296" y="1324"/>
                  <a:pt x="5296" y="1230"/>
                </a:cubicBezTo>
                <a:close/>
                <a:moveTo>
                  <a:pt x="6671" y="768"/>
                </a:moveTo>
                <a:lnTo>
                  <a:pt x="6671" y="768"/>
                </a:lnTo>
                <a:cubicBezTo>
                  <a:pt x="6669" y="768"/>
                  <a:pt x="6669" y="768"/>
                  <a:pt x="6671" y="768"/>
                </a:cubicBezTo>
                <a:cubicBezTo>
                  <a:pt x="6662" y="765"/>
                  <a:pt x="6655" y="763"/>
                  <a:pt x="6648" y="763"/>
                </a:cubicBezTo>
                <a:cubicBezTo>
                  <a:pt x="6636" y="763"/>
                  <a:pt x="6624" y="767"/>
                  <a:pt x="6613" y="774"/>
                </a:cubicBezTo>
                <a:cubicBezTo>
                  <a:pt x="6603" y="781"/>
                  <a:pt x="6593" y="790"/>
                  <a:pt x="6588" y="802"/>
                </a:cubicBezTo>
                <a:lnTo>
                  <a:pt x="6588" y="802"/>
                </a:lnTo>
                <a:lnTo>
                  <a:pt x="6345" y="1467"/>
                </a:lnTo>
                <a:lnTo>
                  <a:pt x="6158" y="1022"/>
                </a:lnTo>
                <a:lnTo>
                  <a:pt x="6158" y="1022"/>
                </a:lnTo>
                <a:cubicBezTo>
                  <a:pt x="6153" y="1010"/>
                  <a:pt x="6144" y="999"/>
                  <a:pt x="6133" y="994"/>
                </a:cubicBezTo>
                <a:cubicBezTo>
                  <a:pt x="6123" y="987"/>
                  <a:pt x="6110" y="983"/>
                  <a:pt x="6096" y="983"/>
                </a:cubicBezTo>
                <a:cubicBezTo>
                  <a:pt x="6084" y="983"/>
                  <a:pt x="6072" y="987"/>
                  <a:pt x="6061" y="994"/>
                </a:cubicBezTo>
                <a:cubicBezTo>
                  <a:pt x="6051" y="1001"/>
                  <a:pt x="6042" y="1010"/>
                  <a:pt x="6036" y="1022"/>
                </a:cubicBezTo>
                <a:lnTo>
                  <a:pt x="6036" y="1022"/>
                </a:lnTo>
                <a:lnTo>
                  <a:pt x="5848" y="1467"/>
                </a:lnTo>
                <a:lnTo>
                  <a:pt x="5603" y="802"/>
                </a:lnTo>
                <a:lnTo>
                  <a:pt x="5603" y="802"/>
                </a:lnTo>
                <a:cubicBezTo>
                  <a:pt x="5599" y="790"/>
                  <a:pt x="5591" y="779"/>
                  <a:pt x="5580" y="772"/>
                </a:cubicBezTo>
                <a:cubicBezTo>
                  <a:pt x="5569" y="765"/>
                  <a:pt x="5557" y="761"/>
                  <a:pt x="5545" y="761"/>
                </a:cubicBezTo>
                <a:cubicBezTo>
                  <a:pt x="5536" y="761"/>
                  <a:pt x="5529" y="763"/>
                  <a:pt x="5520" y="767"/>
                </a:cubicBezTo>
                <a:lnTo>
                  <a:pt x="5520" y="767"/>
                </a:lnTo>
                <a:lnTo>
                  <a:pt x="5520" y="767"/>
                </a:lnTo>
                <a:cubicBezTo>
                  <a:pt x="5497" y="777"/>
                  <a:pt x="5483" y="800"/>
                  <a:pt x="5483" y="825"/>
                </a:cubicBezTo>
                <a:cubicBezTo>
                  <a:pt x="5483" y="832"/>
                  <a:pt x="5485" y="841"/>
                  <a:pt x="5488" y="848"/>
                </a:cubicBezTo>
                <a:lnTo>
                  <a:pt x="5488" y="848"/>
                </a:lnTo>
                <a:lnTo>
                  <a:pt x="5790" y="1654"/>
                </a:lnTo>
                <a:lnTo>
                  <a:pt x="5790" y="1654"/>
                </a:lnTo>
                <a:cubicBezTo>
                  <a:pt x="5791" y="1659"/>
                  <a:pt x="5795" y="1666"/>
                  <a:pt x="5800" y="1671"/>
                </a:cubicBezTo>
                <a:cubicBezTo>
                  <a:pt x="5804" y="1675"/>
                  <a:pt x="5809" y="1679"/>
                  <a:pt x="5814" y="1682"/>
                </a:cubicBezTo>
                <a:cubicBezTo>
                  <a:pt x="5816" y="1684"/>
                  <a:pt x="5816" y="1684"/>
                  <a:pt x="5820" y="1686"/>
                </a:cubicBezTo>
                <a:cubicBezTo>
                  <a:pt x="5821" y="1687"/>
                  <a:pt x="5825" y="1687"/>
                  <a:pt x="5829" y="1689"/>
                </a:cubicBezTo>
                <a:cubicBezTo>
                  <a:pt x="5834" y="1691"/>
                  <a:pt x="5841" y="1693"/>
                  <a:pt x="5850" y="1693"/>
                </a:cubicBezTo>
                <a:cubicBezTo>
                  <a:pt x="5862" y="1693"/>
                  <a:pt x="5873" y="1689"/>
                  <a:pt x="5883" y="1682"/>
                </a:cubicBezTo>
                <a:cubicBezTo>
                  <a:pt x="5892" y="1675"/>
                  <a:pt x="5901" y="1666"/>
                  <a:pt x="5906" y="1654"/>
                </a:cubicBezTo>
                <a:lnTo>
                  <a:pt x="5906" y="1654"/>
                </a:lnTo>
                <a:lnTo>
                  <a:pt x="6096" y="1200"/>
                </a:lnTo>
                <a:lnTo>
                  <a:pt x="6287" y="1652"/>
                </a:lnTo>
                <a:lnTo>
                  <a:pt x="6287" y="1652"/>
                </a:lnTo>
                <a:cubicBezTo>
                  <a:pt x="6290" y="1664"/>
                  <a:pt x="6299" y="1673"/>
                  <a:pt x="6308" y="1680"/>
                </a:cubicBezTo>
                <a:cubicBezTo>
                  <a:pt x="6317" y="1687"/>
                  <a:pt x="6327" y="1693"/>
                  <a:pt x="6340" y="1693"/>
                </a:cubicBezTo>
                <a:lnTo>
                  <a:pt x="6348" y="1693"/>
                </a:lnTo>
                <a:cubicBezTo>
                  <a:pt x="6355" y="1693"/>
                  <a:pt x="6364" y="1691"/>
                  <a:pt x="6370" y="1689"/>
                </a:cubicBezTo>
                <a:cubicBezTo>
                  <a:pt x="6377" y="1687"/>
                  <a:pt x="6382" y="1684"/>
                  <a:pt x="6385" y="1680"/>
                </a:cubicBezTo>
                <a:cubicBezTo>
                  <a:pt x="6396" y="1673"/>
                  <a:pt x="6403" y="1661"/>
                  <a:pt x="6408" y="1650"/>
                </a:cubicBezTo>
                <a:lnTo>
                  <a:pt x="6408" y="1650"/>
                </a:lnTo>
                <a:lnTo>
                  <a:pt x="6708" y="848"/>
                </a:lnTo>
                <a:cubicBezTo>
                  <a:pt x="6711" y="841"/>
                  <a:pt x="6713" y="832"/>
                  <a:pt x="6713" y="825"/>
                </a:cubicBezTo>
                <a:cubicBezTo>
                  <a:pt x="6708" y="802"/>
                  <a:pt x="6694" y="779"/>
                  <a:pt x="6671" y="7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02">
  <p:cSld name="Data Cloud_1_1_3_2">
    <p:bg>
      <p:bgPr>
        <a:solidFill>
          <a:schemeClr val="accen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8"/>
          <p:cNvGrpSpPr/>
          <p:nvPr/>
        </p:nvGrpSpPr>
        <p:grpSpPr>
          <a:xfrm>
            <a:off x="-2" y="2914850"/>
            <a:ext cx="9143627" cy="2228425"/>
            <a:chOff x="-834856" y="2711517"/>
            <a:chExt cx="9978858" cy="2431981"/>
          </a:xfrm>
        </p:grpSpPr>
        <p:pic>
          <p:nvPicPr>
            <p:cNvPr id="198" name="Google Shape;198;p28"/>
            <p:cNvPicPr preferRelativeResize="0"/>
            <p:nvPr/>
          </p:nvPicPr>
          <p:blipFill rotWithShape="1">
            <a:blip r:embed="rId2">
              <a:alphaModFix amt="85000"/>
            </a:blip>
            <a:srcRect b="30782" l="45992" r="0" t="24707"/>
            <a:stretch/>
          </p:blipFill>
          <p:spPr>
            <a:xfrm>
              <a:off x="-834856" y="2711517"/>
              <a:ext cx="3540541" cy="24319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28"/>
            <p:cNvPicPr preferRelativeResize="0"/>
            <p:nvPr/>
          </p:nvPicPr>
          <p:blipFill rotWithShape="1">
            <a:blip r:embed="rId3">
              <a:alphaModFix amt="85000"/>
            </a:blip>
            <a:srcRect b="30786" l="0" r="1931" t="25271"/>
            <a:stretch/>
          </p:blipFill>
          <p:spPr>
            <a:xfrm>
              <a:off x="2715550" y="2742300"/>
              <a:ext cx="6428452" cy="24011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8229600" y="4864608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456932" y="4898925"/>
            <a:ext cx="16359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chemeClr val="dk1"/>
                </a:solidFill>
              </a:rPr>
              <a:t>2023</a:t>
            </a:r>
            <a:r>
              <a:rPr b="0" i="0"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8"/>
          <p:cNvSpPr txBox="1"/>
          <p:nvPr>
            <p:ph type="title"/>
          </p:nvPr>
        </p:nvSpPr>
        <p:spPr>
          <a:xfrm>
            <a:off x="366600" y="1188720"/>
            <a:ext cx="53949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i="0" sz="4400" u="none" cap="none" strike="noStrike">
                <a:solidFill>
                  <a:schemeClr val="dk1"/>
                </a:solidFill>
              </a:defRPr>
            </a:lvl1pPr>
            <a:lvl2pPr lvl="1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2" type="title"/>
          </p:nvPr>
        </p:nvSpPr>
        <p:spPr>
          <a:xfrm>
            <a:off x="366600" y="3160438"/>
            <a:ext cx="53949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 u="none" cap="none" strike="noStrike">
                <a:solidFill>
                  <a:schemeClr val="dk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4" name="Google Shape;204;p28"/>
          <p:cNvSpPr txBox="1"/>
          <p:nvPr>
            <p:ph idx="3" type="title"/>
          </p:nvPr>
        </p:nvSpPr>
        <p:spPr>
          <a:xfrm>
            <a:off x="366600" y="4359693"/>
            <a:ext cx="4205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 u="none" cap="none" strike="noStrike">
                <a:solidFill>
                  <a:schemeClr val="dk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5" name="Google Shape;205;p28"/>
          <p:cNvSpPr/>
          <p:nvPr/>
        </p:nvSpPr>
        <p:spPr>
          <a:xfrm>
            <a:off x="457200" y="548640"/>
            <a:ext cx="1828808" cy="418012"/>
          </a:xfrm>
          <a:custGeom>
            <a:rect b="b" l="l" r="r" t="t"/>
            <a:pathLst>
              <a:path extrusionOk="0" h="2451" w="10771">
                <a:moveTo>
                  <a:pt x="10625" y="726"/>
                </a:moveTo>
                <a:lnTo>
                  <a:pt x="10597" y="726"/>
                </a:lnTo>
                <a:lnTo>
                  <a:pt x="10597" y="761"/>
                </a:lnTo>
                <a:lnTo>
                  <a:pt x="10625" y="761"/>
                </a:lnTo>
                <a:cubicBezTo>
                  <a:pt x="10638" y="761"/>
                  <a:pt x="10646" y="756"/>
                  <a:pt x="10646" y="744"/>
                </a:cubicBezTo>
                <a:cubicBezTo>
                  <a:pt x="10646" y="731"/>
                  <a:pt x="10639" y="726"/>
                  <a:pt x="10625" y="726"/>
                </a:cubicBezTo>
                <a:close/>
                <a:moveTo>
                  <a:pt x="10562" y="693"/>
                </a:moveTo>
                <a:lnTo>
                  <a:pt x="10625" y="693"/>
                </a:lnTo>
                <a:cubicBezTo>
                  <a:pt x="10660" y="693"/>
                  <a:pt x="10683" y="712"/>
                  <a:pt x="10683" y="742"/>
                </a:cubicBezTo>
                <a:cubicBezTo>
                  <a:pt x="10683" y="760"/>
                  <a:pt x="10675" y="774"/>
                  <a:pt x="10660" y="783"/>
                </a:cubicBezTo>
                <a:lnTo>
                  <a:pt x="10685" y="820"/>
                </a:lnTo>
                <a:lnTo>
                  <a:pt x="10685" y="827"/>
                </a:lnTo>
                <a:lnTo>
                  <a:pt x="10648" y="827"/>
                </a:lnTo>
                <a:lnTo>
                  <a:pt x="10623" y="791"/>
                </a:lnTo>
                <a:lnTo>
                  <a:pt x="10595" y="791"/>
                </a:lnTo>
                <a:lnTo>
                  <a:pt x="10595" y="827"/>
                </a:lnTo>
                <a:lnTo>
                  <a:pt x="10560" y="827"/>
                </a:lnTo>
                <a:lnTo>
                  <a:pt x="10560" y="693"/>
                </a:lnTo>
                <a:lnTo>
                  <a:pt x="10562" y="693"/>
                </a:lnTo>
                <a:close/>
                <a:moveTo>
                  <a:pt x="10742" y="761"/>
                </a:moveTo>
                <a:cubicBezTo>
                  <a:pt x="10742" y="691"/>
                  <a:pt x="10694" y="636"/>
                  <a:pt x="10622" y="636"/>
                </a:cubicBezTo>
                <a:cubicBezTo>
                  <a:pt x="10551" y="636"/>
                  <a:pt x="10504" y="687"/>
                  <a:pt x="10504" y="761"/>
                </a:cubicBezTo>
                <a:cubicBezTo>
                  <a:pt x="10504" y="832"/>
                  <a:pt x="10551" y="887"/>
                  <a:pt x="10622" y="887"/>
                </a:cubicBezTo>
                <a:cubicBezTo>
                  <a:pt x="10694" y="888"/>
                  <a:pt x="10742" y="834"/>
                  <a:pt x="10742" y="761"/>
                </a:cubicBezTo>
                <a:close/>
                <a:moveTo>
                  <a:pt x="10770" y="761"/>
                </a:moveTo>
                <a:cubicBezTo>
                  <a:pt x="10770" y="846"/>
                  <a:pt x="10713" y="915"/>
                  <a:pt x="10620" y="915"/>
                </a:cubicBezTo>
                <a:cubicBezTo>
                  <a:pt x="10527" y="915"/>
                  <a:pt x="10472" y="844"/>
                  <a:pt x="10472" y="761"/>
                </a:cubicBezTo>
                <a:cubicBezTo>
                  <a:pt x="10472" y="677"/>
                  <a:pt x="10527" y="608"/>
                  <a:pt x="10620" y="608"/>
                </a:cubicBezTo>
                <a:cubicBezTo>
                  <a:pt x="10715" y="608"/>
                  <a:pt x="10770" y="679"/>
                  <a:pt x="10770" y="761"/>
                </a:cubicBezTo>
                <a:close/>
                <a:moveTo>
                  <a:pt x="2384" y="1061"/>
                </a:moveTo>
                <a:lnTo>
                  <a:pt x="2095" y="1228"/>
                </a:lnTo>
                <a:lnTo>
                  <a:pt x="2384" y="1395"/>
                </a:lnTo>
                <a:cubicBezTo>
                  <a:pt x="2457" y="1437"/>
                  <a:pt x="2483" y="1530"/>
                  <a:pt x="2441" y="1603"/>
                </a:cubicBezTo>
                <a:cubicBezTo>
                  <a:pt x="2398" y="1675"/>
                  <a:pt x="2305" y="1700"/>
                  <a:pt x="2233" y="1659"/>
                </a:cubicBezTo>
                <a:lnTo>
                  <a:pt x="1717" y="1361"/>
                </a:lnTo>
                <a:cubicBezTo>
                  <a:pt x="1681" y="1342"/>
                  <a:pt x="1658" y="1310"/>
                  <a:pt x="1648" y="1275"/>
                </a:cubicBezTo>
                <a:cubicBezTo>
                  <a:pt x="1642" y="1259"/>
                  <a:pt x="1641" y="1242"/>
                  <a:pt x="1641" y="1227"/>
                </a:cubicBezTo>
                <a:cubicBezTo>
                  <a:pt x="1641" y="1214"/>
                  <a:pt x="1642" y="1202"/>
                  <a:pt x="1646" y="1191"/>
                </a:cubicBezTo>
                <a:cubicBezTo>
                  <a:pt x="1657" y="1154"/>
                  <a:pt x="1681" y="1121"/>
                  <a:pt x="1717" y="1100"/>
                </a:cubicBezTo>
                <a:lnTo>
                  <a:pt x="2233" y="802"/>
                </a:lnTo>
                <a:cubicBezTo>
                  <a:pt x="2305" y="760"/>
                  <a:pt x="2398" y="784"/>
                  <a:pt x="2441" y="858"/>
                </a:cubicBezTo>
                <a:cubicBezTo>
                  <a:pt x="2483" y="925"/>
                  <a:pt x="2457" y="1019"/>
                  <a:pt x="2384" y="1061"/>
                </a:cubicBezTo>
                <a:close/>
                <a:moveTo>
                  <a:pt x="2111" y="1869"/>
                </a:moveTo>
                <a:lnTo>
                  <a:pt x="1595" y="1571"/>
                </a:lnTo>
                <a:cubicBezTo>
                  <a:pt x="1567" y="1555"/>
                  <a:pt x="1537" y="1548"/>
                  <a:pt x="1507" y="1552"/>
                </a:cubicBezTo>
                <a:cubicBezTo>
                  <a:pt x="1428" y="1557"/>
                  <a:pt x="1366" y="1624"/>
                  <a:pt x="1366" y="1703"/>
                </a:cubicBezTo>
                <a:lnTo>
                  <a:pt x="1366" y="2299"/>
                </a:lnTo>
                <a:cubicBezTo>
                  <a:pt x="1366" y="2383"/>
                  <a:pt x="1435" y="2450"/>
                  <a:pt x="1517" y="2450"/>
                </a:cubicBezTo>
                <a:cubicBezTo>
                  <a:pt x="1602" y="2450"/>
                  <a:pt x="1669" y="2382"/>
                  <a:pt x="1669" y="2299"/>
                </a:cubicBezTo>
                <a:lnTo>
                  <a:pt x="1669" y="1964"/>
                </a:lnTo>
                <a:lnTo>
                  <a:pt x="1958" y="2131"/>
                </a:lnTo>
                <a:cubicBezTo>
                  <a:pt x="2030" y="2174"/>
                  <a:pt x="2124" y="2149"/>
                  <a:pt x="2166" y="2077"/>
                </a:cubicBezTo>
                <a:cubicBezTo>
                  <a:pt x="2208" y="2005"/>
                  <a:pt x="2183" y="1911"/>
                  <a:pt x="2111" y="1869"/>
                </a:cubicBezTo>
                <a:close/>
                <a:moveTo>
                  <a:pt x="1514" y="1284"/>
                </a:moveTo>
                <a:lnTo>
                  <a:pt x="1299" y="1499"/>
                </a:lnTo>
                <a:cubicBezTo>
                  <a:pt x="1294" y="1506"/>
                  <a:pt x="1281" y="1511"/>
                  <a:pt x="1272" y="1511"/>
                </a:cubicBezTo>
                <a:lnTo>
                  <a:pt x="1257" y="1511"/>
                </a:lnTo>
                <a:lnTo>
                  <a:pt x="1225" y="1511"/>
                </a:lnTo>
                <a:lnTo>
                  <a:pt x="1209" y="1511"/>
                </a:lnTo>
                <a:cubicBezTo>
                  <a:pt x="1200" y="1511"/>
                  <a:pt x="1188" y="1506"/>
                  <a:pt x="1183" y="1499"/>
                </a:cubicBezTo>
                <a:lnTo>
                  <a:pt x="968" y="1284"/>
                </a:lnTo>
                <a:cubicBezTo>
                  <a:pt x="962" y="1279"/>
                  <a:pt x="957" y="1266"/>
                  <a:pt x="957" y="1257"/>
                </a:cubicBezTo>
                <a:lnTo>
                  <a:pt x="957" y="1243"/>
                </a:lnTo>
                <a:lnTo>
                  <a:pt x="957" y="1211"/>
                </a:lnTo>
                <a:lnTo>
                  <a:pt x="957" y="1195"/>
                </a:lnTo>
                <a:cubicBezTo>
                  <a:pt x="957" y="1186"/>
                  <a:pt x="962" y="1174"/>
                  <a:pt x="968" y="1168"/>
                </a:cubicBezTo>
                <a:lnTo>
                  <a:pt x="1183" y="954"/>
                </a:lnTo>
                <a:cubicBezTo>
                  <a:pt x="1190" y="946"/>
                  <a:pt x="1200" y="943"/>
                  <a:pt x="1209" y="943"/>
                </a:cubicBezTo>
                <a:lnTo>
                  <a:pt x="1225" y="943"/>
                </a:lnTo>
                <a:lnTo>
                  <a:pt x="1257" y="943"/>
                </a:lnTo>
                <a:lnTo>
                  <a:pt x="1272" y="943"/>
                </a:lnTo>
                <a:cubicBezTo>
                  <a:pt x="1281" y="943"/>
                  <a:pt x="1294" y="948"/>
                  <a:pt x="1299" y="954"/>
                </a:cubicBezTo>
                <a:lnTo>
                  <a:pt x="1514" y="1168"/>
                </a:lnTo>
                <a:cubicBezTo>
                  <a:pt x="1519" y="1174"/>
                  <a:pt x="1524" y="1186"/>
                  <a:pt x="1524" y="1195"/>
                </a:cubicBezTo>
                <a:lnTo>
                  <a:pt x="1524" y="1211"/>
                </a:lnTo>
                <a:lnTo>
                  <a:pt x="1524" y="1243"/>
                </a:lnTo>
                <a:lnTo>
                  <a:pt x="1524" y="1257"/>
                </a:lnTo>
                <a:cubicBezTo>
                  <a:pt x="1526" y="1266"/>
                  <a:pt x="1521" y="1279"/>
                  <a:pt x="1514" y="1284"/>
                </a:cubicBezTo>
                <a:close/>
                <a:moveTo>
                  <a:pt x="1343" y="1227"/>
                </a:moveTo>
                <a:cubicBezTo>
                  <a:pt x="1343" y="1218"/>
                  <a:pt x="1338" y="1205"/>
                  <a:pt x="1332" y="1200"/>
                </a:cubicBezTo>
                <a:lnTo>
                  <a:pt x="1271" y="1139"/>
                </a:lnTo>
                <a:cubicBezTo>
                  <a:pt x="1265" y="1133"/>
                  <a:pt x="1253" y="1128"/>
                  <a:pt x="1244" y="1128"/>
                </a:cubicBezTo>
                <a:lnTo>
                  <a:pt x="1242" y="1128"/>
                </a:lnTo>
                <a:cubicBezTo>
                  <a:pt x="1234" y="1128"/>
                  <a:pt x="1221" y="1133"/>
                  <a:pt x="1216" y="1139"/>
                </a:cubicBezTo>
                <a:lnTo>
                  <a:pt x="1154" y="1200"/>
                </a:lnTo>
                <a:cubicBezTo>
                  <a:pt x="1147" y="1207"/>
                  <a:pt x="1144" y="1220"/>
                  <a:pt x="1144" y="1227"/>
                </a:cubicBezTo>
                <a:lnTo>
                  <a:pt x="1144" y="1228"/>
                </a:lnTo>
                <a:cubicBezTo>
                  <a:pt x="1144" y="1237"/>
                  <a:pt x="1149" y="1249"/>
                  <a:pt x="1154" y="1254"/>
                </a:cubicBezTo>
                <a:lnTo>
                  <a:pt x="1216" y="1316"/>
                </a:lnTo>
                <a:cubicBezTo>
                  <a:pt x="1221" y="1321"/>
                  <a:pt x="1234" y="1326"/>
                  <a:pt x="1242" y="1326"/>
                </a:cubicBezTo>
                <a:lnTo>
                  <a:pt x="1244" y="1326"/>
                </a:lnTo>
                <a:cubicBezTo>
                  <a:pt x="1253" y="1326"/>
                  <a:pt x="1265" y="1321"/>
                  <a:pt x="1271" y="1316"/>
                </a:cubicBezTo>
                <a:lnTo>
                  <a:pt x="1332" y="1254"/>
                </a:lnTo>
                <a:cubicBezTo>
                  <a:pt x="1338" y="1247"/>
                  <a:pt x="1343" y="1237"/>
                  <a:pt x="1343" y="1228"/>
                </a:cubicBezTo>
                <a:lnTo>
                  <a:pt x="1343" y="1227"/>
                </a:lnTo>
                <a:close/>
                <a:moveTo>
                  <a:pt x="370" y="583"/>
                </a:moveTo>
                <a:lnTo>
                  <a:pt x="887" y="881"/>
                </a:lnTo>
                <a:cubicBezTo>
                  <a:pt x="915" y="897"/>
                  <a:pt x="945" y="904"/>
                  <a:pt x="975" y="901"/>
                </a:cubicBezTo>
                <a:cubicBezTo>
                  <a:pt x="1054" y="895"/>
                  <a:pt x="1116" y="828"/>
                  <a:pt x="1116" y="749"/>
                </a:cubicBezTo>
                <a:lnTo>
                  <a:pt x="1116" y="152"/>
                </a:lnTo>
                <a:cubicBezTo>
                  <a:pt x="1116" y="67"/>
                  <a:pt x="1047" y="0"/>
                  <a:pt x="964" y="0"/>
                </a:cubicBezTo>
                <a:cubicBezTo>
                  <a:pt x="879" y="0"/>
                  <a:pt x="812" y="69"/>
                  <a:pt x="812" y="152"/>
                </a:cubicBezTo>
                <a:lnTo>
                  <a:pt x="812" y="487"/>
                </a:lnTo>
                <a:lnTo>
                  <a:pt x="523" y="319"/>
                </a:lnTo>
                <a:cubicBezTo>
                  <a:pt x="451" y="277"/>
                  <a:pt x="358" y="302"/>
                  <a:pt x="316" y="376"/>
                </a:cubicBezTo>
                <a:cubicBezTo>
                  <a:pt x="273" y="450"/>
                  <a:pt x="298" y="543"/>
                  <a:pt x="370" y="583"/>
                </a:cubicBezTo>
                <a:close/>
                <a:moveTo>
                  <a:pt x="1505" y="902"/>
                </a:moveTo>
                <a:cubicBezTo>
                  <a:pt x="1535" y="904"/>
                  <a:pt x="1565" y="899"/>
                  <a:pt x="1593" y="883"/>
                </a:cubicBezTo>
                <a:lnTo>
                  <a:pt x="2109" y="585"/>
                </a:lnTo>
                <a:cubicBezTo>
                  <a:pt x="2182" y="543"/>
                  <a:pt x="2206" y="450"/>
                  <a:pt x="2166" y="377"/>
                </a:cubicBezTo>
                <a:cubicBezTo>
                  <a:pt x="2124" y="305"/>
                  <a:pt x="2030" y="280"/>
                  <a:pt x="1958" y="321"/>
                </a:cubicBezTo>
                <a:lnTo>
                  <a:pt x="1669" y="488"/>
                </a:lnTo>
                <a:lnTo>
                  <a:pt x="1669" y="153"/>
                </a:lnTo>
                <a:cubicBezTo>
                  <a:pt x="1669" y="69"/>
                  <a:pt x="1600" y="2"/>
                  <a:pt x="1517" y="2"/>
                </a:cubicBezTo>
                <a:cubicBezTo>
                  <a:pt x="1433" y="2"/>
                  <a:pt x="1366" y="71"/>
                  <a:pt x="1366" y="153"/>
                </a:cubicBezTo>
                <a:lnTo>
                  <a:pt x="1366" y="751"/>
                </a:lnTo>
                <a:cubicBezTo>
                  <a:pt x="1366" y="830"/>
                  <a:pt x="1428" y="897"/>
                  <a:pt x="1505" y="902"/>
                </a:cubicBezTo>
                <a:close/>
                <a:moveTo>
                  <a:pt x="976" y="1550"/>
                </a:moveTo>
                <a:cubicBezTo>
                  <a:pt x="946" y="1548"/>
                  <a:pt x="916" y="1553"/>
                  <a:pt x="888" y="1569"/>
                </a:cubicBezTo>
                <a:lnTo>
                  <a:pt x="372" y="1867"/>
                </a:lnTo>
                <a:cubicBezTo>
                  <a:pt x="300" y="1909"/>
                  <a:pt x="275" y="2003"/>
                  <a:pt x="316" y="2075"/>
                </a:cubicBezTo>
                <a:cubicBezTo>
                  <a:pt x="358" y="2147"/>
                  <a:pt x="451" y="2172"/>
                  <a:pt x="523" y="2130"/>
                </a:cubicBezTo>
                <a:lnTo>
                  <a:pt x="812" y="1962"/>
                </a:lnTo>
                <a:lnTo>
                  <a:pt x="812" y="2297"/>
                </a:lnTo>
                <a:cubicBezTo>
                  <a:pt x="812" y="2382"/>
                  <a:pt x="881" y="2449"/>
                  <a:pt x="964" y="2449"/>
                </a:cubicBezTo>
                <a:cubicBezTo>
                  <a:pt x="1049" y="2449"/>
                  <a:pt x="1116" y="2380"/>
                  <a:pt x="1116" y="2297"/>
                </a:cubicBezTo>
                <a:lnTo>
                  <a:pt x="1116" y="1700"/>
                </a:lnTo>
                <a:cubicBezTo>
                  <a:pt x="1117" y="1622"/>
                  <a:pt x="1056" y="1557"/>
                  <a:pt x="976" y="1550"/>
                </a:cubicBezTo>
                <a:close/>
                <a:moveTo>
                  <a:pt x="835" y="1271"/>
                </a:moveTo>
                <a:cubicBezTo>
                  <a:pt x="841" y="1256"/>
                  <a:pt x="842" y="1239"/>
                  <a:pt x="842" y="1223"/>
                </a:cubicBezTo>
                <a:cubicBezTo>
                  <a:pt x="842" y="1211"/>
                  <a:pt x="841" y="1198"/>
                  <a:pt x="837" y="1188"/>
                </a:cubicBezTo>
                <a:cubicBezTo>
                  <a:pt x="827" y="1151"/>
                  <a:pt x="802" y="1117"/>
                  <a:pt x="767" y="1096"/>
                </a:cubicBezTo>
                <a:lnTo>
                  <a:pt x="250" y="797"/>
                </a:lnTo>
                <a:cubicBezTo>
                  <a:pt x="178" y="754"/>
                  <a:pt x="85" y="779"/>
                  <a:pt x="42" y="853"/>
                </a:cubicBezTo>
                <a:cubicBezTo>
                  <a:pt x="0" y="925"/>
                  <a:pt x="25" y="1019"/>
                  <a:pt x="99" y="1061"/>
                </a:cubicBezTo>
                <a:lnTo>
                  <a:pt x="388" y="1228"/>
                </a:lnTo>
                <a:lnTo>
                  <a:pt x="99" y="1395"/>
                </a:lnTo>
                <a:cubicBezTo>
                  <a:pt x="27" y="1437"/>
                  <a:pt x="2" y="1530"/>
                  <a:pt x="42" y="1603"/>
                </a:cubicBezTo>
                <a:cubicBezTo>
                  <a:pt x="85" y="1675"/>
                  <a:pt x="178" y="1700"/>
                  <a:pt x="250" y="1659"/>
                </a:cubicBezTo>
                <a:lnTo>
                  <a:pt x="767" y="1361"/>
                </a:lnTo>
                <a:cubicBezTo>
                  <a:pt x="802" y="1338"/>
                  <a:pt x="825" y="1307"/>
                  <a:pt x="835" y="1271"/>
                </a:cubicBezTo>
                <a:close/>
                <a:moveTo>
                  <a:pt x="7251" y="379"/>
                </a:moveTo>
                <a:lnTo>
                  <a:pt x="7237" y="379"/>
                </a:lnTo>
                <a:cubicBezTo>
                  <a:pt x="7235" y="379"/>
                  <a:pt x="7233" y="379"/>
                  <a:pt x="7231" y="379"/>
                </a:cubicBezTo>
                <a:cubicBezTo>
                  <a:pt x="7229" y="379"/>
                  <a:pt x="7228" y="379"/>
                  <a:pt x="7226" y="379"/>
                </a:cubicBezTo>
                <a:cubicBezTo>
                  <a:pt x="7189" y="379"/>
                  <a:pt x="7154" y="383"/>
                  <a:pt x="7120" y="395"/>
                </a:cubicBezTo>
                <a:cubicBezTo>
                  <a:pt x="7087" y="405"/>
                  <a:pt x="7057" y="423"/>
                  <a:pt x="7034" y="451"/>
                </a:cubicBezTo>
                <a:lnTo>
                  <a:pt x="7034" y="451"/>
                </a:lnTo>
                <a:lnTo>
                  <a:pt x="7034" y="451"/>
                </a:lnTo>
                <a:lnTo>
                  <a:pt x="7034" y="451"/>
                </a:lnTo>
                <a:cubicBezTo>
                  <a:pt x="7009" y="478"/>
                  <a:pt x="6993" y="511"/>
                  <a:pt x="6985" y="546"/>
                </a:cubicBezTo>
                <a:cubicBezTo>
                  <a:pt x="6974" y="583"/>
                  <a:pt x="6970" y="624"/>
                  <a:pt x="6970" y="672"/>
                </a:cubicBezTo>
                <a:lnTo>
                  <a:pt x="6970" y="763"/>
                </a:lnTo>
                <a:lnTo>
                  <a:pt x="6870" y="763"/>
                </a:lnTo>
                <a:cubicBezTo>
                  <a:pt x="6835" y="763"/>
                  <a:pt x="6807" y="791"/>
                  <a:pt x="6807" y="825"/>
                </a:cubicBezTo>
                <a:cubicBezTo>
                  <a:pt x="6807" y="842"/>
                  <a:pt x="6814" y="860"/>
                  <a:pt x="6824" y="872"/>
                </a:cubicBezTo>
                <a:cubicBezTo>
                  <a:pt x="6836" y="885"/>
                  <a:pt x="6852" y="892"/>
                  <a:pt x="6870" y="894"/>
                </a:cubicBezTo>
                <a:lnTo>
                  <a:pt x="6970" y="894"/>
                </a:lnTo>
                <a:lnTo>
                  <a:pt x="6970" y="1634"/>
                </a:lnTo>
                <a:lnTo>
                  <a:pt x="6970" y="1636"/>
                </a:lnTo>
                <a:cubicBezTo>
                  <a:pt x="6970" y="1654"/>
                  <a:pt x="6977" y="1670"/>
                  <a:pt x="6990" y="1682"/>
                </a:cubicBezTo>
                <a:cubicBezTo>
                  <a:pt x="7002" y="1693"/>
                  <a:pt x="7018" y="1700"/>
                  <a:pt x="7036" y="1700"/>
                </a:cubicBezTo>
                <a:cubicBezTo>
                  <a:pt x="7069" y="1700"/>
                  <a:pt x="7097" y="1671"/>
                  <a:pt x="7097" y="1636"/>
                </a:cubicBezTo>
                <a:lnTo>
                  <a:pt x="7097" y="894"/>
                </a:lnTo>
                <a:lnTo>
                  <a:pt x="7205" y="894"/>
                </a:lnTo>
                <a:cubicBezTo>
                  <a:pt x="7222" y="892"/>
                  <a:pt x="7238" y="885"/>
                  <a:pt x="7251" y="874"/>
                </a:cubicBezTo>
                <a:cubicBezTo>
                  <a:pt x="7263" y="862"/>
                  <a:pt x="7270" y="846"/>
                  <a:pt x="7270" y="828"/>
                </a:cubicBezTo>
                <a:lnTo>
                  <a:pt x="7270" y="827"/>
                </a:lnTo>
                <a:cubicBezTo>
                  <a:pt x="7270" y="793"/>
                  <a:pt x="7242" y="765"/>
                  <a:pt x="7207" y="765"/>
                </a:cubicBezTo>
                <a:lnTo>
                  <a:pt x="7097" y="765"/>
                </a:lnTo>
                <a:lnTo>
                  <a:pt x="7097" y="673"/>
                </a:lnTo>
                <a:cubicBezTo>
                  <a:pt x="7097" y="633"/>
                  <a:pt x="7103" y="603"/>
                  <a:pt x="7108" y="582"/>
                </a:cubicBezTo>
                <a:cubicBezTo>
                  <a:pt x="7113" y="561"/>
                  <a:pt x="7122" y="546"/>
                  <a:pt x="7129" y="538"/>
                </a:cubicBezTo>
                <a:cubicBezTo>
                  <a:pt x="7136" y="531"/>
                  <a:pt x="7145" y="524"/>
                  <a:pt x="7161" y="518"/>
                </a:cubicBezTo>
                <a:cubicBezTo>
                  <a:pt x="7177" y="513"/>
                  <a:pt x="7196" y="509"/>
                  <a:pt x="7224" y="509"/>
                </a:cubicBezTo>
                <a:lnTo>
                  <a:pt x="7228" y="509"/>
                </a:lnTo>
                <a:cubicBezTo>
                  <a:pt x="7229" y="509"/>
                  <a:pt x="7231" y="509"/>
                  <a:pt x="7233" y="509"/>
                </a:cubicBezTo>
                <a:cubicBezTo>
                  <a:pt x="7235" y="509"/>
                  <a:pt x="7237" y="509"/>
                  <a:pt x="7238" y="509"/>
                </a:cubicBezTo>
                <a:lnTo>
                  <a:pt x="7247" y="509"/>
                </a:lnTo>
                <a:lnTo>
                  <a:pt x="7252" y="509"/>
                </a:lnTo>
                <a:cubicBezTo>
                  <a:pt x="7288" y="509"/>
                  <a:pt x="7318" y="481"/>
                  <a:pt x="7318" y="444"/>
                </a:cubicBezTo>
                <a:cubicBezTo>
                  <a:pt x="7314" y="409"/>
                  <a:pt x="7286" y="379"/>
                  <a:pt x="7251" y="379"/>
                </a:cubicBezTo>
                <a:close/>
                <a:moveTo>
                  <a:pt x="9482" y="862"/>
                </a:moveTo>
                <a:cubicBezTo>
                  <a:pt x="9494" y="850"/>
                  <a:pt x="9501" y="832"/>
                  <a:pt x="9501" y="816"/>
                </a:cubicBezTo>
                <a:cubicBezTo>
                  <a:pt x="9501" y="800"/>
                  <a:pt x="9494" y="784"/>
                  <a:pt x="9482" y="772"/>
                </a:cubicBez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cubicBezTo>
                  <a:pt x="9469" y="760"/>
                  <a:pt x="9454" y="753"/>
                  <a:pt x="9438" y="753"/>
                </a:cubicBezTo>
                <a:cubicBezTo>
                  <a:pt x="9423" y="753"/>
                  <a:pt x="9406" y="760"/>
                  <a:pt x="9393" y="772"/>
                </a:cubicBezTo>
                <a:lnTo>
                  <a:pt x="8895" y="1256"/>
                </a:lnTo>
                <a:lnTo>
                  <a:pt x="8895" y="441"/>
                </a:lnTo>
                <a:cubicBezTo>
                  <a:pt x="8895" y="405"/>
                  <a:pt x="8865" y="377"/>
                  <a:pt x="8830" y="377"/>
                </a:cubicBezTo>
                <a:cubicBezTo>
                  <a:pt x="8812" y="377"/>
                  <a:pt x="8796" y="384"/>
                  <a:pt x="8785" y="397"/>
                </a:cubicBezTo>
                <a:cubicBezTo>
                  <a:pt x="8775" y="407"/>
                  <a:pt x="8766" y="425"/>
                  <a:pt x="8766" y="441"/>
                </a:cubicBezTo>
                <a:lnTo>
                  <a:pt x="8766" y="1634"/>
                </a:lnTo>
                <a:cubicBezTo>
                  <a:pt x="8766" y="1652"/>
                  <a:pt x="8773" y="1668"/>
                  <a:pt x="8785" y="1679"/>
                </a:cubicBezTo>
                <a:cubicBezTo>
                  <a:pt x="8796" y="1689"/>
                  <a:pt x="8814" y="1698"/>
                  <a:pt x="8830" y="1698"/>
                </a:cubicBezTo>
                <a:cubicBezTo>
                  <a:pt x="8867" y="1698"/>
                  <a:pt x="8895" y="1670"/>
                  <a:pt x="8895" y="1634"/>
                </a:cubicBezTo>
                <a:lnTo>
                  <a:pt x="8895" y="1437"/>
                </a:lnTo>
                <a:lnTo>
                  <a:pt x="9057" y="1275"/>
                </a:lnTo>
                <a:lnTo>
                  <a:pt x="9388" y="1673"/>
                </a:lnTo>
                <a:cubicBezTo>
                  <a:pt x="9395" y="1682"/>
                  <a:pt x="9402" y="1690"/>
                  <a:pt x="9411" y="1693"/>
                </a:cubicBezTo>
                <a:cubicBezTo>
                  <a:pt x="9420" y="1697"/>
                  <a:pt x="9430" y="1698"/>
                  <a:pt x="9438" y="1698"/>
                </a:cubicBezTo>
                <a:cubicBezTo>
                  <a:pt x="9448" y="1698"/>
                  <a:pt x="9466" y="1696"/>
                  <a:pt x="9480" y="1684"/>
                </a:cubicBezTo>
                <a:lnTo>
                  <a:pt x="9480" y="1684"/>
                </a:lnTo>
                <a:lnTo>
                  <a:pt x="9480" y="1684"/>
                </a:lnTo>
                <a:cubicBezTo>
                  <a:pt x="9494" y="1671"/>
                  <a:pt x="9501" y="1654"/>
                  <a:pt x="9501" y="1636"/>
                </a:cubicBezTo>
                <a:cubicBezTo>
                  <a:pt x="9501" y="1622"/>
                  <a:pt x="9496" y="1606"/>
                  <a:pt x="9485" y="1594"/>
                </a:cubicBezTo>
                <a:lnTo>
                  <a:pt x="9485" y="1594"/>
                </a:lnTo>
                <a:lnTo>
                  <a:pt x="9149" y="1186"/>
                </a:lnTo>
                <a:lnTo>
                  <a:pt x="9482" y="862"/>
                </a:lnTo>
                <a:close/>
                <a:moveTo>
                  <a:pt x="8581" y="779"/>
                </a:moveTo>
                <a:cubicBezTo>
                  <a:pt x="8593" y="790"/>
                  <a:pt x="8600" y="807"/>
                  <a:pt x="8600" y="825"/>
                </a:cubicBezTo>
                <a:lnTo>
                  <a:pt x="8600" y="1633"/>
                </a:lnTo>
                <a:cubicBezTo>
                  <a:pt x="8600" y="1650"/>
                  <a:pt x="8593" y="1666"/>
                  <a:pt x="8581" y="1677"/>
                </a:cubicBezTo>
                <a:cubicBezTo>
                  <a:pt x="8569" y="1687"/>
                  <a:pt x="8553" y="1696"/>
                  <a:pt x="8537" y="1696"/>
                </a:cubicBezTo>
                <a:cubicBezTo>
                  <a:pt x="8519" y="1696"/>
                  <a:pt x="8504" y="1689"/>
                  <a:pt x="8493" y="1677"/>
                </a:cubicBezTo>
                <a:cubicBezTo>
                  <a:pt x="8481" y="1666"/>
                  <a:pt x="8474" y="1650"/>
                  <a:pt x="8474" y="1633"/>
                </a:cubicBezTo>
                <a:lnTo>
                  <a:pt x="8474" y="1553"/>
                </a:lnTo>
                <a:cubicBezTo>
                  <a:pt x="8394" y="1640"/>
                  <a:pt x="8281" y="1696"/>
                  <a:pt x="8156" y="1696"/>
                </a:cubicBezTo>
                <a:cubicBezTo>
                  <a:pt x="8033" y="1696"/>
                  <a:pt x="7920" y="1643"/>
                  <a:pt x="7841" y="1557"/>
                </a:cubicBezTo>
                <a:cubicBezTo>
                  <a:pt x="7760" y="1472"/>
                  <a:pt x="7712" y="1354"/>
                  <a:pt x="7712" y="1228"/>
                </a:cubicBezTo>
                <a:cubicBezTo>
                  <a:pt x="7712" y="1100"/>
                  <a:pt x="7762" y="983"/>
                  <a:pt x="7841" y="899"/>
                </a:cubicBezTo>
                <a:cubicBezTo>
                  <a:pt x="7920" y="814"/>
                  <a:pt x="8033" y="760"/>
                  <a:pt x="8156" y="760"/>
                </a:cubicBezTo>
                <a:cubicBezTo>
                  <a:pt x="8281" y="760"/>
                  <a:pt x="8394" y="814"/>
                  <a:pt x="8474" y="901"/>
                </a:cubicBezTo>
                <a:lnTo>
                  <a:pt x="8474" y="823"/>
                </a:lnTo>
                <a:cubicBezTo>
                  <a:pt x="8474" y="805"/>
                  <a:pt x="8481" y="790"/>
                  <a:pt x="8493" y="777"/>
                </a:cubicBezTo>
                <a:cubicBezTo>
                  <a:pt x="8505" y="767"/>
                  <a:pt x="8521" y="760"/>
                  <a:pt x="8537" y="760"/>
                </a:cubicBezTo>
                <a:cubicBezTo>
                  <a:pt x="8555" y="761"/>
                  <a:pt x="8570" y="768"/>
                  <a:pt x="8581" y="779"/>
                </a:cubicBezTo>
                <a:close/>
                <a:moveTo>
                  <a:pt x="8474" y="1230"/>
                </a:moveTo>
                <a:cubicBezTo>
                  <a:pt x="8474" y="1135"/>
                  <a:pt x="8437" y="1049"/>
                  <a:pt x="8380" y="987"/>
                </a:cubicBezTo>
                <a:cubicBezTo>
                  <a:pt x="8322" y="925"/>
                  <a:pt x="8243" y="888"/>
                  <a:pt x="8156" y="888"/>
                </a:cubicBezTo>
                <a:cubicBezTo>
                  <a:pt x="8070" y="888"/>
                  <a:pt x="7992" y="925"/>
                  <a:pt x="7933" y="987"/>
                </a:cubicBezTo>
                <a:cubicBezTo>
                  <a:pt x="7875" y="1049"/>
                  <a:pt x="7837" y="1135"/>
                  <a:pt x="7837" y="1230"/>
                </a:cubicBezTo>
                <a:cubicBezTo>
                  <a:pt x="7837" y="1324"/>
                  <a:pt x="7874" y="1411"/>
                  <a:pt x="7933" y="1472"/>
                </a:cubicBezTo>
                <a:cubicBezTo>
                  <a:pt x="7991" y="1534"/>
                  <a:pt x="8070" y="1571"/>
                  <a:pt x="8156" y="1571"/>
                </a:cubicBezTo>
                <a:cubicBezTo>
                  <a:pt x="8243" y="1571"/>
                  <a:pt x="8322" y="1534"/>
                  <a:pt x="8380" y="1472"/>
                </a:cubicBezTo>
                <a:cubicBezTo>
                  <a:pt x="8437" y="1409"/>
                  <a:pt x="8474" y="1324"/>
                  <a:pt x="8474" y="1230"/>
                </a:cubicBezTo>
                <a:close/>
                <a:moveTo>
                  <a:pt x="3348" y="1207"/>
                </a:moveTo>
                <a:cubicBezTo>
                  <a:pt x="3297" y="1183"/>
                  <a:pt x="3239" y="1165"/>
                  <a:pt x="3181" y="1146"/>
                </a:cubicBezTo>
                <a:cubicBezTo>
                  <a:pt x="3128" y="1128"/>
                  <a:pt x="3073" y="1112"/>
                  <a:pt x="3035" y="1091"/>
                </a:cubicBezTo>
                <a:cubicBezTo>
                  <a:pt x="3015" y="1080"/>
                  <a:pt x="2999" y="1070"/>
                  <a:pt x="2991" y="1057"/>
                </a:cubicBezTo>
                <a:cubicBezTo>
                  <a:pt x="2980" y="1045"/>
                  <a:pt x="2976" y="1033"/>
                  <a:pt x="2975" y="1015"/>
                </a:cubicBezTo>
                <a:cubicBezTo>
                  <a:pt x="2975" y="992"/>
                  <a:pt x="2982" y="973"/>
                  <a:pt x="2992" y="955"/>
                </a:cubicBezTo>
                <a:cubicBezTo>
                  <a:pt x="3010" y="931"/>
                  <a:pt x="3038" y="911"/>
                  <a:pt x="3072" y="899"/>
                </a:cubicBezTo>
                <a:cubicBezTo>
                  <a:pt x="3103" y="887"/>
                  <a:pt x="3137" y="879"/>
                  <a:pt x="3162" y="879"/>
                </a:cubicBezTo>
                <a:cubicBezTo>
                  <a:pt x="3234" y="879"/>
                  <a:pt x="3280" y="904"/>
                  <a:pt x="3315" y="929"/>
                </a:cubicBezTo>
                <a:cubicBezTo>
                  <a:pt x="3332" y="941"/>
                  <a:pt x="3347" y="954"/>
                  <a:pt x="3361" y="964"/>
                </a:cubicBezTo>
                <a:cubicBezTo>
                  <a:pt x="3368" y="969"/>
                  <a:pt x="3375" y="975"/>
                  <a:pt x="3382" y="978"/>
                </a:cubicBezTo>
                <a:cubicBezTo>
                  <a:pt x="3389" y="982"/>
                  <a:pt x="3398" y="985"/>
                  <a:pt x="3406" y="985"/>
                </a:cubicBezTo>
                <a:cubicBezTo>
                  <a:pt x="3412" y="985"/>
                  <a:pt x="3419" y="983"/>
                  <a:pt x="3424" y="982"/>
                </a:cubicBezTo>
                <a:cubicBezTo>
                  <a:pt x="3429" y="980"/>
                  <a:pt x="3435" y="976"/>
                  <a:pt x="3440" y="971"/>
                </a:cubicBezTo>
                <a:cubicBezTo>
                  <a:pt x="3445" y="968"/>
                  <a:pt x="3449" y="962"/>
                  <a:pt x="3452" y="955"/>
                </a:cubicBezTo>
                <a:cubicBezTo>
                  <a:pt x="3454" y="950"/>
                  <a:pt x="3456" y="943"/>
                  <a:pt x="3456" y="938"/>
                </a:cubicBezTo>
                <a:cubicBezTo>
                  <a:pt x="3456" y="927"/>
                  <a:pt x="3452" y="916"/>
                  <a:pt x="3447" y="906"/>
                </a:cubicBezTo>
                <a:cubicBezTo>
                  <a:pt x="3438" y="888"/>
                  <a:pt x="3422" y="872"/>
                  <a:pt x="3403" y="855"/>
                </a:cubicBezTo>
                <a:cubicBezTo>
                  <a:pt x="3375" y="830"/>
                  <a:pt x="3337" y="805"/>
                  <a:pt x="3297" y="788"/>
                </a:cubicBezTo>
                <a:cubicBezTo>
                  <a:pt x="3256" y="770"/>
                  <a:pt x="3214" y="758"/>
                  <a:pt x="3174" y="758"/>
                </a:cubicBezTo>
                <a:cubicBezTo>
                  <a:pt x="3079" y="758"/>
                  <a:pt x="3001" y="779"/>
                  <a:pt x="2943" y="820"/>
                </a:cubicBezTo>
                <a:cubicBezTo>
                  <a:pt x="2913" y="841"/>
                  <a:pt x="2887" y="864"/>
                  <a:pt x="2869" y="894"/>
                </a:cubicBezTo>
                <a:cubicBezTo>
                  <a:pt x="2850" y="925"/>
                  <a:pt x="2839" y="964"/>
                  <a:pt x="2839" y="1013"/>
                </a:cubicBezTo>
                <a:cubicBezTo>
                  <a:pt x="2839" y="1015"/>
                  <a:pt x="2839" y="1019"/>
                  <a:pt x="2839" y="1020"/>
                </a:cubicBezTo>
                <a:cubicBezTo>
                  <a:pt x="2839" y="1070"/>
                  <a:pt x="2855" y="1109"/>
                  <a:pt x="2880" y="1140"/>
                </a:cubicBezTo>
                <a:cubicBezTo>
                  <a:pt x="2917" y="1188"/>
                  <a:pt x="2973" y="1215"/>
                  <a:pt x="3028" y="1235"/>
                </a:cubicBezTo>
                <a:cubicBezTo>
                  <a:pt x="3082" y="1254"/>
                  <a:pt x="3137" y="1266"/>
                  <a:pt x="3170" y="1279"/>
                </a:cubicBezTo>
                <a:cubicBezTo>
                  <a:pt x="3218" y="1294"/>
                  <a:pt x="3271" y="1312"/>
                  <a:pt x="3308" y="1335"/>
                </a:cubicBezTo>
                <a:cubicBezTo>
                  <a:pt x="3327" y="1347"/>
                  <a:pt x="3341" y="1360"/>
                  <a:pt x="3352" y="1374"/>
                </a:cubicBezTo>
                <a:cubicBezTo>
                  <a:pt x="3362" y="1388"/>
                  <a:pt x="3368" y="1404"/>
                  <a:pt x="3368" y="1421"/>
                </a:cubicBezTo>
                <a:lnTo>
                  <a:pt x="3368" y="1423"/>
                </a:lnTo>
                <a:cubicBezTo>
                  <a:pt x="3368" y="1449"/>
                  <a:pt x="3359" y="1471"/>
                  <a:pt x="3347" y="1490"/>
                </a:cubicBezTo>
                <a:cubicBezTo>
                  <a:pt x="3327" y="1516"/>
                  <a:pt x="3294" y="1538"/>
                  <a:pt x="3258" y="1550"/>
                </a:cubicBezTo>
                <a:cubicBezTo>
                  <a:pt x="3223" y="1562"/>
                  <a:pt x="3188" y="1568"/>
                  <a:pt x="3163" y="1568"/>
                </a:cubicBezTo>
                <a:cubicBezTo>
                  <a:pt x="3080" y="1568"/>
                  <a:pt x="3026" y="1548"/>
                  <a:pt x="2985" y="1527"/>
                </a:cubicBezTo>
                <a:cubicBezTo>
                  <a:pt x="2966" y="1516"/>
                  <a:pt x="2948" y="1508"/>
                  <a:pt x="2934" y="1499"/>
                </a:cubicBezTo>
                <a:cubicBezTo>
                  <a:pt x="2927" y="1495"/>
                  <a:pt x="2920" y="1492"/>
                  <a:pt x="2913" y="1488"/>
                </a:cubicBezTo>
                <a:cubicBezTo>
                  <a:pt x="2906" y="1485"/>
                  <a:pt x="2899" y="1483"/>
                  <a:pt x="2890" y="1483"/>
                </a:cubicBezTo>
                <a:cubicBezTo>
                  <a:pt x="2885" y="1483"/>
                  <a:pt x="2880" y="1483"/>
                  <a:pt x="2874" y="1486"/>
                </a:cubicBezTo>
                <a:cubicBezTo>
                  <a:pt x="2869" y="1488"/>
                  <a:pt x="2864" y="1492"/>
                  <a:pt x="2860" y="1495"/>
                </a:cubicBezTo>
                <a:cubicBezTo>
                  <a:pt x="2855" y="1501"/>
                  <a:pt x="2850" y="1506"/>
                  <a:pt x="2846" y="1513"/>
                </a:cubicBezTo>
                <a:cubicBezTo>
                  <a:pt x="2843" y="1520"/>
                  <a:pt x="2841" y="1527"/>
                  <a:pt x="2841" y="1534"/>
                </a:cubicBezTo>
                <a:cubicBezTo>
                  <a:pt x="2841" y="1546"/>
                  <a:pt x="2846" y="1559"/>
                  <a:pt x="2851" y="1568"/>
                </a:cubicBezTo>
                <a:cubicBezTo>
                  <a:pt x="2862" y="1582"/>
                  <a:pt x="2878" y="1596"/>
                  <a:pt x="2895" y="1610"/>
                </a:cubicBezTo>
                <a:cubicBezTo>
                  <a:pt x="2915" y="1622"/>
                  <a:pt x="2938" y="1636"/>
                  <a:pt x="2966" y="1649"/>
                </a:cubicBezTo>
                <a:cubicBezTo>
                  <a:pt x="3026" y="1677"/>
                  <a:pt x="3103" y="1691"/>
                  <a:pt x="3162" y="1693"/>
                </a:cubicBezTo>
                <a:lnTo>
                  <a:pt x="3162" y="1693"/>
                </a:lnTo>
                <a:cubicBezTo>
                  <a:pt x="3253" y="1693"/>
                  <a:pt x="3331" y="1671"/>
                  <a:pt x="3398" y="1622"/>
                </a:cubicBezTo>
                <a:lnTo>
                  <a:pt x="3398" y="1622"/>
                </a:lnTo>
                <a:lnTo>
                  <a:pt x="3398" y="1622"/>
                </a:lnTo>
                <a:cubicBezTo>
                  <a:pt x="3463" y="1573"/>
                  <a:pt x="3503" y="1501"/>
                  <a:pt x="3503" y="1419"/>
                </a:cubicBezTo>
                <a:cubicBezTo>
                  <a:pt x="3503" y="1375"/>
                  <a:pt x="3493" y="1337"/>
                  <a:pt x="3475" y="1305"/>
                </a:cubicBezTo>
                <a:cubicBezTo>
                  <a:pt x="3445" y="1261"/>
                  <a:pt x="3399" y="1232"/>
                  <a:pt x="3348" y="1207"/>
                </a:cubicBezTo>
                <a:close/>
                <a:moveTo>
                  <a:pt x="7513" y="377"/>
                </a:moveTo>
                <a:cubicBezTo>
                  <a:pt x="7496" y="377"/>
                  <a:pt x="7480" y="384"/>
                  <a:pt x="7469" y="397"/>
                </a:cubicBezTo>
                <a:cubicBezTo>
                  <a:pt x="7457" y="407"/>
                  <a:pt x="7450" y="425"/>
                  <a:pt x="7450" y="441"/>
                </a:cubicBezTo>
                <a:lnTo>
                  <a:pt x="7450" y="1634"/>
                </a:lnTo>
                <a:cubicBezTo>
                  <a:pt x="7450" y="1652"/>
                  <a:pt x="7457" y="1668"/>
                  <a:pt x="7469" y="1679"/>
                </a:cubicBezTo>
                <a:cubicBezTo>
                  <a:pt x="7481" y="1689"/>
                  <a:pt x="7497" y="1698"/>
                  <a:pt x="7513" y="1698"/>
                </a:cubicBezTo>
                <a:cubicBezTo>
                  <a:pt x="7550" y="1698"/>
                  <a:pt x="7578" y="1670"/>
                  <a:pt x="7578" y="1634"/>
                </a:cubicBezTo>
                <a:lnTo>
                  <a:pt x="7578" y="441"/>
                </a:lnTo>
                <a:cubicBezTo>
                  <a:pt x="7578" y="405"/>
                  <a:pt x="7548" y="377"/>
                  <a:pt x="7513" y="377"/>
                </a:cubicBezTo>
                <a:close/>
                <a:moveTo>
                  <a:pt x="10445" y="1200"/>
                </a:moveTo>
                <a:lnTo>
                  <a:pt x="10445" y="1207"/>
                </a:lnTo>
                <a:cubicBezTo>
                  <a:pt x="10445" y="1225"/>
                  <a:pt x="10438" y="1241"/>
                  <a:pt x="10426" y="1250"/>
                </a:cubicBezTo>
                <a:cubicBezTo>
                  <a:pt x="10414" y="1261"/>
                  <a:pt x="10398" y="1266"/>
                  <a:pt x="10382" y="1266"/>
                </a:cubicBezTo>
                <a:lnTo>
                  <a:pt x="9667" y="1266"/>
                </a:lnTo>
                <a:cubicBezTo>
                  <a:pt x="9684" y="1441"/>
                  <a:pt x="9823" y="1569"/>
                  <a:pt x="9991" y="1571"/>
                </a:cubicBezTo>
                <a:lnTo>
                  <a:pt x="10033" y="1571"/>
                </a:lnTo>
                <a:cubicBezTo>
                  <a:pt x="10088" y="1571"/>
                  <a:pt x="10142" y="1552"/>
                  <a:pt x="10188" y="1520"/>
                </a:cubicBezTo>
                <a:cubicBezTo>
                  <a:pt x="10236" y="1488"/>
                  <a:pt x="10276" y="1446"/>
                  <a:pt x="10305" y="1397"/>
                </a:cubicBezTo>
                <a:cubicBezTo>
                  <a:pt x="10310" y="1386"/>
                  <a:pt x="10319" y="1380"/>
                  <a:pt x="10327" y="1374"/>
                </a:cubicBezTo>
                <a:cubicBezTo>
                  <a:pt x="10336" y="1369"/>
                  <a:pt x="10347" y="1367"/>
                  <a:pt x="10357" y="1367"/>
                </a:cubicBezTo>
                <a:cubicBezTo>
                  <a:pt x="10368" y="1367"/>
                  <a:pt x="10380" y="1370"/>
                  <a:pt x="10389" y="1375"/>
                </a:cubicBezTo>
                <a:lnTo>
                  <a:pt x="10389" y="1375"/>
                </a:lnTo>
                <a:lnTo>
                  <a:pt x="10389" y="1375"/>
                </a:lnTo>
                <a:cubicBezTo>
                  <a:pt x="10407" y="1388"/>
                  <a:pt x="10419" y="1409"/>
                  <a:pt x="10419" y="1430"/>
                </a:cubicBezTo>
                <a:cubicBezTo>
                  <a:pt x="10419" y="1441"/>
                  <a:pt x="10416" y="1453"/>
                  <a:pt x="10410" y="1464"/>
                </a:cubicBezTo>
                <a:lnTo>
                  <a:pt x="10410" y="1464"/>
                </a:lnTo>
                <a:lnTo>
                  <a:pt x="10410" y="1464"/>
                </a:lnTo>
                <a:cubicBezTo>
                  <a:pt x="10370" y="1527"/>
                  <a:pt x="10315" y="1585"/>
                  <a:pt x="10252" y="1627"/>
                </a:cubicBezTo>
                <a:cubicBezTo>
                  <a:pt x="10186" y="1670"/>
                  <a:pt x="10112" y="1696"/>
                  <a:pt x="10031" y="1696"/>
                </a:cubicBezTo>
                <a:lnTo>
                  <a:pt x="9989" y="1696"/>
                </a:lnTo>
                <a:cubicBezTo>
                  <a:pt x="9864" y="1696"/>
                  <a:pt x="9749" y="1642"/>
                  <a:pt x="9668" y="1557"/>
                </a:cubicBezTo>
                <a:cubicBezTo>
                  <a:pt x="9587" y="1472"/>
                  <a:pt x="9536" y="1356"/>
                  <a:pt x="9536" y="1230"/>
                </a:cubicBezTo>
                <a:cubicBezTo>
                  <a:pt x="9536" y="1100"/>
                  <a:pt x="9587" y="983"/>
                  <a:pt x="9668" y="897"/>
                </a:cubicBezTo>
                <a:cubicBezTo>
                  <a:pt x="9751" y="813"/>
                  <a:pt x="9864" y="760"/>
                  <a:pt x="9991" y="760"/>
                </a:cubicBezTo>
                <a:cubicBezTo>
                  <a:pt x="10112" y="760"/>
                  <a:pt x="10220" y="807"/>
                  <a:pt x="10301" y="887"/>
                </a:cubicBezTo>
                <a:cubicBezTo>
                  <a:pt x="10382" y="966"/>
                  <a:pt x="10435" y="1075"/>
                  <a:pt x="10445" y="1200"/>
                </a:cubicBezTo>
                <a:close/>
                <a:moveTo>
                  <a:pt x="10305" y="1139"/>
                </a:moveTo>
                <a:cubicBezTo>
                  <a:pt x="10268" y="992"/>
                  <a:pt x="10139" y="887"/>
                  <a:pt x="9993" y="887"/>
                </a:cubicBezTo>
                <a:cubicBezTo>
                  <a:pt x="9841" y="887"/>
                  <a:pt x="9714" y="989"/>
                  <a:pt x="9675" y="1139"/>
                </a:cubicBezTo>
                <a:lnTo>
                  <a:pt x="10305" y="1139"/>
                </a:lnTo>
                <a:close/>
                <a:moveTo>
                  <a:pt x="4027" y="763"/>
                </a:moveTo>
                <a:cubicBezTo>
                  <a:pt x="3926" y="763"/>
                  <a:pt x="3836" y="802"/>
                  <a:pt x="3768" y="864"/>
                </a:cubicBezTo>
                <a:lnTo>
                  <a:pt x="3768" y="827"/>
                </a:lnTo>
                <a:cubicBezTo>
                  <a:pt x="3768" y="809"/>
                  <a:pt x="3761" y="793"/>
                  <a:pt x="3750" y="783"/>
                </a:cubicBezTo>
                <a:cubicBezTo>
                  <a:pt x="3740" y="770"/>
                  <a:pt x="3724" y="763"/>
                  <a:pt x="3706" y="763"/>
                </a:cubicBezTo>
                <a:cubicBezTo>
                  <a:pt x="3688" y="763"/>
                  <a:pt x="3670" y="770"/>
                  <a:pt x="3660" y="783"/>
                </a:cubicBezTo>
                <a:cubicBezTo>
                  <a:pt x="3649" y="795"/>
                  <a:pt x="3643" y="811"/>
                  <a:pt x="3643" y="827"/>
                </a:cubicBezTo>
                <a:lnTo>
                  <a:pt x="3643" y="1652"/>
                </a:lnTo>
                <a:lnTo>
                  <a:pt x="3644" y="1654"/>
                </a:lnTo>
                <a:lnTo>
                  <a:pt x="3644" y="1654"/>
                </a:lnTo>
                <a:cubicBezTo>
                  <a:pt x="3644" y="1657"/>
                  <a:pt x="3646" y="1659"/>
                  <a:pt x="3648" y="1663"/>
                </a:cubicBezTo>
                <a:cubicBezTo>
                  <a:pt x="3657" y="1679"/>
                  <a:pt x="3671" y="1689"/>
                  <a:pt x="3688" y="1694"/>
                </a:cubicBezTo>
                <a:lnTo>
                  <a:pt x="3690" y="1694"/>
                </a:lnTo>
                <a:lnTo>
                  <a:pt x="3704" y="1694"/>
                </a:lnTo>
                <a:cubicBezTo>
                  <a:pt x="3713" y="1694"/>
                  <a:pt x="3722" y="1693"/>
                  <a:pt x="3731" y="1689"/>
                </a:cubicBezTo>
                <a:cubicBezTo>
                  <a:pt x="3738" y="1686"/>
                  <a:pt x="3745" y="1680"/>
                  <a:pt x="3750" y="1673"/>
                </a:cubicBezTo>
                <a:lnTo>
                  <a:pt x="3750" y="1673"/>
                </a:lnTo>
                <a:cubicBezTo>
                  <a:pt x="3750" y="1673"/>
                  <a:pt x="3750" y="1671"/>
                  <a:pt x="3752" y="1671"/>
                </a:cubicBezTo>
                <a:lnTo>
                  <a:pt x="3752" y="1671"/>
                </a:lnTo>
                <a:cubicBezTo>
                  <a:pt x="3755" y="1668"/>
                  <a:pt x="3759" y="1663"/>
                  <a:pt x="3761" y="1659"/>
                </a:cubicBezTo>
                <a:cubicBezTo>
                  <a:pt x="3762" y="1654"/>
                  <a:pt x="3764" y="1650"/>
                  <a:pt x="3764" y="1645"/>
                </a:cubicBezTo>
                <a:lnTo>
                  <a:pt x="3764" y="1643"/>
                </a:lnTo>
                <a:lnTo>
                  <a:pt x="3764" y="1147"/>
                </a:lnTo>
                <a:cubicBezTo>
                  <a:pt x="3766" y="1077"/>
                  <a:pt x="3796" y="1012"/>
                  <a:pt x="3842" y="966"/>
                </a:cubicBezTo>
                <a:cubicBezTo>
                  <a:pt x="3888" y="920"/>
                  <a:pt x="3953" y="890"/>
                  <a:pt x="4023" y="890"/>
                </a:cubicBezTo>
                <a:cubicBezTo>
                  <a:pt x="4095" y="890"/>
                  <a:pt x="4159" y="918"/>
                  <a:pt x="4205" y="966"/>
                </a:cubicBezTo>
                <a:cubicBezTo>
                  <a:pt x="4251" y="1012"/>
                  <a:pt x="4279" y="1077"/>
                  <a:pt x="4279" y="1147"/>
                </a:cubicBezTo>
                <a:lnTo>
                  <a:pt x="4279" y="1634"/>
                </a:lnTo>
                <a:cubicBezTo>
                  <a:pt x="4279" y="1652"/>
                  <a:pt x="4286" y="1668"/>
                  <a:pt x="4298" y="1680"/>
                </a:cubicBezTo>
                <a:cubicBezTo>
                  <a:pt x="4310" y="1691"/>
                  <a:pt x="4326" y="1698"/>
                  <a:pt x="4342" y="1698"/>
                </a:cubicBezTo>
                <a:cubicBezTo>
                  <a:pt x="4360" y="1698"/>
                  <a:pt x="4376" y="1691"/>
                  <a:pt x="4386" y="1680"/>
                </a:cubicBezTo>
                <a:cubicBezTo>
                  <a:pt x="4399" y="1670"/>
                  <a:pt x="4406" y="1652"/>
                  <a:pt x="4406" y="1634"/>
                </a:cubicBezTo>
                <a:lnTo>
                  <a:pt x="4406" y="1147"/>
                </a:lnTo>
                <a:cubicBezTo>
                  <a:pt x="4413" y="936"/>
                  <a:pt x="4240" y="763"/>
                  <a:pt x="4027" y="763"/>
                </a:cubicBezTo>
                <a:close/>
                <a:moveTo>
                  <a:pt x="5294" y="901"/>
                </a:moveTo>
                <a:cubicBezTo>
                  <a:pt x="5375" y="985"/>
                  <a:pt x="5421" y="1103"/>
                  <a:pt x="5423" y="1230"/>
                </a:cubicBezTo>
                <a:cubicBezTo>
                  <a:pt x="5423" y="1356"/>
                  <a:pt x="5375" y="1472"/>
                  <a:pt x="5294" y="1559"/>
                </a:cubicBezTo>
                <a:cubicBezTo>
                  <a:pt x="5214" y="1643"/>
                  <a:pt x="5101" y="1698"/>
                  <a:pt x="4978" y="1698"/>
                </a:cubicBezTo>
                <a:cubicBezTo>
                  <a:pt x="4854" y="1698"/>
                  <a:pt x="4744" y="1644"/>
                  <a:pt x="4663" y="1559"/>
                </a:cubicBezTo>
                <a:cubicBezTo>
                  <a:pt x="4582" y="1475"/>
                  <a:pt x="4533" y="1356"/>
                  <a:pt x="4533" y="1230"/>
                </a:cubicBezTo>
                <a:cubicBezTo>
                  <a:pt x="4533" y="1103"/>
                  <a:pt x="4582" y="987"/>
                  <a:pt x="4663" y="901"/>
                </a:cubicBezTo>
                <a:cubicBezTo>
                  <a:pt x="4742" y="816"/>
                  <a:pt x="4855" y="761"/>
                  <a:pt x="4978" y="761"/>
                </a:cubicBezTo>
                <a:cubicBezTo>
                  <a:pt x="5103" y="761"/>
                  <a:pt x="5214" y="816"/>
                  <a:pt x="5294" y="901"/>
                </a:cubicBezTo>
                <a:close/>
                <a:moveTo>
                  <a:pt x="5296" y="1230"/>
                </a:moveTo>
                <a:cubicBezTo>
                  <a:pt x="5296" y="1135"/>
                  <a:pt x="5258" y="1049"/>
                  <a:pt x="5200" y="987"/>
                </a:cubicBezTo>
                <a:cubicBezTo>
                  <a:pt x="5141" y="925"/>
                  <a:pt x="5063" y="887"/>
                  <a:pt x="4978" y="887"/>
                </a:cubicBezTo>
                <a:cubicBezTo>
                  <a:pt x="4892" y="887"/>
                  <a:pt x="4813" y="925"/>
                  <a:pt x="4755" y="987"/>
                </a:cubicBezTo>
                <a:cubicBezTo>
                  <a:pt x="4696" y="1049"/>
                  <a:pt x="4659" y="1135"/>
                  <a:pt x="4659" y="1230"/>
                </a:cubicBezTo>
                <a:cubicBezTo>
                  <a:pt x="4659" y="1324"/>
                  <a:pt x="4696" y="1410"/>
                  <a:pt x="4755" y="1471"/>
                </a:cubicBezTo>
                <a:cubicBezTo>
                  <a:pt x="4813" y="1533"/>
                  <a:pt x="4892" y="1569"/>
                  <a:pt x="4978" y="1569"/>
                </a:cubicBezTo>
                <a:cubicBezTo>
                  <a:pt x="5065" y="1569"/>
                  <a:pt x="5144" y="1532"/>
                  <a:pt x="5200" y="1471"/>
                </a:cubicBezTo>
                <a:cubicBezTo>
                  <a:pt x="5259" y="1409"/>
                  <a:pt x="5296" y="1324"/>
                  <a:pt x="5296" y="1230"/>
                </a:cubicBezTo>
                <a:close/>
                <a:moveTo>
                  <a:pt x="6671" y="768"/>
                </a:moveTo>
                <a:lnTo>
                  <a:pt x="6671" y="768"/>
                </a:lnTo>
                <a:cubicBezTo>
                  <a:pt x="6669" y="768"/>
                  <a:pt x="6669" y="768"/>
                  <a:pt x="6671" y="768"/>
                </a:cubicBezTo>
                <a:cubicBezTo>
                  <a:pt x="6662" y="765"/>
                  <a:pt x="6655" y="763"/>
                  <a:pt x="6648" y="763"/>
                </a:cubicBezTo>
                <a:cubicBezTo>
                  <a:pt x="6636" y="763"/>
                  <a:pt x="6624" y="767"/>
                  <a:pt x="6613" y="774"/>
                </a:cubicBezTo>
                <a:cubicBezTo>
                  <a:pt x="6603" y="781"/>
                  <a:pt x="6593" y="790"/>
                  <a:pt x="6588" y="802"/>
                </a:cubicBezTo>
                <a:lnTo>
                  <a:pt x="6588" y="802"/>
                </a:lnTo>
                <a:lnTo>
                  <a:pt x="6345" y="1467"/>
                </a:lnTo>
                <a:lnTo>
                  <a:pt x="6158" y="1022"/>
                </a:lnTo>
                <a:lnTo>
                  <a:pt x="6158" y="1022"/>
                </a:lnTo>
                <a:cubicBezTo>
                  <a:pt x="6153" y="1010"/>
                  <a:pt x="6144" y="999"/>
                  <a:pt x="6133" y="994"/>
                </a:cubicBezTo>
                <a:cubicBezTo>
                  <a:pt x="6123" y="987"/>
                  <a:pt x="6110" y="983"/>
                  <a:pt x="6096" y="983"/>
                </a:cubicBezTo>
                <a:cubicBezTo>
                  <a:pt x="6084" y="983"/>
                  <a:pt x="6072" y="987"/>
                  <a:pt x="6061" y="994"/>
                </a:cubicBezTo>
                <a:cubicBezTo>
                  <a:pt x="6051" y="1001"/>
                  <a:pt x="6042" y="1010"/>
                  <a:pt x="6036" y="1022"/>
                </a:cubicBezTo>
                <a:lnTo>
                  <a:pt x="6036" y="1022"/>
                </a:lnTo>
                <a:lnTo>
                  <a:pt x="5848" y="1467"/>
                </a:lnTo>
                <a:lnTo>
                  <a:pt x="5603" y="802"/>
                </a:lnTo>
                <a:lnTo>
                  <a:pt x="5603" y="802"/>
                </a:lnTo>
                <a:cubicBezTo>
                  <a:pt x="5599" y="790"/>
                  <a:pt x="5591" y="779"/>
                  <a:pt x="5580" y="772"/>
                </a:cubicBezTo>
                <a:cubicBezTo>
                  <a:pt x="5569" y="765"/>
                  <a:pt x="5557" y="761"/>
                  <a:pt x="5545" y="761"/>
                </a:cubicBezTo>
                <a:cubicBezTo>
                  <a:pt x="5536" y="761"/>
                  <a:pt x="5529" y="763"/>
                  <a:pt x="5520" y="767"/>
                </a:cubicBezTo>
                <a:lnTo>
                  <a:pt x="5520" y="767"/>
                </a:lnTo>
                <a:lnTo>
                  <a:pt x="5520" y="767"/>
                </a:lnTo>
                <a:cubicBezTo>
                  <a:pt x="5497" y="777"/>
                  <a:pt x="5483" y="800"/>
                  <a:pt x="5483" y="825"/>
                </a:cubicBezTo>
                <a:cubicBezTo>
                  <a:pt x="5483" y="832"/>
                  <a:pt x="5485" y="841"/>
                  <a:pt x="5488" y="848"/>
                </a:cubicBezTo>
                <a:lnTo>
                  <a:pt x="5488" y="848"/>
                </a:lnTo>
                <a:lnTo>
                  <a:pt x="5790" y="1654"/>
                </a:lnTo>
                <a:lnTo>
                  <a:pt x="5790" y="1654"/>
                </a:lnTo>
                <a:cubicBezTo>
                  <a:pt x="5791" y="1659"/>
                  <a:pt x="5795" y="1666"/>
                  <a:pt x="5800" y="1671"/>
                </a:cubicBezTo>
                <a:cubicBezTo>
                  <a:pt x="5804" y="1675"/>
                  <a:pt x="5809" y="1679"/>
                  <a:pt x="5814" y="1682"/>
                </a:cubicBezTo>
                <a:cubicBezTo>
                  <a:pt x="5816" y="1684"/>
                  <a:pt x="5816" y="1684"/>
                  <a:pt x="5820" y="1686"/>
                </a:cubicBezTo>
                <a:cubicBezTo>
                  <a:pt x="5821" y="1687"/>
                  <a:pt x="5825" y="1687"/>
                  <a:pt x="5829" y="1689"/>
                </a:cubicBezTo>
                <a:cubicBezTo>
                  <a:pt x="5834" y="1691"/>
                  <a:pt x="5841" y="1693"/>
                  <a:pt x="5850" y="1693"/>
                </a:cubicBezTo>
                <a:cubicBezTo>
                  <a:pt x="5862" y="1693"/>
                  <a:pt x="5873" y="1689"/>
                  <a:pt x="5883" y="1682"/>
                </a:cubicBezTo>
                <a:cubicBezTo>
                  <a:pt x="5892" y="1675"/>
                  <a:pt x="5901" y="1666"/>
                  <a:pt x="5906" y="1654"/>
                </a:cubicBezTo>
                <a:lnTo>
                  <a:pt x="5906" y="1654"/>
                </a:lnTo>
                <a:lnTo>
                  <a:pt x="6096" y="1200"/>
                </a:lnTo>
                <a:lnTo>
                  <a:pt x="6287" y="1652"/>
                </a:lnTo>
                <a:lnTo>
                  <a:pt x="6287" y="1652"/>
                </a:lnTo>
                <a:cubicBezTo>
                  <a:pt x="6290" y="1664"/>
                  <a:pt x="6299" y="1673"/>
                  <a:pt x="6308" y="1680"/>
                </a:cubicBezTo>
                <a:cubicBezTo>
                  <a:pt x="6317" y="1687"/>
                  <a:pt x="6327" y="1693"/>
                  <a:pt x="6340" y="1693"/>
                </a:cubicBezTo>
                <a:lnTo>
                  <a:pt x="6348" y="1693"/>
                </a:lnTo>
                <a:cubicBezTo>
                  <a:pt x="6355" y="1693"/>
                  <a:pt x="6364" y="1691"/>
                  <a:pt x="6370" y="1689"/>
                </a:cubicBezTo>
                <a:cubicBezTo>
                  <a:pt x="6377" y="1687"/>
                  <a:pt x="6382" y="1684"/>
                  <a:pt x="6385" y="1680"/>
                </a:cubicBezTo>
                <a:cubicBezTo>
                  <a:pt x="6396" y="1673"/>
                  <a:pt x="6403" y="1661"/>
                  <a:pt x="6408" y="1650"/>
                </a:cubicBezTo>
                <a:lnTo>
                  <a:pt x="6408" y="1650"/>
                </a:lnTo>
                <a:lnTo>
                  <a:pt x="6708" y="848"/>
                </a:lnTo>
                <a:cubicBezTo>
                  <a:pt x="6711" y="841"/>
                  <a:pt x="6713" y="832"/>
                  <a:pt x="6713" y="825"/>
                </a:cubicBezTo>
                <a:cubicBezTo>
                  <a:pt x="6708" y="802"/>
                  <a:pt x="6694" y="779"/>
                  <a:pt x="6671" y="7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03">
  <p:cSld name="Data Cloud_1_1_3_1">
    <p:bg>
      <p:bgPr>
        <a:solidFill>
          <a:schemeClr val="accen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8229600" y="4864608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8" name="Google Shape;208;p29"/>
          <p:cNvGrpSpPr/>
          <p:nvPr/>
        </p:nvGrpSpPr>
        <p:grpSpPr>
          <a:xfrm rot="-5400000">
            <a:off x="5223451" y="1196298"/>
            <a:ext cx="5164226" cy="2747927"/>
            <a:chOff x="1155183" y="3814094"/>
            <a:chExt cx="3118306" cy="1659276"/>
          </a:xfrm>
        </p:grpSpPr>
        <p:pic>
          <p:nvPicPr>
            <p:cNvPr id="209" name="Google Shape;209;p29"/>
            <p:cNvPicPr preferRelativeResize="0"/>
            <p:nvPr/>
          </p:nvPicPr>
          <p:blipFill rotWithShape="1">
            <a:blip r:embed="rId2">
              <a:alphaModFix/>
            </a:blip>
            <a:srcRect b="10228" l="37919" r="0" t="24705"/>
            <a:stretch/>
          </p:blipFill>
          <p:spPr>
            <a:xfrm>
              <a:off x="1155183" y="3814094"/>
              <a:ext cx="1891297" cy="16521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29"/>
            <p:cNvPicPr preferRelativeResize="0"/>
            <p:nvPr/>
          </p:nvPicPr>
          <p:blipFill rotWithShape="1">
            <a:blip r:embed="rId3">
              <a:alphaModFix/>
            </a:blip>
            <a:srcRect b="9950" l="0" r="59873" t="25270"/>
            <a:stretch/>
          </p:blipFill>
          <p:spPr>
            <a:xfrm>
              <a:off x="3051053" y="3828390"/>
              <a:ext cx="1222436" cy="16449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1" name="Google Shape;211;p29"/>
          <p:cNvSpPr/>
          <p:nvPr/>
        </p:nvSpPr>
        <p:spPr>
          <a:xfrm>
            <a:off x="456932" y="4898925"/>
            <a:ext cx="16359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chemeClr val="dk1"/>
                </a:solidFill>
              </a:rPr>
              <a:t>2023</a:t>
            </a:r>
            <a:r>
              <a:rPr b="0" i="0"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9"/>
          <p:cNvSpPr txBox="1"/>
          <p:nvPr>
            <p:ph type="title"/>
          </p:nvPr>
        </p:nvSpPr>
        <p:spPr>
          <a:xfrm>
            <a:off x="366600" y="1188720"/>
            <a:ext cx="53949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i="0" sz="4400" u="none" cap="none" strike="noStrike">
                <a:solidFill>
                  <a:schemeClr val="dk1"/>
                </a:solidFill>
              </a:defRPr>
            </a:lvl1pPr>
            <a:lvl2pPr lvl="1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3" name="Google Shape;213;p29"/>
          <p:cNvSpPr txBox="1"/>
          <p:nvPr>
            <p:ph idx="2" type="title"/>
          </p:nvPr>
        </p:nvSpPr>
        <p:spPr>
          <a:xfrm>
            <a:off x="366600" y="3160438"/>
            <a:ext cx="53949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 u="none" cap="none" strike="noStrike">
                <a:solidFill>
                  <a:schemeClr val="dk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3" type="title"/>
          </p:nvPr>
        </p:nvSpPr>
        <p:spPr>
          <a:xfrm>
            <a:off x="366600" y="4359693"/>
            <a:ext cx="4205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 u="none" cap="none" strike="noStrike">
                <a:solidFill>
                  <a:schemeClr val="dk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5" name="Google Shape;215;p29"/>
          <p:cNvSpPr/>
          <p:nvPr/>
        </p:nvSpPr>
        <p:spPr>
          <a:xfrm>
            <a:off x="457200" y="548640"/>
            <a:ext cx="1828808" cy="418012"/>
          </a:xfrm>
          <a:custGeom>
            <a:rect b="b" l="l" r="r" t="t"/>
            <a:pathLst>
              <a:path extrusionOk="0" h="2451" w="10771">
                <a:moveTo>
                  <a:pt x="10625" y="726"/>
                </a:moveTo>
                <a:lnTo>
                  <a:pt x="10597" y="726"/>
                </a:lnTo>
                <a:lnTo>
                  <a:pt x="10597" y="761"/>
                </a:lnTo>
                <a:lnTo>
                  <a:pt x="10625" y="761"/>
                </a:lnTo>
                <a:cubicBezTo>
                  <a:pt x="10638" y="761"/>
                  <a:pt x="10646" y="756"/>
                  <a:pt x="10646" y="744"/>
                </a:cubicBezTo>
                <a:cubicBezTo>
                  <a:pt x="10646" y="731"/>
                  <a:pt x="10639" y="726"/>
                  <a:pt x="10625" y="726"/>
                </a:cubicBezTo>
                <a:close/>
                <a:moveTo>
                  <a:pt x="10562" y="693"/>
                </a:moveTo>
                <a:lnTo>
                  <a:pt x="10625" y="693"/>
                </a:lnTo>
                <a:cubicBezTo>
                  <a:pt x="10660" y="693"/>
                  <a:pt x="10683" y="712"/>
                  <a:pt x="10683" y="742"/>
                </a:cubicBezTo>
                <a:cubicBezTo>
                  <a:pt x="10683" y="760"/>
                  <a:pt x="10675" y="774"/>
                  <a:pt x="10660" y="783"/>
                </a:cubicBezTo>
                <a:lnTo>
                  <a:pt x="10685" y="820"/>
                </a:lnTo>
                <a:lnTo>
                  <a:pt x="10685" y="827"/>
                </a:lnTo>
                <a:lnTo>
                  <a:pt x="10648" y="827"/>
                </a:lnTo>
                <a:lnTo>
                  <a:pt x="10623" y="791"/>
                </a:lnTo>
                <a:lnTo>
                  <a:pt x="10595" y="791"/>
                </a:lnTo>
                <a:lnTo>
                  <a:pt x="10595" y="827"/>
                </a:lnTo>
                <a:lnTo>
                  <a:pt x="10560" y="827"/>
                </a:lnTo>
                <a:lnTo>
                  <a:pt x="10560" y="693"/>
                </a:lnTo>
                <a:lnTo>
                  <a:pt x="10562" y="693"/>
                </a:lnTo>
                <a:close/>
                <a:moveTo>
                  <a:pt x="10742" y="761"/>
                </a:moveTo>
                <a:cubicBezTo>
                  <a:pt x="10742" y="691"/>
                  <a:pt x="10694" y="636"/>
                  <a:pt x="10622" y="636"/>
                </a:cubicBezTo>
                <a:cubicBezTo>
                  <a:pt x="10551" y="636"/>
                  <a:pt x="10504" y="687"/>
                  <a:pt x="10504" y="761"/>
                </a:cubicBezTo>
                <a:cubicBezTo>
                  <a:pt x="10504" y="832"/>
                  <a:pt x="10551" y="887"/>
                  <a:pt x="10622" y="887"/>
                </a:cubicBezTo>
                <a:cubicBezTo>
                  <a:pt x="10694" y="888"/>
                  <a:pt x="10742" y="834"/>
                  <a:pt x="10742" y="761"/>
                </a:cubicBezTo>
                <a:close/>
                <a:moveTo>
                  <a:pt x="10770" y="761"/>
                </a:moveTo>
                <a:cubicBezTo>
                  <a:pt x="10770" y="846"/>
                  <a:pt x="10713" y="915"/>
                  <a:pt x="10620" y="915"/>
                </a:cubicBezTo>
                <a:cubicBezTo>
                  <a:pt x="10527" y="915"/>
                  <a:pt x="10472" y="844"/>
                  <a:pt x="10472" y="761"/>
                </a:cubicBezTo>
                <a:cubicBezTo>
                  <a:pt x="10472" y="677"/>
                  <a:pt x="10527" y="608"/>
                  <a:pt x="10620" y="608"/>
                </a:cubicBezTo>
                <a:cubicBezTo>
                  <a:pt x="10715" y="608"/>
                  <a:pt x="10770" y="679"/>
                  <a:pt x="10770" y="761"/>
                </a:cubicBezTo>
                <a:close/>
                <a:moveTo>
                  <a:pt x="2384" y="1061"/>
                </a:moveTo>
                <a:lnTo>
                  <a:pt x="2095" y="1228"/>
                </a:lnTo>
                <a:lnTo>
                  <a:pt x="2384" y="1395"/>
                </a:lnTo>
                <a:cubicBezTo>
                  <a:pt x="2457" y="1437"/>
                  <a:pt x="2483" y="1530"/>
                  <a:pt x="2441" y="1603"/>
                </a:cubicBezTo>
                <a:cubicBezTo>
                  <a:pt x="2398" y="1675"/>
                  <a:pt x="2305" y="1700"/>
                  <a:pt x="2233" y="1659"/>
                </a:cubicBezTo>
                <a:lnTo>
                  <a:pt x="1717" y="1361"/>
                </a:lnTo>
                <a:cubicBezTo>
                  <a:pt x="1681" y="1342"/>
                  <a:pt x="1658" y="1310"/>
                  <a:pt x="1648" y="1275"/>
                </a:cubicBezTo>
                <a:cubicBezTo>
                  <a:pt x="1642" y="1259"/>
                  <a:pt x="1641" y="1242"/>
                  <a:pt x="1641" y="1227"/>
                </a:cubicBezTo>
                <a:cubicBezTo>
                  <a:pt x="1641" y="1214"/>
                  <a:pt x="1642" y="1202"/>
                  <a:pt x="1646" y="1191"/>
                </a:cubicBezTo>
                <a:cubicBezTo>
                  <a:pt x="1657" y="1154"/>
                  <a:pt x="1681" y="1121"/>
                  <a:pt x="1717" y="1100"/>
                </a:cubicBezTo>
                <a:lnTo>
                  <a:pt x="2233" y="802"/>
                </a:lnTo>
                <a:cubicBezTo>
                  <a:pt x="2305" y="760"/>
                  <a:pt x="2398" y="784"/>
                  <a:pt x="2441" y="858"/>
                </a:cubicBezTo>
                <a:cubicBezTo>
                  <a:pt x="2483" y="925"/>
                  <a:pt x="2457" y="1019"/>
                  <a:pt x="2384" y="1061"/>
                </a:cubicBezTo>
                <a:close/>
                <a:moveTo>
                  <a:pt x="2111" y="1869"/>
                </a:moveTo>
                <a:lnTo>
                  <a:pt x="1595" y="1571"/>
                </a:lnTo>
                <a:cubicBezTo>
                  <a:pt x="1567" y="1555"/>
                  <a:pt x="1537" y="1548"/>
                  <a:pt x="1507" y="1552"/>
                </a:cubicBezTo>
                <a:cubicBezTo>
                  <a:pt x="1428" y="1557"/>
                  <a:pt x="1366" y="1624"/>
                  <a:pt x="1366" y="1703"/>
                </a:cubicBezTo>
                <a:lnTo>
                  <a:pt x="1366" y="2299"/>
                </a:lnTo>
                <a:cubicBezTo>
                  <a:pt x="1366" y="2383"/>
                  <a:pt x="1435" y="2450"/>
                  <a:pt x="1517" y="2450"/>
                </a:cubicBezTo>
                <a:cubicBezTo>
                  <a:pt x="1602" y="2450"/>
                  <a:pt x="1669" y="2382"/>
                  <a:pt x="1669" y="2299"/>
                </a:cubicBezTo>
                <a:lnTo>
                  <a:pt x="1669" y="1964"/>
                </a:lnTo>
                <a:lnTo>
                  <a:pt x="1958" y="2131"/>
                </a:lnTo>
                <a:cubicBezTo>
                  <a:pt x="2030" y="2174"/>
                  <a:pt x="2124" y="2149"/>
                  <a:pt x="2166" y="2077"/>
                </a:cubicBezTo>
                <a:cubicBezTo>
                  <a:pt x="2208" y="2005"/>
                  <a:pt x="2183" y="1911"/>
                  <a:pt x="2111" y="1869"/>
                </a:cubicBezTo>
                <a:close/>
                <a:moveTo>
                  <a:pt x="1514" y="1284"/>
                </a:moveTo>
                <a:lnTo>
                  <a:pt x="1299" y="1499"/>
                </a:lnTo>
                <a:cubicBezTo>
                  <a:pt x="1294" y="1506"/>
                  <a:pt x="1281" y="1511"/>
                  <a:pt x="1272" y="1511"/>
                </a:cubicBezTo>
                <a:lnTo>
                  <a:pt x="1257" y="1511"/>
                </a:lnTo>
                <a:lnTo>
                  <a:pt x="1225" y="1511"/>
                </a:lnTo>
                <a:lnTo>
                  <a:pt x="1209" y="1511"/>
                </a:lnTo>
                <a:cubicBezTo>
                  <a:pt x="1200" y="1511"/>
                  <a:pt x="1188" y="1506"/>
                  <a:pt x="1183" y="1499"/>
                </a:cubicBezTo>
                <a:lnTo>
                  <a:pt x="968" y="1284"/>
                </a:lnTo>
                <a:cubicBezTo>
                  <a:pt x="962" y="1279"/>
                  <a:pt x="957" y="1266"/>
                  <a:pt x="957" y="1257"/>
                </a:cubicBezTo>
                <a:lnTo>
                  <a:pt x="957" y="1243"/>
                </a:lnTo>
                <a:lnTo>
                  <a:pt x="957" y="1211"/>
                </a:lnTo>
                <a:lnTo>
                  <a:pt x="957" y="1195"/>
                </a:lnTo>
                <a:cubicBezTo>
                  <a:pt x="957" y="1186"/>
                  <a:pt x="962" y="1174"/>
                  <a:pt x="968" y="1168"/>
                </a:cubicBezTo>
                <a:lnTo>
                  <a:pt x="1183" y="954"/>
                </a:lnTo>
                <a:cubicBezTo>
                  <a:pt x="1190" y="946"/>
                  <a:pt x="1200" y="943"/>
                  <a:pt x="1209" y="943"/>
                </a:cubicBezTo>
                <a:lnTo>
                  <a:pt x="1225" y="943"/>
                </a:lnTo>
                <a:lnTo>
                  <a:pt x="1257" y="943"/>
                </a:lnTo>
                <a:lnTo>
                  <a:pt x="1272" y="943"/>
                </a:lnTo>
                <a:cubicBezTo>
                  <a:pt x="1281" y="943"/>
                  <a:pt x="1294" y="948"/>
                  <a:pt x="1299" y="954"/>
                </a:cubicBezTo>
                <a:lnTo>
                  <a:pt x="1514" y="1168"/>
                </a:lnTo>
                <a:cubicBezTo>
                  <a:pt x="1519" y="1174"/>
                  <a:pt x="1524" y="1186"/>
                  <a:pt x="1524" y="1195"/>
                </a:cubicBezTo>
                <a:lnTo>
                  <a:pt x="1524" y="1211"/>
                </a:lnTo>
                <a:lnTo>
                  <a:pt x="1524" y="1243"/>
                </a:lnTo>
                <a:lnTo>
                  <a:pt x="1524" y="1257"/>
                </a:lnTo>
                <a:cubicBezTo>
                  <a:pt x="1526" y="1266"/>
                  <a:pt x="1521" y="1279"/>
                  <a:pt x="1514" y="1284"/>
                </a:cubicBezTo>
                <a:close/>
                <a:moveTo>
                  <a:pt x="1343" y="1227"/>
                </a:moveTo>
                <a:cubicBezTo>
                  <a:pt x="1343" y="1218"/>
                  <a:pt x="1338" y="1205"/>
                  <a:pt x="1332" y="1200"/>
                </a:cubicBezTo>
                <a:lnTo>
                  <a:pt x="1271" y="1139"/>
                </a:lnTo>
                <a:cubicBezTo>
                  <a:pt x="1265" y="1133"/>
                  <a:pt x="1253" y="1128"/>
                  <a:pt x="1244" y="1128"/>
                </a:cubicBezTo>
                <a:lnTo>
                  <a:pt x="1242" y="1128"/>
                </a:lnTo>
                <a:cubicBezTo>
                  <a:pt x="1234" y="1128"/>
                  <a:pt x="1221" y="1133"/>
                  <a:pt x="1216" y="1139"/>
                </a:cubicBezTo>
                <a:lnTo>
                  <a:pt x="1154" y="1200"/>
                </a:lnTo>
                <a:cubicBezTo>
                  <a:pt x="1147" y="1207"/>
                  <a:pt x="1144" y="1220"/>
                  <a:pt x="1144" y="1227"/>
                </a:cubicBezTo>
                <a:lnTo>
                  <a:pt x="1144" y="1228"/>
                </a:lnTo>
                <a:cubicBezTo>
                  <a:pt x="1144" y="1237"/>
                  <a:pt x="1149" y="1249"/>
                  <a:pt x="1154" y="1254"/>
                </a:cubicBezTo>
                <a:lnTo>
                  <a:pt x="1216" y="1316"/>
                </a:lnTo>
                <a:cubicBezTo>
                  <a:pt x="1221" y="1321"/>
                  <a:pt x="1234" y="1326"/>
                  <a:pt x="1242" y="1326"/>
                </a:cubicBezTo>
                <a:lnTo>
                  <a:pt x="1244" y="1326"/>
                </a:lnTo>
                <a:cubicBezTo>
                  <a:pt x="1253" y="1326"/>
                  <a:pt x="1265" y="1321"/>
                  <a:pt x="1271" y="1316"/>
                </a:cubicBezTo>
                <a:lnTo>
                  <a:pt x="1332" y="1254"/>
                </a:lnTo>
                <a:cubicBezTo>
                  <a:pt x="1338" y="1247"/>
                  <a:pt x="1343" y="1237"/>
                  <a:pt x="1343" y="1228"/>
                </a:cubicBezTo>
                <a:lnTo>
                  <a:pt x="1343" y="1227"/>
                </a:lnTo>
                <a:close/>
                <a:moveTo>
                  <a:pt x="370" y="583"/>
                </a:moveTo>
                <a:lnTo>
                  <a:pt x="887" y="881"/>
                </a:lnTo>
                <a:cubicBezTo>
                  <a:pt x="915" y="897"/>
                  <a:pt x="945" y="904"/>
                  <a:pt x="975" y="901"/>
                </a:cubicBezTo>
                <a:cubicBezTo>
                  <a:pt x="1054" y="895"/>
                  <a:pt x="1116" y="828"/>
                  <a:pt x="1116" y="749"/>
                </a:cubicBezTo>
                <a:lnTo>
                  <a:pt x="1116" y="152"/>
                </a:lnTo>
                <a:cubicBezTo>
                  <a:pt x="1116" y="67"/>
                  <a:pt x="1047" y="0"/>
                  <a:pt x="964" y="0"/>
                </a:cubicBezTo>
                <a:cubicBezTo>
                  <a:pt x="879" y="0"/>
                  <a:pt x="812" y="69"/>
                  <a:pt x="812" y="152"/>
                </a:cubicBezTo>
                <a:lnTo>
                  <a:pt x="812" y="487"/>
                </a:lnTo>
                <a:lnTo>
                  <a:pt x="523" y="319"/>
                </a:lnTo>
                <a:cubicBezTo>
                  <a:pt x="451" y="277"/>
                  <a:pt x="358" y="302"/>
                  <a:pt x="316" y="376"/>
                </a:cubicBezTo>
                <a:cubicBezTo>
                  <a:pt x="273" y="450"/>
                  <a:pt x="298" y="543"/>
                  <a:pt x="370" y="583"/>
                </a:cubicBezTo>
                <a:close/>
                <a:moveTo>
                  <a:pt x="1505" y="902"/>
                </a:moveTo>
                <a:cubicBezTo>
                  <a:pt x="1535" y="904"/>
                  <a:pt x="1565" y="899"/>
                  <a:pt x="1593" y="883"/>
                </a:cubicBezTo>
                <a:lnTo>
                  <a:pt x="2109" y="585"/>
                </a:lnTo>
                <a:cubicBezTo>
                  <a:pt x="2182" y="543"/>
                  <a:pt x="2206" y="450"/>
                  <a:pt x="2166" y="377"/>
                </a:cubicBezTo>
                <a:cubicBezTo>
                  <a:pt x="2124" y="305"/>
                  <a:pt x="2030" y="280"/>
                  <a:pt x="1958" y="321"/>
                </a:cubicBezTo>
                <a:lnTo>
                  <a:pt x="1669" y="488"/>
                </a:lnTo>
                <a:lnTo>
                  <a:pt x="1669" y="153"/>
                </a:lnTo>
                <a:cubicBezTo>
                  <a:pt x="1669" y="69"/>
                  <a:pt x="1600" y="2"/>
                  <a:pt x="1517" y="2"/>
                </a:cubicBezTo>
                <a:cubicBezTo>
                  <a:pt x="1433" y="2"/>
                  <a:pt x="1366" y="71"/>
                  <a:pt x="1366" y="153"/>
                </a:cubicBezTo>
                <a:lnTo>
                  <a:pt x="1366" y="751"/>
                </a:lnTo>
                <a:cubicBezTo>
                  <a:pt x="1366" y="830"/>
                  <a:pt x="1428" y="897"/>
                  <a:pt x="1505" y="902"/>
                </a:cubicBezTo>
                <a:close/>
                <a:moveTo>
                  <a:pt x="976" y="1550"/>
                </a:moveTo>
                <a:cubicBezTo>
                  <a:pt x="946" y="1548"/>
                  <a:pt x="916" y="1553"/>
                  <a:pt x="888" y="1569"/>
                </a:cubicBezTo>
                <a:lnTo>
                  <a:pt x="372" y="1867"/>
                </a:lnTo>
                <a:cubicBezTo>
                  <a:pt x="300" y="1909"/>
                  <a:pt x="275" y="2003"/>
                  <a:pt x="316" y="2075"/>
                </a:cubicBezTo>
                <a:cubicBezTo>
                  <a:pt x="358" y="2147"/>
                  <a:pt x="451" y="2172"/>
                  <a:pt x="523" y="2130"/>
                </a:cubicBezTo>
                <a:lnTo>
                  <a:pt x="812" y="1962"/>
                </a:lnTo>
                <a:lnTo>
                  <a:pt x="812" y="2297"/>
                </a:lnTo>
                <a:cubicBezTo>
                  <a:pt x="812" y="2382"/>
                  <a:pt x="881" y="2449"/>
                  <a:pt x="964" y="2449"/>
                </a:cubicBezTo>
                <a:cubicBezTo>
                  <a:pt x="1049" y="2449"/>
                  <a:pt x="1116" y="2380"/>
                  <a:pt x="1116" y="2297"/>
                </a:cubicBezTo>
                <a:lnTo>
                  <a:pt x="1116" y="1700"/>
                </a:lnTo>
                <a:cubicBezTo>
                  <a:pt x="1117" y="1622"/>
                  <a:pt x="1056" y="1557"/>
                  <a:pt x="976" y="1550"/>
                </a:cubicBezTo>
                <a:close/>
                <a:moveTo>
                  <a:pt x="835" y="1271"/>
                </a:moveTo>
                <a:cubicBezTo>
                  <a:pt x="841" y="1256"/>
                  <a:pt x="842" y="1239"/>
                  <a:pt x="842" y="1223"/>
                </a:cubicBezTo>
                <a:cubicBezTo>
                  <a:pt x="842" y="1211"/>
                  <a:pt x="841" y="1198"/>
                  <a:pt x="837" y="1188"/>
                </a:cubicBezTo>
                <a:cubicBezTo>
                  <a:pt x="827" y="1151"/>
                  <a:pt x="802" y="1117"/>
                  <a:pt x="767" y="1096"/>
                </a:cubicBezTo>
                <a:lnTo>
                  <a:pt x="250" y="797"/>
                </a:lnTo>
                <a:cubicBezTo>
                  <a:pt x="178" y="754"/>
                  <a:pt x="85" y="779"/>
                  <a:pt x="42" y="853"/>
                </a:cubicBezTo>
                <a:cubicBezTo>
                  <a:pt x="0" y="925"/>
                  <a:pt x="25" y="1019"/>
                  <a:pt x="99" y="1061"/>
                </a:cubicBezTo>
                <a:lnTo>
                  <a:pt x="388" y="1228"/>
                </a:lnTo>
                <a:lnTo>
                  <a:pt x="99" y="1395"/>
                </a:lnTo>
                <a:cubicBezTo>
                  <a:pt x="27" y="1437"/>
                  <a:pt x="2" y="1530"/>
                  <a:pt x="42" y="1603"/>
                </a:cubicBezTo>
                <a:cubicBezTo>
                  <a:pt x="85" y="1675"/>
                  <a:pt x="178" y="1700"/>
                  <a:pt x="250" y="1659"/>
                </a:cubicBezTo>
                <a:lnTo>
                  <a:pt x="767" y="1361"/>
                </a:lnTo>
                <a:cubicBezTo>
                  <a:pt x="802" y="1338"/>
                  <a:pt x="825" y="1307"/>
                  <a:pt x="835" y="1271"/>
                </a:cubicBezTo>
                <a:close/>
                <a:moveTo>
                  <a:pt x="7251" y="379"/>
                </a:moveTo>
                <a:lnTo>
                  <a:pt x="7237" y="379"/>
                </a:lnTo>
                <a:cubicBezTo>
                  <a:pt x="7235" y="379"/>
                  <a:pt x="7233" y="379"/>
                  <a:pt x="7231" y="379"/>
                </a:cubicBezTo>
                <a:cubicBezTo>
                  <a:pt x="7229" y="379"/>
                  <a:pt x="7228" y="379"/>
                  <a:pt x="7226" y="379"/>
                </a:cubicBezTo>
                <a:cubicBezTo>
                  <a:pt x="7189" y="379"/>
                  <a:pt x="7154" y="383"/>
                  <a:pt x="7120" y="395"/>
                </a:cubicBezTo>
                <a:cubicBezTo>
                  <a:pt x="7087" y="405"/>
                  <a:pt x="7057" y="423"/>
                  <a:pt x="7034" y="451"/>
                </a:cubicBezTo>
                <a:lnTo>
                  <a:pt x="7034" y="451"/>
                </a:lnTo>
                <a:lnTo>
                  <a:pt x="7034" y="451"/>
                </a:lnTo>
                <a:lnTo>
                  <a:pt x="7034" y="451"/>
                </a:lnTo>
                <a:cubicBezTo>
                  <a:pt x="7009" y="478"/>
                  <a:pt x="6993" y="511"/>
                  <a:pt x="6985" y="546"/>
                </a:cubicBezTo>
                <a:cubicBezTo>
                  <a:pt x="6974" y="583"/>
                  <a:pt x="6970" y="624"/>
                  <a:pt x="6970" y="672"/>
                </a:cubicBezTo>
                <a:lnTo>
                  <a:pt x="6970" y="763"/>
                </a:lnTo>
                <a:lnTo>
                  <a:pt x="6870" y="763"/>
                </a:lnTo>
                <a:cubicBezTo>
                  <a:pt x="6835" y="763"/>
                  <a:pt x="6807" y="791"/>
                  <a:pt x="6807" y="825"/>
                </a:cubicBezTo>
                <a:cubicBezTo>
                  <a:pt x="6807" y="842"/>
                  <a:pt x="6814" y="860"/>
                  <a:pt x="6824" y="872"/>
                </a:cubicBezTo>
                <a:cubicBezTo>
                  <a:pt x="6836" y="885"/>
                  <a:pt x="6852" y="892"/>
                  <a:pt x="6870" y="894"/>
                </a:cubicBezTo>
                <a:lnTo>
                  <a:pt x="6970" y="894"/>
                </a:lnTo>
                <a:lnTo>
                  <a:pt x="6970" y="1634"/>
                </a:lnTo>
                <a:lnTo>
                  <a:pt x="6970" y="1636"/>
                </a:lnTo>
                <a:cubicBezTo>
                  <a:pt x="6970" y="1654"/>
                  <a:pt x="6977" y="1670"/>
                  <a:pt x="6990" y="1682"/>
                </a:cubicBezTo>
                <a:cubicBezTo>
                  <a:pt x="7002" y="1693"/>
                  <a:pt x="7018" y="1700"/>
                  <a:pt x="7036" y="1700"/>
                </a:cubicBezTo>
                <a:cubicBezTo>
                  <a:pt x="7069" y="1700"/>
                  <a:pt x="7097" y="1671"/>
                  <a:pt x="7097" y="1636"/>
                </a:cubicBezTo>
                <a:lnTo>
                  <a:pt x="7097" y="894"/>
                </a:lnTo>
                <a:lnTo>
                  <a:pt x="7205" y="894"/>
                </a:lnTo>
                <a:cubicBezTo>
                  <a:pt x="7222" y="892"/>
                  <a:pt x="7238" y="885"/>
                  <a:pt x="7251" y="874"/>
                </a:cubicBezTo>
                <a:cubicBezTo>
                  <a:pt x="7263" y="862"/>
                  <a:pt x="7270" y="846"/>
                  <a:pt x="7270" y="828"/>
                </a:cubicBezTo>
                <a:lnTo>
                  <a:pt x="7270" y="827"/>
                </a:lnTo>
                <a:cubicBezTo>
                  <a:pt x="7270" y="793"/>
                  <a:pt x="7242" y="765"/>
                  <a:pt x="7207" y="765"/>
                </a:cubicBezTo>
                <a:lnTo>
                  <a:pt x="7097" y="765"/>
                </a:lnTo>
                <a:lnTo>
                  <a:pt x="7097" y="673"/>
                </a:lnTo>
                <a:cubicBezTo>
                  <a:pt x="7097" y="633"/>
                  <a:pt x="7103" y="603"/>
                  <a:pt x="7108" y="582"/>
                </a:cubicBezTo>
                <a:cubicBezTo>
                  <a:pt x="7113" y="561"/>
                  <a:pt x="7122" y="546"/>
                  <a:pt x="7129" y="538"/>
                </a:cubicBezTo>
                <a:cubicBezTo>
                  <a:pt x="7136" y="531"/>
                  <a:pt x="7145" y="524"/>
                  <a:pt x="7161" y="518"/>
                </a:cubicBezTo>
                <a:cubicBezTo>
                  <a:pt x="7177" y="513"/>
                  <a:pt x="7196" y="509"/>
                  <a:pt x="7224" y="509"/>
                </a:cubicBezTo>
                <a:lnTo>
                  <a:pt x="7228" y="509"/>
                </a:lnTo>
                <a:cubicBezTo>
                  <a:pt x="7229" y="509"/>
                  <a:pt x="7231" y="509"/>
                  <a:pt x="7233" y="509"/>
                </a:cubicBezTo>
                <a:cubicBezTo>
                  <a:pt x="7235" y="509"/>
                  <a:pt x="7237" y="509"/>
                  <a:pt x="7238" y="509"/>
                </a:cubicBezTo>
                <a:lnTo>
                  <a:pt x="7247" y="509"/>
                </a:lnTo>
                <a:lnTo>
                  <a:pt x="7252" y="509"/>
                </a:lnTo>
                <a:cubicBezTo>
                  <a:pt x="7288" y="509"/>
                  <a:pt x="7318" y="481"/>
                  <a:pt x="7318" y="444"/>
                </a:cubicBezTo>
                <a:cubicBezTo>
                  <a:pt x="7314" y="409"/>
                  <a:pt x="7286" y="379"/>
                  <a:pt x="7251" y="379"/>
                </a:cubicBezTo>
                <a:close/>
                <a:moveTo>
                  <a:pt x="9482" y="862"/>
                </a:moveTo>
                <a:cubicBezTo>
                  <a:pt x="9494" y="850"/>
                  <a:pt x="9501" y="832"/>
                  <a:pt x="9501" y="816"/>
                </a:cubicBezTo>
                <a:cubicBezTo>
                  <a:pt x="9501" y="800"/>
                  <a:pt x="9494" y="784"/>
                  <a:pt x="9482" y="772"/>
                </a:cubicBez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cubicBezTo>
                  <a:pt x="9469" y="760"/>
                  <a:pt x="9454" y="753"/>
                  <a:pt x="9438" y="753"/>
                </a:cubicBezTo>
                <a:cubicBezTo>
                  <a:pt x="9423" y="753"/>
                  <a:pt x="9406" y="760"/>
                  <a:pt x="9393" y="772"/>
                </a:cubicBezTo>
                <a:lnTo>
                  <a:pt x="8895" y="1256"/>
                </a:lnTo>
                <a:lnTo>
                  <a:pt x="8895" y="441"/>
                </a:lnTo>
                <a:cubicBezTo>
                  <a:pt x="8895" y="405"/>
                  <a:pt x="8865" y="377"/>
                  <a:pt x="8830" y="377"/>
                </a:cubicBezTo>
                <a:cubicBezTo>
                  <a:pt x="8812" y="377"/>
                  <a:pt x="8796" y="384"/>
                  <a:pt x="8785" y="397"/>
                </a:cubicBezTo>
                <a:cubicBezTo>
                  <a:pt x="8775" y="407"/>
                  <a:pt x="8766" y="425"/>
                  <a:pt x="8766" y="441"/>
                </a:cubicBezTo>
                <a:lnTo>
                  <a:pt x="8766" y="1634"/>
                </a:lnTo>
                <a:cubicBezTo>
                  <a:pt x="8766" y="1652"/>
                  <a:pt x="8773" y="1668"/>
                  <a:pt x="8785" y="1679"/>
                </a:cubicBezTo>
                <a:cubicBezTo>
                  <a:pt x="8796" y="1689"/>
                  <a:pt x="8814" y="1698"/>
                  <a:pt x="8830" y="1698"/>
                </a:cubicBezTo>
                <a:cubicBezTo>
                  <a:pt x="8867" y="1698"/>
                  <a:pt x="8895" y="1670"/>
                  <a:pt x="8895" y="1634"/>
                </a:cubicBezTo>
                <a:lnTo>
                  <a:pt x="8895" y="1437"/>
                </a:lnTo>
                <a:lnTo>
                  <a:pt x="9057" y="1275"/>
                </a:lnTo>
                <a:lnTo>
                  <a:pt x="9388" y="1673"/>
                </a:lnTo>
                <a:cubicBezTo>
                  <a:pt x="9395" y="1682"/>
                  <a:pt x="9402" y="1690"/>
                  <a:pt x="9411" y="1693"/>
                </a:cubicBezTo>
                <a:cubicBezTo>
                  <a:pt x="9420" y="1697"/>
                  <a:pt x="9430" y="1698"/>
                  <a:pt x="9438" y="1698"/>
                </a:cubicBezTo>
                <a:cubicBezTo>
                  <a:pt x="9448" y="1698"/>
                  <a:pt x="9466" y="1696"/>
                  <a:pt x="9480" y="1684"/>
                </a:cubicBezTo>
                <a:lnTo>
                  <a:pt x="9480" y="1684"/>
                </a:lnTo>
                <a:lnTo>
                  <a:pt x="9480" y="1684"/>
                </a:lnTo>
                <a:cubicBezTo>
                  <a:pt x="9494" y="1671"/>
                  <a:pt x="9501" y="1654"/>
                  <a:pt x="9501" y="1636"/>
                </a:cubicBezTo>
                <a:cubicBezTo>
                  <a:pt x="9501" y="1622"/>
                  <a:pt x="9496" y="1606"/>
                  <a:pt x="9485" y="1594"/>
                </a:cubicBezTo>
                <a:lnTo>
                  <a:pt x="9485" y="1594"/>
                </a:lnTo>
                <a:lnTo>
                  <a:pt x="9149" y="1186"/>
                </a:lnTo>
                <a:lnTo>
                  <a:pt x="9482" y="862"/>
                </a:lnTo>
                <a:close/>
                <a:moveTo>
                  <a:pt x="8581" y="779"/>
                </a:moveTo>
                <a:cubicBezTo>
                  <a:pt x="8593" y="790"/>
                  <a:pt x="8600" y="807"/>
                  <a:pt x="8600" y="825"/>
                </a:cubicBezTo>
                <a:lnTo>
                  <a:pt x="8600" y="1633"/>
                </a:lnTo>
                <a:cubicBezTo>
                  <a:pt x="8600" y="1650"/>
                  <a:pt x="8593" y="1666"/>
                  <a:pt x="8581" y="1677"/>
                </a:cubicBezTo>
                <a:cubicBezTo>
                  <a:pt x="8569" y="1687"/>
                  <a:pt x="8553" y="1696"/>
                  <a:pt x="8537" y="1696"/>
                </a:cubicBezTo>
                <a:cubicBezTo>
                  <a:pt x="8519" y="1696"/>
                  <a:pt x="8504" y="1689"/>
                  <a:pt x="8493" y="1677"/>
                </a:cubicBezTo>
                <a:cubicBezTo>
                  <a:pt x="8481" y="1666"/>
                  <a:pt x="8474" y="1650"/>
                  <a:pt x="8474" y="1633"/>
                </a:cubicBezTo>
                <a:lnTo>
                  <a:pt x="8474" y="1553"/>
                </a:lnTo>
                <a:cubicBezTo>
                  <a:pt x="8394" y="1640"/>
                  <a:pt x="8281" y="1696"/>
                  <a:pt x="8156" y="1696"/>
                </a:cubicBezTo>
                <a:cubicBezTo>
                  <a:pt x="8033" y="1696"/>
                  <a:pt x="7920" y="1643"/>
                  <a:pt x="7841" y="1557"/>
                </a:cubicBezTo>
                <a:cubicBezTo>
                  <a:pt x="7760" y="1472"/>
                  <a:pt x="7712" y="1354"/>
                  <a:pt x="7712" y="1228"/>
                </a:cubicBezTo>
                <a:cubicBezTo>
                  <a:pt x="7712" y="1100"/>
                  <a:pt x="7762" y="983"/>
                  <a:pt x="7841" y="899"/>
                </a:cubicBezTo>
                <a:cubicBezTo>
                  <a:pt x="7920" y="814"/>
                  <a:pt x="8033" y="760"/>
                  <a:pt x="8156" y="760"/>
                </a:cubicBezTo>
                <a:cubicBezTo>
                  <a:pt x="8281" y="760"/>
                  <a:pt x="8394" y="814"/>
                  <a:pt x="8474" y="901"/>
                </a:cubicBezTo>
                <a:lnTo>
                  <a:pt x="8474" y="823"/>
                </a:lnTo>
                <a:cubicBezTo>
                  <a:pt x="8474" y="805"/>
                  <a:pt x="8481" y="790"/>
                  <a:pt x="8493" y="777"/>
                </a:cubicBezTo>
                <a:cubicBezTo>
                  <a:pt x="8505" y="767"/>
                  <a:pt x="8521" y="760"/>
                  <a:pt x="8537" y="760"/>
                </a:cubicBezTo>
                <a:cubicBezTo>
                  <a:pt x="8555" y="761"/>
                  <a:pt x="8570" y="768"/>
                  <a:pt x="8581" y="779"/>
                </a:cubicBezTo>
                <a:close/>
                <a:moveTo>
                  <a:pt x="8474" y="1230"/>
                </a:moveTo>
                <a:cubicBezTo>
                  <a:pt x="8474" y="1135"/>
                  <a:pt x="8437" y="1049"/>
                  <a:pt x="8380" y="987"/>
                </a:cubicBezTo>
                <a:cubicBezTo>
                  <a:pt x="8322" y="925"/>
                  <a:pt x="8243" y="888"/>
                  <a:pt x="8156" y="888"/>
                </a:cubicBezTo>
                <a:cubicBezTo>
                  <a:pt x="8070" y="888"/>
                  <a:pt x="7992" y="925"/>
                  <a:pt x="7933" y="987"/>
                </a:cubicBezTo>
                <a:cubicBezTo>
                  <a:pt x="7875" y="1049"/>
                  <a:pt x="7837" y="1135"/>
                  <a:pt x="7837" y="1230"/>
                </a:cubicBezTo>
                <a:cubicBezTo>
                  <a:pt x="7837" y="1324"/>
                  <a:pt x="7874" y="1411"/>
                  <a:pt x="7933" y="1472"/>
                </a:cubicBezTo>
                <a:cubicBezTo>
                  <a:pt x="7991" y="1534"/>
                  <a:pt x="8070" y="1571"/>
                  <a:pt x="8156" y="1571"/>
                </a:cubicBezTo>
                <a:cubicBezTo>
                  <a:pt x="8243" y="1571"/>
                  <a:pt x="8322" y="1534"/>
                  <a:pt x="8380" y="1472"/>
                </a:cubicBezTo>
                <a:cubicBezTo>
                  <a:pt x="8437" y="1409"/>
                  <a:pt x="8474" y="1324"/>
                  <a:pt x="8474" y="1230"/>
                </a:cubicBezTo>
                <a:close/>
                <a:moveTo>
                  <a:pt x="3348" y="1207"/>
                </a:moveTo>
                <a:cubicBezTo>
                  <a:pt x="3297" y="1183"/>
                  <a:pt x="3239" y="1165"/>
                  <a:pt x="3181" y="1146"/>
                </a:cubicBezTo>
                <a:cubicBezTo>
                  <a:pt x="3128" y="1128"/>
                  <a:pt x="3073" y="1112"/>
                  <a:pt x="3035" y="1091"/>
                </a:cubicBezTo>
                <a:cubicBezTo>
                  <a:pt x="3015" y="1080"/>
                  <a:pt x="2999" y="1070"/>
                  <a:pt x="2991" y="1057"/>
                </a:cubicBezTo>
                <a:cubicBezTo>
                  <a:pt x="2980" y="1045"/>
                  <a:pt x="2976" y="1033"/>
                  <a:pt x="2975" y="1015"/>
                </a:cubicBezTo>
                <a:cubicBezTo>
                  <a:pt x="2975" y="992"/>
                  <a:pt x="2982" y="973"/>
                  <a:pt x="2992" y="955"/>
                </a:cubicBezTo>
                <a:cubicBezTo>
                  <a:pt x="3010" y="931"/>
                  <a:pt x="3038" y="911"/>
                  <a:pt x="3072" y="899"/>
                </a:cubicBezTo>
                <a:cubicBezTo>
                  <a:pt x="3103" y="887"/>
                  <a:pt x="3137" y="879"/>
                  <a:pt x="3162" y="879"/>
                </a:cubicBezTo>
                <a:cubicBezTo>
                  <a:pt x="3234" y="879"/>
                  <a:pt x="3280" y="904"/>
                  <a:pt x="3315" y="929"/>
                </a:cubicBezTo>
                <a:cubicBezTo>
                  <a:pt x="3332" y="941"/>
                  <a:pt x="3347" y="954"/>
                  <a:pt x="3361" y="964"/>
                </a:cubicBezTo>
                <a:cubicBezTo>
                  <a:pt x="3368" y="969"/>
                  <a:pt x="3375" y="975"/>
                  <a:pt x="3382" y="978"/>
                </a:cubicBezTo>
                <a:cubicBezTo>
                  <a:pt x="3389" y="982"/>
                  <a:pt x="3398" y="985"/>
                  <a:pt x="3406" y="985"/>
                </a:cubicBezTo>
                <a:cubicBezTo>
                  <a:pt x="3412" y="985"/>
                  <a:pt x="3419" y="983"/>
                  <a:pt x="3424" y="982"/>
                </a:cubicBezTo>
                <a:cubicBezTo>
                  <a:pt x="3429" y="980"/>
                  <a:pt x="3435" y="976"/>
                  <a:pt x="3440" y="971"/>
                </a:cubicBezTo>
                <a:cubicBezTo>
                  <a:pt x="3445" y="968"/>
                  <a:pt x="3449" y="962"/>
                  <a:pt x="3452" y="955"/>
                </a:cubicBezTo>
                <a:cubicBezTo>
                  <a:pt x="3454" y="950"/>
                  <a:pt x="3456" y="943"/>
                  <a:pt x="3456" y="938"/>
                </a:cubicBezTo>
                <a:cubicBezTo>
                  <a:pt x="3456" y="927"/>
                  <a:pt x="3452" y="916"/>
                  <a:pt x="3447" y="906"/>
                </a:cubicBezTo>
                <a:cubicBezTo>
                  <a:pt x="3438" y="888"/>
                  <a:pt x="3422" y="872"/>
                  <a:pt x="3403" y="855"/>
                </a:cubicBezTo>
                <a:cubicBezTo>
                  <a:pt x="3375" y="830"/>
                  <a:pt x="3337" y="805"/>
                  <a:pt x="3297" y="788"/>
                </a:cubicBezTo>
                <a:cubicBezTo>
                  <a:pt x="3256" y="770"/>
                  <a:pt x="3214" y="758"/>
                  <a:pt x="3174" y="758"/>
                </a:cubicBezTo>
                <a:cubicBezTo>
                  <a:pt x="3079" y="758"/>
                  <a:pt x="3001" y="779"/>
                  <a:pt x="2943" y="820"/>
                </a:cubicBezTo>
                <a:cubicBezTo>
                  <a:pt x="2913" y="841"/>
                  <a:pt x="2887" y="864"/>
                  <a:pt x="2869" y="894"/>
                </a:cubicBezTo>
                <a:cubicBezTo>
                  <a:pt x="2850" y="925"/>
                  <a:pt x="2839" y="964"/>
                  <a:pt x="2839" y="1013"/>
                </a:cubicBezTo>
                <a:cubicBezTo>
                  <a:pt x="2839" y="1015"/>
                  <a:pt x="2839" y="1019"/>
                  <a:pt x="2839" y="1020"/>
                </a:cubicBezTo>
                <a:cubicBezTo>
                  <a:pt x="2839" y="1070"/>
                  <a:pt x="2855" y="1109"/>
                  <a:pt x="2880" y="1140"/>
                </a:cubicBezTo>
                <a:cubicBezTo>
                  <a:pt x="2917" y="1188"/>
                  <a:pt x="2973" y="1215"/>
                  <a:pt x="3028" y="1235"/>
                </a:cubicBezTo>
                <a:cubicBezTo>
                  <a:pt x="3082" y="1254"/>
                  <a:pt x="3137" y="1266"/>
                  <a:pt x="3170" y="1279"/>
                </a:cubicBezTo>
                <a:cubicBezTo>
                  <a:pt x="3218" y="1294"/>
                  <a:pt x="3271" y="1312"/>
                  <a:pt x="3308" y="1335"/>
                </a:cubicBezTo>
                <a:cubicBezTo>
                  <a:pt x="3327" y="1347"/>
                  <a:pt x="3341" y="1360"/>
                  <a:pt x="3352" y="1374"/>
                </a:cubicBezTo>
                <a:cubicBezTo>
                  <a:pt x="3362" y="1388"/>
                  <a:pt x="3368" y="1404"/>
                  <a:pt x="3368" y="1421"/>
                </a:cubicBezTo>
                <a:lnTo>
                  <a:pt x="3368" y="1423"/>
                </a:lnTo>
                <a:cubicBezTo>
                  <a:pt x="3368" y="1449"/>
                  <a:pt x="3359" y="1471"/>
                  <a:pt x="3347" y="1490"/>
                </a:cubicBezTo>
                <a:cubicBezTo>
                  <a:pt x="3327" y="1516"/>
                  <a:pt x="3294" y="1538"/>
                  <a:pt x="3258" y="1550"/>
                </a:cubicBezTo>
                <a:cubicBezTo>
                  <a:pt x="3223" y="1562"/>
                  <a:pt x="3188" y="1568"/>
                  <a:pt x="3163" y="1568"/>
                </a:cubicBezTo>
                <a:cubicBezTo>
                  <a:pt x="3080" y="1568"/>
                  <a:pt x="3026" y="1548"/>
                  <a:pt x="2985" y="1527"/>
                </a:cubicBezTo>
                <a:cubicBezTo>
                  <a:pt x="2966" y="1516"/>
                  <a:pt x="2948" y="1508"/>
                  <a:pt x="2934" y="1499"/>
                </a:cubicBezTo>
                <a:cubicBezTo>
                  <a:pt x="2927" y="1495"/>
                  <a:pt x="2920" y="1492"/>
                  <a:pt x="2913" y="1488"/>
                </a:cubicBezTo>
                <a:cubicBezTo>
                  <a:pt x="2906" y="1485"/>
                  <a:pt x="2899" y="1483"/>
                  <a:pt x="2890" y="1483"/>
                </a:cubicBezTo>
                <a:cubicBezTo>
                  <a:pt x="2885" y="1483"/>
                  <a:pt x="2880" y="1483"/>
                  <a:pt x="2874" y="1486"/>
                </a:cubicBezTo>
                <a:cubicBezTo>
                  <a:pt x="2869" y="1488"/>
                  <a:pt x="2864" y="1492"/>
                  <a:pt x="2860" y="1495"/>
                </a:cubicBezTo>
                <a:cubicBezTo>
                  <a:pt x="2855" y="1501"/>
                  <a:pt x="2850" y="1506"/>
                  <a:pt x="2846" y="1513"/>
                </a:cubicBezTo>
                <a:cubicBezTo>
                  <a:pt x="2843" y="1520"/>
                  <a:pt x="2841" y="1527"/>
                  <a:pt x="2841" y="1534"/>
                </a:cubicBezTo>
                <a:cubicBezTo>
                  <a:pt x="2841" y="1546"/>
                  <a:pt x="2846" y="1559"/>
                  <a:pt x="2851" y="1568"/>
                </a:cubicBezTo>
                <a:cubicBezTo>
                  <a:pt x="2862" y="1582"/>
                  <a:pt x="2878" y="1596"/>
                  <a:pt x="2895" y="1610"/>
                </a:cubicBezTo>
                <a:cubicBezTo>
                  <a:pt x="2915" y="1622"/>
                  <a:pt x="2938" y="1636"/>
                  <a:pt x="2966" y="1649"/>
                </a:cubicBezTo>
                <a:cubicBezTo>
                  <a:pt x="3026" y="1677"/>
                  <a:pt x="3103" y="1691"/>
                  <a:pt x="3162" y="1693"/>
                </a:cubicBezTo>
                <a:lnTo>
                  <a:pt x="3162" y="1693"/>
                </a:lnTo>
                <a:cubicBezTo>
                  <a:pt x="3253" y="1693"/>
                  <a:pt x="3331" y="1671"/>
                  <a:pt x="3398" y="1622"/>
                </a:cubicBezTo>
                <a:lnTo>
                  <a:pt x="3398" y="1622"/>
                </a:lnTo>
                <a:lnTo>
                  <a:pt x="3398" y="1622"/>
                </a:lnTo>
                <a:cubicBezTo>
                  <a:pt x="3463" y="1573"/>
                  <a:pt x="3503" y="1501"/>
                  <a:pt x="3503" y="1419"/>
                </a:cubicBezTo>
                <a:cubicBezTo>
                  <a:pt x="3503" y="1375"/>
                  <a:pt x="3493" y="1337"/>
                  <a:pt x="3475" y="1305"/>
                </a:cubicBezTo>
                <a:cubicBezTo>
                  <a:pt x="3445" y="1261"/>
                  <a:pt x="3399" y="1232"/>
                  <a:pt x="3348" y="1207"/>
                </a:cubicBezTo>
                <a:close/>
                <a:moveTo>
                  <a:pt x="7513" y="377"/>
                </a:moveTo>
                <a:cubicBezTo>
                  <a:pt x="7496" y="377"/>
                  <a:pt x="7480" y="384"/>
                  <a:pt x="7469" y="397"/>
                </a:cubicBezTo>
                <a:cubicBezTo>
                  <a:pt x="7457" y="407"/>
                  <a:pt x="7450" y="425"/>
                  <a:pt x="7450" y="441"/>
                </a:cubicBezTo>
                <a:lnTo>
                  <a:pt x="7450" y="1634"/>
                </a:lnTo>
                <a:cubicBezTo>
                  <a:pt x="7450" y="1652"/>
                  <a:pt x="7457" y="1668"/>
                  <a:pt x="7469" y="1679"/>
                </a:cubicBezTo>
                <a:cubicBezTo>
                  <a:pt x="7481" y="1689"/>
                  <a:pt x="7497" y="1698"/>
                  <a:pt x="7513" y="1698"/>
                </a:cubicBezTo>
                <a:cubicBezTo>
                  <a:pt x="7550" y="1698"/>
                  <a:pt x="7578" y="1670"/>
                  <a:pt x="7578" y="1634"/>
                </a:cubicBezTo>
                <a:lnTo>
                  <a:pt x="7578" y="441"/>
                </a:lnTo>
                <a:cubicBezTo>
                  <a:pt x="7578" y="405"/>
                  <a:pt x="7548" y="377"/>
                  <a:pt x="7513" y="377"/>
                </a:cubicBezTo>
                <a:close/>
                <a:moveTo>
                  <a:pt x="10445" y="1200"/>
                </a:moveTo>
                <a:lnTo>
                  <a:pt x="10445" y="1207"/>
                </a:lnTo>
                <a:cubicBezTo>
                  <a:pt x="10445" y="1225"/>
                  <a:pt x="10438" y="1241"/>
                  <a:pt x="10426" y="1250"/>
                </a:cubicBezTo>
                <a:cubicBezTo>
                  <a:pt x="10414" y="1261"/>
                  <a:pt x="10398" y="1266"/>
                  <a:pt x="10382" y="1266"/>
                </a:cubicBezTo>
                <a:lnTo>
                  <a:pt x="9667" y="1266"/>
                </a:lnTo>
                <a:cubicBezTo>
                  <a:pt x="9684" y="1441"/>
                  <a:pt x="9823" y="1569"/>
                  <a:pt x="9991" y="1571"/>
                </a:cubicBezTo>
                <a:lnTo>
                  <a:pt x="10033" y="1571"/>
                </a:lnTo>
                <a:cubicBezTo>
                  <a:pt x="10088" y="1571"/>
                  <a:pt x="10142" y="1552"/>
                  <a:pt x="10188" y="1520"/>
                </a:cubicBezTo>
                <a:cubicBezTo>
                  <a:pt x="10236" y="1488"/>
                  <a:pt x="10276" y="1446"/>
                  <a:pt x="10305" y="1397"/>
                </a:cubicBezTo>
                <a:cubicBezTo>
                  <a:pt x="10310" y="1386"/>
                  <a:pt x="10319" y="1380"/>
                  <a:pt x="10327" y="1374"/>
                </a:cubicBezTo>
                <a:cubicBezTo>
                  <a:pt x="10336" y="1369"/>
                  <a:pt x="10347" y="1367"/>
                  <a:pt x="10357" y="1367"/>
                </a:cubicBezTo>
                <a:cubicBezTo>
                  <a:pt x="10368" y="1367"/>
                  <a:pt x="10380" y="1370"/>
                  <a:pt x="10389" y="1375"/>
                </a:cubicBezTo>
                <a:lnTo>
                  <a:pt x="10389" y="1375"/>
                </a:lnTo>
                <a:lnTo>
                  <a:pt x="10389" y="1375"/>
                </a:lnTo>
                <a:cubicBezTo>
                  <a:pt x="10407" y="1388"/>
                  <a:pt x="10419" y="1409"/>
                  <a:pt x="10419" y="1430"/>
                </a:cubicBezTo>
                <a:cubicBezTo>
                  <a:pt x="10419" y="1441"/>
                  <a:pt x="10416" y="1453"/>
                  <a:pt x="10410" y="1464"/>
                </a:cubicBezTo>
                <a:lnTo>
                  <a:pt x="10410" y="1464"/>
                </a:lnTo>
                <a:lnTo>
                  <a:pt x="10410" y="1464"/>
                </a:lnTo>
                <a:cubicBezTo>
                  <a:pt x="10370" y="1527"/>
                  <a:pt x="10315" y="1585"/>
                  <a:pt x="10252" y="1627"/>
                </a:cubicBezTo>
                <a:cubicBezTo>
                  <a:pt x="10186" y="1670"/>
                  <a:pt x="10112" y="1696"/>
                  <a:pt x="10031" y="1696"/>
                </a:cubicBezTo>
                <a:lnTo>
                  <a:pt x="9989" y="1696"/>
                </a:lnTo>
                <a:cubicBezTo>
                  <a:pt x="9864" y="1696"/>
                  <a:pt x="9749" y="1642"/>
                  <a:pt x="9668" y="1557"/>
                </a:cubicBezTo>
                <a:cubicBezTo>
                  <a:pt x="9587" y="1472"/>
                  <a:pt x="9536" y="1356"/>
                  <a:pt x="9536" y="1230"/>
                </a:cubicBezTo>
                <a:cubicBezTo>
                  <a:pt x="9536" y="1100"/>
                  <a:pt x="9587" y="983"/>
                  <a:pt x="9668" y="897"/>
                </a:cubicBezTo>
                <a:cubicBezTo>
                  <a:pt x="9751" y="813"/>
                  <a:pt x="9864" y="760"/>
                  <a:pt x="9991" y="760"/>
                </a:cubicBezTo>
                <a:cubicBezTo>
                  <a:pt x="10112" y="760"/>
                  <a:pt x="10220" y="807"/>
                  <a:pt x="10301" y="887"/>
                </a:cubicBezTo>
                <a:cubicBezTo>
                  <a:pt x="10382" y="966"/>
                  <a:pt x="10435" y="1075"/>
                  <a:pt x="10445" y="1200"/>
                </a:cubicBezTo>
                <a:close/>
                <a:moveTo>
                  <a:pt x="10305" y="1139"/>
                </a:moveTo>
                <a:cubicBezTo>
                  <a:pt x="10268" y="992"/>
                  <a:pt x="10139" y="887"/>
                  <a:pt x="9993" y="887"/>
                </a:cubicBezTo>
                <a:cubicBezTo>
                  <a:pt x="9841" y="887"/>
                  <a:pt x="9714" y="989"/>
                  <a:pt x="9675" y="1139"/>
                </a:cubicBezTo>
                <a:lnTo>
                  <a:pt x="10305" y="1139"/>
                </a:lnTo>
                <a:close/>
                <a:moveTo>
                  <a:pt x="4027" y="763"/>
                </a:moveTo>
                <a:cubicBezTo>
                  <a:pt x="3926" y="763"/>
                  <a:pt x="3836" y="802"/>
                  <a:pt x="3768" y="864"/>
                </a:cubicBezTo>
                <a:lnTo>
                  <a:pt x="3768" y="827"/>
                </a:lnTo>
                <a:cubicBezTo>
                  <a:pt x="3768" y="809"/>
                  <a:pt x="3761" y="793"/>
                  <a:pt x="3750" y="783"/>
                </a:cubicBezTo>
                <a:cubicBezTo>
                  <a:pt x="3740" y="770"/>
                  <a:pt x="3724" y="763"/>
                  <a:pt x="3706" y="763"/>
                </a:cubicBezTo>
                <a:cubicBezTo>
                  <a:pt x="3688" y="763"/>
                  <a:pt x="3670" y="770"/>
                  <a:pt x="3660" y="783"/>
                </a:cubicBezTo>
                <a:cubicBezTo>
                  <a:pt x="3649" y="795"/>
                  <a:pt x="3643" y="811"/>
                  <a:pt x="3643" y="827"/>
                </a:cubicBezTo>
                <a:lnTo>
                  <a:pt x="3643" y="1652"/>
                </a:lnTo>
                <a:lnTo>
                  <a:pt x="3644" y="1654"/>
                </a:lnTo>
                <a:lnTo>
                  <a:pt x="3644" y="1654"/>
                </a:lnTo>
                <a:cubicBezTo>
                  <a:pt x="3644" y="1657"/>
                  <a:pt x="3646" y="1659"/>
                  <a:pt x="3648" y="1663"/>
                </a:cubicBezTo>
                <a:cubicBezTo>
                  <a:pt x="3657" y="1679"/>
                  <a:pt x="3671" y="1689"/>
                  <a:pt x="3688" y="1694"/>
                </a:cubicBezTo>
                <a:lnTo>
                  <a:pt x="3690" y="1694"/>
                </a:lnTo>
                <a:lnTo>
                  <a:pt x="3704" y="1694"/>
                </a:lnTo>
                <a:cubicBezTo>
                  <a:pt x="3713" y="1694"/>
                  <a:pt x="3722" y="1693"/>
                  <a:pt x="3731" y="1689"/>
                </a:cubicBezTo>
                <a:cubicBezTo>
                  <a:pt x="3738" y="1686"/>
                  <a:pt x="3745" y="1680"/>
                  <a:pt x="3750" y="1673"/>
                </a:cubicBezTo>
                <a:lnTo>
                  <a:pt x="3750" y="1673"/>
                </a:lnTo>
                <a:cubicBezTo>
                  <a:pt x="3750" y="1673"/>
                  <a:pt x="3750" y="1671"/>
                  <a:pt x="3752" y="1671"/>
                </a:cubicBezTo>
                <a:lnTo>
                  <a:pt x="3752" y="1671"/>
                </a:lnTo>
                <a:cubicBezTo>
                  <a:pt x="3755" y="1668"/>
                  <a:pt x="3759" y="1663"/>
                  <a:pt x="3761" y="1659"/>
                </a:cubicBezTo>
                <a:cubicBezTo>
                  <a:pt x="3762" y="1654"/>
                  <a:pt x="3764" y="1650"/>
                  <a:pt x="3764" y="1645"/>
                </a:cubicBezTo>
                <a:lnTo>
                  <a:pt x="3764" y="1643"/>
                </a:lnTo>
                <a:lnTo>
                  <a:pt x="3764" y="1147"/>
                </a:lnTo>
                <a:cubicBezTo>
                  <a:pt x="3766" y="1077"/>
                  <a:pt x="3796" y="1012"/>
                  <a:pt x="3842" y="966"/>
                </a:cubicBezTo>
                <a:cubicBezTo>
                  <a:pt x="3888" y="920"/>
                  <a:pt x="3953" y="890"/>
                  <a:pt x="4023" y="890"/>
                </a:cubicBezTo>
                <a:cubicBezTo>
                  <a:pt x="4095" y="890"/>
                  <a:pt x="4159" y="918"/>
                  <a:pt x="4205" y="966"/>
                </a:cubicBezTo>
                <a:cubicBezTo>
                  <a:pt x="4251" y="1012"/>
                  <a:pt x="4279" y="1077"/>
                  <a:pt x="4279" y="1147"/>
                </a:cubicBezTo>
                <a:lnTo>
                  <a:pt x="4279" y="1634"/>
                </a:lnTo>
                <a:cubicBezTo>
                  <a:pt x="4279" y="1652"/>
                  <a:pt x="4286" y="1668"/>
                  <a:pt x="4298" y="1680"/>
                </a:cubicBezTo>
                <a:cubicBezTo>
                  <a:pt x="4310" y="1691"/>
                  <a:pt x="4326" y="1698"/>
                  <a:pt x="4342" y="1698"/>
                </a:cubicBezTo>
                <a:cubicBezTo>
                  <a:pt x="4360" y="1698"/>
                  <a:pt x="4376" y="1691"/>
                  <a:pt x="4386" y="1680"/>
                </a:cubicBezTo>
                <a:cubicBezTo>
                  <a:pt x="4399" y="1670"/>
                  <a:pt x="4406" y="1652"/>
                  <a:pt x="4406" y="1634"/>
                </a:cubicBezTo>
                <a:lnTo>
                  <a:pt x="4406" y="1147"/>
                </a:lnTo>
                <a:cubicBezTo>
                  <a:pt x="4413" y="936"/>
                  <a:pt x="4240" y="763"/>
                  <a:pt x="4027" y="763"/>
                </a:cubicBezTo>
                <a:close/>
                <a:moveTo>
                  <a:pt x="5294" y="901"/>
                </a:moveTo>
                <a:cubicBezTo>
                  <a:pt x="5375" y="985"/>
                  <a:pt x="5421" y="1103"/>
                  <a:pt x="5423" y="1230"/>
                </a:cubicBezTo>
                <a:cubicBezTo>
                  <a:pt x="5423" y="1356"/>
                  <a:pt x="5375" y="1472"/>
                  <a:pt x="5294" y="1559"/>
                </a:cubicBezTo>
                <a:cubicBezTo>
                  <a:pt x="5214" y="1643"/>
                  <a:pt x="5101" y="1698"/>
                  <a:pt x="4978" y="1698"/>
                </a:cubicBezTo>
                <a:cubicBezTo>
                  <a:pt x="4854" y="1698"/>
                  <a:pt x="4744" y="1644"/>
                  <a:pt x="4663" y="1559"/>
                </a:cubicBezTo>
                <a:cubicBezTo>
                  <a:pt x="4582" y="1475"/>
                  <a:pt x="4533" y="1356"/>
                  <a:pt x="4533" y="1230"/>
                </a:cubicBezTo>
                <a:cubicBezTo>
                  <a:pt x="4533" y="1103"/>
                  <a:pt x="4582" y="987"/>
                  <a:pt x="4663" y="901"/>
                </a:cubicBezTo>
                <a:cubicBezTo>
                  <a:pt x="4742" y="816"/>
                  <a:pt x="4855" y="761"/>
                  <a:pt x="4978" y="761"/>
                </a:cubicBezTo>
                <a:cubicBezTo>
                  <a:pt x="5103" y="761"/>
                  <a:pt x="5214" y="816"/>
                  <a:pt x="5294" y="901"/>
                </a:cubicBezTo>
                <a:close/>
                <a:moveTo>
                  <a:pt x="5296" y="1230"/>
                </a:moveTo>
                <a:cubicBezTo>
                  <a:pt x="5296" y="1135"/>
                  <a:pt x="5258" y="1049"/>
                  <a:pt x="5200" y="987"/>
                </a:cubicBezTo>
                <a:cubicBezTo>
                  <a:pt x="5141" y="925"/>
                  <a:pt x="5063" y="887"/>
                  <a:pt x="4978" y="887"/>
                </a:cubicBezTo>
                <a:cubicBezTo>
                  <a:pt x="4892" y="887"/>
                  <a:pt x="4813" y="925"/>
                  <a:pt x="4755" y="987"/>
                </a:cubicBezTo>
                <a:cubicBezTo>
                  <a:pt x="4696" y="1049"/>
                  <a:pt x="4659" y="1135"/>
                  <a:pt x="4659" y="1230"/>
                </a:cubicBezTo>
                <a:cubicBezTo>
                  <a:pt x="4659" y="1324"/>
                  <a:pt x="4696" y="1410"/>
                  <a:pt x="4755" y="1471"/>
                </a:cubicBezTo>
                <a:cubicBezTo>
                  <a:pt x="4813" y="1533"/>
                  <a:pt x="4892" y="1569"/>
                  <a:pt x="4978" y="1569"/>
                </a:cubicBezTo>
                <a:cubicBezTo>
                  <a:pt x="5065" y="1569"/>
                  <a:pt x="5144" y="1532"/>
                  <a:pt x="5200" y="1471"/>
                </a:cubicBezTo>
                <a:cubicBezTo>
                  <a:pt x="5259" y="1409"/>
                  <a:pt x="5296" y="1324"/>
                  <a:pt x="5296" y="1230"/>
                </a:cubicBezTo>
                <a:close/>
                <a:moveTo>
                  <a:pt x="6671" y="768"/>
                </a:moveTo>
                <a:lnTo>
                  <a:pt x="6671" y="768"/>
                </a:lnTo>
                <a:cubicBezTo>
                  <a:pt x="6669" y="768"/>
                  <a:pt x="6669" y="768"/>
                  <a:pt x="6671" y="768"/>
                </a:cubicBezTo>
                <a:cubicBezTo>
                  <a:pt x="6662" y="765"/>
                  <a:pt x="6655" y="763"/>
                  <a:pt x="6648" y="763"/>
                </a:cubicBezTo>
                <a:cubicBezTo>
                  <a:pt x="6636" y="763"/>
                  <a:pt x="6624" y="767"/>
                  <a:pt x="6613" y="774"/>
                </a:cubicBezTo>
                <a:cubicBezTo>
                  <a:pt x="6603" y="781"/>
                  <a:pt x="6593" y="790"/>
                  <a:pt x="6588" y="802"/>
                </a:cubicBezTo>
                <a:lnTo>
                  <a:pt x="6588" y="802"/>
                </a:lnTo>
                <a:lnTo>
                  <a:pt x="6345" y="1467"/>
                </a:lnTo>
                <a:lnTo>
                  <a:pt x="6158" y="1022"/>
                </a:lnTo>
                <a:lnTo>
                  <a:pt x="6158" y="1022"/>
                </a:lnTo>
                <a:cubicBezTo>
                  <a:pt x="6153" y="1010"/>
                  <a:pt x="6144" y="999"/>
                  <a:pt x="6133" y="994"/>
                </a:cubicBezTo>
                <a:cubicBezTo>
                  <a:pt x="6123" y="987"/>
                  <a:pt x="6110" y="983"/>
                  <a:pt x="6096" y="983"/>
                </a:cubicBezTo>
                <a:cubicBezTo>
                  <a:pt x="6084" y="983"/>
                  <a:pt x="6072" y="987"/>
                  <a:pt x="6061" y="994"/>
                </a:cubicBezTo>
                <a:cubicBezTo>
                  <a:pt x="6051" y="1001"/>
                  <a:pt x="6042" y="1010"/>
                  <a:pt x="6036" y="1022"/>
                </a:cubicBezTo>
                <a:lnTo>
                  <a:pt x="6036" y="1022"/>
                </a:lnTo>
                <a:lnTo>
                  <a:pt x="5848" y="1467"/>
                </a:lnTo>
                <a:lnTo>
                  <a:pt x="5603" y="802"/>
                </a:lnTo>
                <a:lnTo>
                  <a:pt x="5603" y="802"/>
                </a:lnTo>
                <a:cubicBezTo>
                  <a:pt x="5599" y="790"/>
                  <a:pt x="5591" y="779"/>
                  <a:pt x="5580" y="772"/>
                </a:cubicBezTo>
                <a:cubicBezTo>
                  <a:pt x="5569" y="765"/>
                  <a:pt x="5557" y="761"/>
                  <a:pt x="5545" y="761"/>
                </a:cubicBezTo>
                <a:cubicBezTo>
                  <a:pt x="5536" y="761"/>
                  <a:pt x="5529" y="763"/>
                  <a:pt x="5520" y="767"/>
                </a:cubicBezTo>
                <a:lnTo>
                  <a:pt x="5520" y="767"/>
                </a:lnTo>
                <a:lnTo>
                  <a:pt x="5520" y="767"/>
                </a:lnTo>
                <a:cubicBezTo>
                  <a:pt x="5497" y="777"/>
                  <a:pt x="5483" y="800"/>
                  <a:pt x="5483" y="825"/>
                </a:cubicBezTo>
                <a:cubicBezTo>
                  <a:pt x="5483" y="832"/>
                  <a:pt x="5485" y="841"/>
                  <a:pt x="5488" y="848"/>
                </a:cubicBezTo>
                <a:lnTo>
                  <a:pt x="5488" y="848"/>
                </a:lnTo>
                <a:lnTo>
                  <a:pt x="5790" y="1654"/>
                </a:lnTo>
                <a:lnTo>
                  <a:pt x="5790" y="1654"/>
                </a:lnTo>
                <a:cubicBezTo>
                  <a:pt x="5791" y="1659"/>
                  <a:pt x="5795" y="1666"/>
                  <a:pt x="5800" y="1671"/>
                </a:cubicBezTo>
                <a:cubicBezTo>
                  <a:pt x="5804" y="1675"/>
                  <a:pt x="5809" y="1679"/>
                  <a:pt x="5814" y="1682"/>
                </a:cubicBezTo>
                <a:cubicBezTo>
                  <a:pt x="5816" y="1684"/>
                  <a:pt x="5816" y="1684"/>
                  <a:pt x="5820" y="1686"/>
                </a:cubicBezTo>
                <a:cubicBezTo>
                  <a:pt x="5821" y="1687"/>
                  <a:pt x="5825" y="1687"/>
                  <a:pt x="5829" y="1689"/>
                </a:cubicBezTo>
                <a:cubicBezTo>
                  <a:pt x="5834" y="1691"/>
                  <a:pt x="5841" y="1693"/>
                  <a:pt x="5850" y="1693"/>
                </a:cubicBezTo>
                <a:cubicBezTo>
                  <a:pt x="5862" y="1693"/>
                  <a:pt x="5873" y="1689"/>
                  <a:pt x="5883" y="1682"/>
                </a:cubicBezTo>
                <a:cubicBezTo>
                  <a:pt x="5892" y="1675"/>
                  <a:pt x="5901" y="1666"/>
                  <a:pt x="5906" y="1654"/>
                </a:cubicBezTo>
                <a:lnTo>
                  <a:pt x="5906" y="1654"/>
                </a:lnTo>
                <a:lnTo>
                  <a:pt x="6096" y="1200"/>
                </a:lnTo>
                <a:lnTo>
                  <a:pt x="6287" y="1652"/>
                </a:lnTo>
                <a:lnTo>
                  <a:pt x="6287" y="1652"/>
                </a:lnTo>
                <a:cubicBezTo>
                  <a:pt x="6290" y="1664"/>
                  <a:pt x="6299" y="1673"/>
                  <a:pt x="6308" y="1680"/>
                </a:cubicBezTo>
                <a:cubicBezTo>
                  <a:pt x="6317" y="1687"/>
                  <a:pt x="6327" y="1693"/>
                  <a:pt x="6340" y="1693"/>
                </a:cubicBezTo>
                <a:lnTo>
                  <a:pt x="6348" y="1693"/>
                </a:lnTo>
                <a:cubicBezTo>
                  <a:pt x="6355" y="1693"/>
                  <a:pt x="6364" y="1691"/>
                  <a:pt x="6370" y="1689"/>
                </a:cubicBezTo>
                <a:cubicBezTo>
                  <a:pt x="6377" y="1687"/>
                  <a:pt x="6382" y="1684"/>
                  <a:pt x="6385" y="1680"/>
                </a:cubicBezTo>
                <a:cubicBezTo>
                  <a:pt x="6396" y="1673"/>
                  <a:pt x="6403" y="1661"/>
                  <a:pt x="6408" y="1650"/>
                </a:cubicBezTo>
                <a:lnTo>
                  <a:pt x="6408" y="1650"/>
                </a:lnTo>
                <a:lnTo>
                  <a:pt x="6708" y="848"/>
                </a:lnTo>
                <a:cubicBezTo>
                  <a:pt x="6711" y="841"/>
                  <a:pt x="6713" y="832"/>
                  <a:pt x="6713" y="825"/>
                </a:cubicBezTo>
                <a:cubicBezTo>
                  <a:pt x="6708" y="802"/>
                  <a:pt x="6694" y="779"/>
                  <a:pt x="6671" y="7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04">
  <p:cSld name="Data Cloud_1_1_2">
    <p:bg>
      <p:bgPr>
        <a:solidFill>
          <a:schemeClr val="accen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idx="12" type="sldNum"/>
          </p:nvPr>
        </p:nvSpPr>
        <p:spPr>
          <a:xfrm>
            <a:off x="8229600" y="4864608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456932" y="4898925"/>
            <a:ext cx="16359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chemeClr val="dk1"/>
                </a:solidFill>
              </a:rPr>
              <a:t>2023</a:t>
            </a:r>
            <a:r>
              <a:rPr b="0" i="0"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0"/>
          <p:cNvSpPr txBox="1"/>
          <p:nvPr>
            <p:ph type="title"/>
          </p:nvPr>
        </p:nvSpPr>
        <p:spPr>
          <a:xfrm>
            <a:off x="366600" y="1188720"/>
            <a:ext cx="53949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i="0" sz="4400" u="none" cap="none" strike="noStrike">
                <a:solidFill>
                  <a:schemeClr val="dk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0" name="Google Shape;220;p30"/>
          <p:cNvSpPr txBox="1"/>
          <p:nvPr>
            <p:ph idx="2" type="title"/>
          </p:nvPr>
        </p:nvSpPr>
        <p:spPr>
          <a:xfrm>
            <a:off x="366600" y="3160438"/>
            <a:ext cx="53949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 u="none" cap="none" strike="noStrike">
                <a:solidFill>
                  <a:schemeClr val="dk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1" name="Google Shape;221;p30"/>
          <p:cNvSpPr txBox="1"/>
          <p:nvPr>
            <p:ph idx="3" type="title"/>
          </p:nvPr>
        </p:nvSpPr>
        <p:spPr>
          <a:xfrm>
            <a:off x="366600" y="4359693"/>
            <a:ext cx="4205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 u="none" cap="none" strike="noStrike">
                <a:solidFill>
                  <a:schemeClr val="dk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2" name="Google Shape;222;p30"/>
          <p:cNvSpPr/>
          <p:nvPr/>
        </p:nvSpPr>
        <p:spPr>
          <a:xfrm>
            <a:off x="457200" y="548640"/>
            <a:ext cx="1828808" cy="418012"/>
          </a:xfrm>
          <a:custGeom>
            <a:rect b="b" l="l" r="r" t="t"/>
            <a:pathLst>
              <a:path extrusionOk="0" h="2451" w="10771">
                <a:moveTo>
                  <a:pt x="10625" y="726"/>
                </a:moveTo>
                <a:lnTo>
                  <a:pt x="10597" y="726"/>
                </a:lnTo>
                <a:lnTo>
                  <a:pt x="10597" y="761"/>
                </a:lnTo>
                <a:lnTo>
                  <a:pt x="10625" y="761"/>
                </a:lnTo>
                <a:cubicBezTo>
                  <a:pt x="10638" y="761"/>
                  <a:pt x="10646" y="756"/>
                  <a:pt x="10646" y="744"/>
                </a:cubicBezTo>
                <a:cubicBezTo>
                  <a:pt x="10646" y="731"/>
                  <a:pt x="10639" y="726"/>
                  <a:pt x="10625" y="726"/>
                </a:cubicBezTo>
                <a:close/>
                <a:moveTo>
                  <a:pt x="10562" y="693"/>
                </a:moveTo>
                <a:lnTo>
                  <a:pt x="10625" y="693"/>
                </a:lnTo>
                <a:cubicBezTo>
                  <a:pt x="10660" y="693"/>
                  <a:pt x="10683" y="712"/>
                  <a:pt x="10683" y="742"/>
                </a:cubicBezTo>
                <a:cubicBezTo>
                  <a:pt x="10683" y="760"/>
                  <a:pt x="10675" y="774"/>
                  <a:pt x="10660" y="783"/>
                </a:cubicBezTo>
                <a:lnTo>
                  <a:pt x="10685" y="820"/>
                </a:lnTo>
                <a:lnTo>
                  <a:pt x="10685" y="827"/>
                </a:lnTo>
                <a:lnTo>
                  <a:pt x="10648" y="827"/>
                </a:lnTo>
                <a:lnTo>
                  <a:pt x="10623" y="791"/>
                </a:lnTo>
                <a:lnTo>
                  <a:pt x="10595" y="791"/>
                </a:lnTo>
                <a:lnTo>
                  <a:pt x="10595" y="827"/>
                </a:lnTo>
                <a:lnTo>
                  <a:pt x="10560" y="827"/>
                </a:lnTo>
                <a:lnTo>
                  <a:pt x="10560" y="693"/>
                </a:lnTo>
                <a:lnTo>
                  <a:pt x="10562" y="693"/>
                </a:lnTo>
                <a:close/>
                <a:moveTo>
                  <a:pt x="10742" y="761"/>
                </a:moveTo>
                <a:cubicBezTo>
                  <a:pt x="10742" y="691"/>
                  <a:pt x="10694" y="636"/>
                  <a:pt x="10622" y="636"/>
                </a:cubicBezTo>
                <a:cubicBezTo>
                  <a:pt x="10551" y="636"/>
                  <a:pt x="10504" y="687"/>
                  <a:pt x="10504" y="761"/>
                </a:cubicBezTo>
                <a:cubicBezTo>
                  <a:pt x="10504" y="832"/>
                  <a:pt x="10551" y="887"/>
                  <a:pt x="10622" y="887"/>
                </a:cubicBezTo>
                <a:cubicBezTo>
                  <a:pt x="10694" y="888"/>
                  <a:pt x="10742" y="834"/>
                  <a:pt x="10742" y="761"/>
                </a:cubicBezTo>
                <a:close/>
                <a:moveTo>
                  <a:pt x="10770" y="761"/>
                </a:moveTo>
                <a:cubicBezTo>
                  <a:pt x="10770" y="846"/>
                  <a:pt x="10713" y="915"/>
                  <a:pt x="10620" y="915"/>
                </a:cubicBezTo>
                <a:cubicBezTo>
                  <a:pt x="10527" y="915"/>
                  <a:pt x="10472" y="844"/>
                  <a:pt x="10472" y="761"/>
                </a:cubicBezTo>
                <a:cubicBezTo>
                  <a:pt x="10472" y="677"/>
                  <a:pt x="10527" y="608"/>
                  <a:pt x="10620" y="608"/>
                </a:cubicBezTo>
                <a:cubicBezTo>
                  <a:pt x="10715" y="608"/>
                  <a:pt x="10770" y="679"/>
                  <a:pt x="10770" y="761"/>
                </a:cubicBezTo>
                <a:close/>
                <a:moveTo>
                  <a:pt x="2384" y="1061"/>
                </a:moveTo>
                <a:lnTo>
                  <a:pt x="2095" y="1228"/>
                </a:lnTo>
                <a:lnTo>
                  <a:pt x="2384" y="1395"/>
                </a:lnTo>
                <a:cubicBezTo>
                  <a:pt x="2457" y="1437"/>
                  <a:pt x="2483" y="1530"/>
                  <a:pt x="2441" y="1603"/>
                </a:cubicBezTo>
                <a:cubicBezTo>
                  <a:pt x="2398" y="1675"/>
                  <a:pt x="2305" y="1700"/>
                  <a:pt x="2233" y="1659"/>
                </a:cubicBezTo>
                <a:lnTo>
                  <a:pt x="1717" y="1361"/>
                </a:lnTo>
                <a:cubicBezTo>
                  <a:pt x="1681" y="1342"/>
                  <a:pt x="1658" y="1310"/>
                  <a:pt x="1648" y="1275"/>
                </a:cubicBezTo>
                <a:cubicBezTo>
                  <a:pt x="1642" y="1259"/>
                  <a:pt x="1641" y="1242"/>
                  <a:pt x="1641" y="1227"/>
                </a:cubicBezTo>
                <a:cubicBezTo>
                  <a:pt x="1641" y="1214"/>
                  <a:pt x="1642" y="1202"/>
                  <a:pt x="1646" y="1191"/>
                </a:cubicBezTo>
                <a:cubicBezTo>
                  <a:pt x="1657" y="1154"/>
                  <a:pt x="1681" y="1121"/>
                  <a:pt x="1717" y="1100"/>
                </a:cubicBezTo>
                <a:lnTo>
                  <a:pt x="2233" y="802"/>
                </a:lnTo>
                <a:cubicBezTo>
                  <a:pt x="2305" y="760"/>
                  <a:pt x="2398" y="784"/>
                  <a:pt x="2441" y="858"/>
                </a:cubicBezTo>
                <a:cubicBezTo>
                  <a:pt x="2483" y="925"/>
                  <a:pt x="2457" y="1019"/>
                  <a:pt x="2384" y="1061"/>
                </a:cubicBezTo>
                <a:close/>
                <a:moveTo>
                  <a:pt x="2111" y="1869"/>
                </a:moveTo>
                <a:lnTo>
                  <a:pt x="1595" y="1571"/>
                </a:lnTo>
                <a:cubicBezTo>
                  <a:pt x="1567" y="1555"/>
                  <a:pt x="1537" y="1548"/>
                  <a:pt x="1507" y="1552"/>
                </a:cubicBezTo>
                <a:cubicBezTo>
                  <a:pt x="1428" y="1557"/>
                  <a:pt x="1366" y="1624"/>
                  <a:pt x="1366" y="1703"/>
                </a:cubicBezTo>
                <a:lnTo>
                  <a:pt x="1366" y="2299"/>
                </a:lnTo>
                <a:cubicBezTo>
                  <a:pt x="1366" y="2383"/>
                  <a:pt x="1435" y="2450"/>
                  <a:pt x="1517" y="2450"/>
                </a:cubicBezTo>
                <a:cubicBezTo>
                  <a:pt x="1602" y="2450"/>
                  <a:pt x="1669" y="2382"/>
                  <a:pt x="1669" y="2299"/>
                </a:cubicBezTo>
                <a:lnTo>
                  <a:pt x="1669" y="1964"/>
                </a:lnTo>
                <a:lnTo>
                  <a:pt x="1958" y="2131"/>
                </a:lnTo>
                <a:cubicBezTo>
                  <a:pt x="2030" y="2174"/>
                  <a:pt x="2124" y="2149"/>
                  <a:pt x="2166" y="2077"/>
                </a:cubicBezTo>
                <a:cubicBezTo>
                  <a:pt x="2208" y="2005"/>
                  <a:pt x="2183" y="1911"/>
                  <a:pt x="2111" y="1869"/>
                </a:cubicBezTo>
                <a:close/>
                <a:moveTo>
                  <a:pt x="1514" y="1284"/>
                </a:moveTo>
                <a:lnTo>
                  <a:pt x="1299" y="1499"/>
                </a:lnTo>
                <a:cubicBezTo>
                  <a:pt x="1294" y="1506"/>
                  <a:pt x="1281" y="1511"/>
                  <a:pt x="1272" y="1511"/>
                </a:cubicBezTo>
                <a:lnTo>
                  <a:pt x="1257" y="1511"/>
                </a:lnTo>
                <a:lnTo>
                  <a:pt x="1225" y="1511"/>
                </a:lnTo>
                <a:lnTo>
                  <a:pt x="1209" y="1511"/>
                </a:lnTo>
                <a:cubicBezTo>
                  <a:pt x="1200" y="1511"/>
                  <a:pt x="1188" y="1506"/>
                  <a:pt x="1183" y="1499"/>
                </a:cubicBezTo>
                <a:lnTo>
                  <a:pt x="968" y="1284"/>
                </a:lnTo>
                <a:cubicBezTo>
                  <a:pt x="962" y="1279"/>
                  <a:pt x="957" y="1266"/>
                  <a:pt x="957" y="1257"/>
                </a:cubicBezTo>
                <a:lnTo>
                  <a:pt x="957" y="1243"/>
                </a:lnTo>
                <a:lnTo>
                  <a:pt x="957" y="1211"/>
                </a:lnTo>
                <a:lnTo>
                  <a:pt x="957" y="1195"/>
                </a:lnTo>
                <a:cubicBezTo>
                  <a:pt x="957" y="1186"/>
                  <a:pt x="962" y="1174"/>
                  <a:pt x="968" y="1168"/>
                </a:cubicBezTo>
                <a:lnTo>
                  <a:pt x="1183" y="954"/>
                </a:lnTo>
                <a:cubicBezTo>
                  <a:pt x="1190" y="946"/>
                  <a:pt x="1200" y="943"/>
                  <a:pt x="1209" y="943"/>
                </a:cubicBezTo>
                <a:lnTo>
                  <a:pt x="1225" y="943"/>
                </a:lnTo>
                <a:lnTo>
                  <a:pt x="1257" y="943"/>
                </a:lnTo>
                <a:lnTo>
                  <a:pt x="1272" y="943"/>
                </a:lnTo>
                <a:cubicBezTo>
                  <a:pt x="1281" y="943"/>
                  <a:pt x="1294" y="948"/>
                  <a:pt x="1299" y="954"/>
                </a:cubicBezTo>
                <a:lnTo>
                  <a:pt x="1514" y="1168"/>
                </a:lnTo>
                <a:cubicBezTo>
                  <a:pt x="1519" y="1174"/>
                  <a:pt x="1524" y="1186"/>
                  <a:pt x="1524" y="1195"/>
                </a:cubicBezTo>
                <a:lnTo>
                  <a:pt x="1524" y="1211"/>
                </a:lnTo>
                <a:lnTo>
                  <a:pt x="1524" y="1243"/>
                </a:lnTo>
                <a:lnTo>
                  <a:pt x="1524" y="1257"/>
                </a:lnTo>
                <a:cubicBezTo>
                  <a:pt x="1526" y="1266"/>
                  <a:pt x="1521" y="1279"/>
                  <a:pt x="1514" y="1284"/>
                </a:cubicBezTo>
                <a:close/>
                <a:moveTo>
                  <a:pt x="1343" y="1227"/>
                </a:moveTo>
                <a:cubicBezTo>
                  <a:pt x="1343" y="1218"/>
                  <a:pt x="1338" y="1205"/>
                  <a:pt x="1332" y="1200"/>
                </a:cubicBezTo>
                <a:lnTo>
                  <a:pt x="1271" y="1139"/>
                </a:lnTo>
                <a:cubicBezTo>
                  <a:pt x="1265" y="1133"/>
                  <a:pt x="1253" y="1128"/>
                  <a:pt x="1244" y="1128"/>
                </a:cubicBezTo>
                <a:lnTo>
                  <a:pt x="1242" y="1128"/>
                </a:lnTo>
                <a:cubicBezTo>
                  <a:pt x="1234" y="1128"/>
                  <a:pt x="1221" y="1133"/>
                  <a:pt x="1216" y="1139"/>
                </a:cubicBezTo>
                <a:lnTo>
                  <a:pt x="1154" y="1200"/>
                </a:lnTo>
                <a:cubicBezTo>
                  <a:pt x="1147" y="1207"/>
                  <a:pt x="1144" y="1220"/>
                  <a:pt x="1144" y="1227"/>
                </a:cubicBezTo>
                <a:lnTo>
                  <a:pt x="1144" y="1228"/>
                </a:lnTo>
                <a:cubicBezTo>
                  <a:pt x="1144" y="1237"/>
                  <a:pt x="1149" y="1249"/>
                  <a:pt x="1154" y="1254"/>
                </a:cubicBezTo>
                <a:lnTo>
                  <a:pt x="1216" y="1316"/>
                </a:lnTo>
                <a:cubicBezTo>
                  <a:pt x="1221" y="1321"/>
                  <a:pt x="1234" y="1326"/>
                  <a:pt x="1242" y="1326"/>
                </a:cubicBezTo>
                <a:lnTo>
                  <a:pt x="1244" y="1326"/>
                </a:lnTo>
                <a:cubicBezTo>
                  <a:pt x="1253" y="1326"/>
                  <a:pt x="1265" y="1321"/>
                  <a:pt x="1271" y="1316"/>
                </a:cubicBezTo>
                <a:lnTo>
                  <a:pt x="1332" y="1254"/>
                </a:lnTo>
                <a:cubicBezTo>
                  <a:pt x="1338" y="1247"/>
                  <a:pt x="1343" y="1237"/>
                  <a:pt x="1343" y="1228"/>
                </a:cubicBezTo>
                <a:lnTo>
                  <a:pt x="1343" y="1227"/>
                </a:lnTo>
                <a:close/>
                <a:moveTo>
                  <a:pt x="370" y="583"/>
                </a:moveTo>
                <a:lnTo>
                  <a:pt x="887" y="881"/>
                </a:lnTo>
                <a:cubicBezTo>
                  <a:pt x="915" y="897"/>
                  <a:pt x="945" y="904"/>
                  <a:pt x="975" y="901"/>
                </a:cubicBezTo>
                <a:cubicBezTo>
                  <a:pt x="1054" y="895"/>
                  <a:pt x="1116" y="828"/>
                  <a:pt x="1116" y="749"/>
                </a:cubicBezTo>
                <a:lnTo>
                  <a:pt x="1116" y="152"/>
                </a:lnTo>
                <a:cubicBezTo>
                  <a:pt x="1116" y="67"/>
                  <a:pt x="1047" y="0"/>
                  <a:pt x="964" y="0"/>
                </a:cubicBezTo>
                <a:cubicBezTo>
                  <a:pt x="879" y="0"/>
                  <a:pt x="812" y="69"/>
                  <a:pt x="812" y="152"/>
                </a:cubicBezTo>
                <a:lnTo>
                  <a:pt x="812" y="487"/>
                </a:lnTo>
                <a:lnTo>
                  <a:pt x="523" y="319"/>
                </a:lnTo>
                <a:cubicBezTo>
                  <a:pt x="451" y="277"/>
                  <a:pt x="358" y="302"/>
                  <a:pt x="316" y="376"/>
                </a:cubicBezTo>
                <a:cubicBezTo>
                  <a:pt x="273" y="450"/>
                  <a:pt x="298" y="543"/>
                  <a:pt x="370" y="583"/>
                </a:cubicBezTo>
                <a:close/>
                <a:moveTo>
                  <a:pt x="1505" y="902"/>
                </a:moveTo>
                <a:cubicBezTo>
                  <a:pt x="1535" y="904"/>
                  <a:pt x="1565" y="899"/>
                  <a:pt x="1593" y="883"/>
                </a:cubicBezTo>
                <a:lnTo>
                  <a:pt x="2109" y="585"/>
                </a:lnTo>
                <a:cubicBezTo>
                  <a:pt x="2182" y="543"/>
                  <a:pt x="2206" y="450"/>
                  <a:pt x="2166" y="377"/>
                </a:cubicBezTo>
                <a:cubicBezTo>
                  <a:pt x="2124" y="305"/>
                  <a:pt x="2030" y="280"/>
                  <a:pt x="1958" y="321"/>
                </a:cubicBezTo>
                <a:lnTo>
                  <a:pt x="1669" y="488"/>
                </a:lnTo>
                <a:lnTo>
                  <a:pt x="1669" y="153"/>
                </a:lnTo>
                <a:cubicBezTo>
                  <a:pt x="1669" y="69"/>
                  <a:pt x="1600" y="2"/>
                  <a:pt x="1517" y="2"/>
                </a:cubicBezTo>
                <a:cubicBezTo>
                  <a:pt x="1433" y="2"/>
                  <a:pt x="1366" y="71"/>
                  <a:pt x="1366" y="153"/>
                </a:cubicBezTo>
                <a:lnTo>
                  <a:pt x="1366" y="751"/>
                </a:lnTo>
                <a:cubicBezTo>
                  <a:pt x="1366" y="830"/>
                  <a:pt x="1428" y="897"/>
                  <a:pt x="1505" y="902"/>
                </a:cubicBezTo>
                <a:close/>
                <a:moveTo>
                  <a:pt x="976" y="1550"/>
                </a:moveTo>
                <a:cubicBezTo>
                  <a:pt x="946" y="1548"/>
                  <a:pt x="916" y="1553"/>
                  <a:pt x="888" y="1569"/>
                </a:cubicBezTo>
                <a:lnTo>
                  <a:pt x="372" y="1867"/>
                </a:lnTo>
                <a:cubicBezTo>
                  <a:pt x="300" y="1909"/>
                  <a:pt x="275" y="2003"/>
                  <a:pt x="316" y="2075"/>
                </a:cubicBezTo>
                <a:cubicBezTo>
                  <a:pt x="358" y="2147"/>
                  <a:pt x="451" y="2172"/>
                  <a:pt x="523" y="2130"/>
                </a:cubicBezTo>
                <a:lnTo>
                  <a:pt x="812" y="1962"/>
                </a:lnTo>
                <a:lnTo>
                  <a:pt x="812" y="2297"/>
                </a:lnTo>
                <a:cubicBezTo>
                  <a:pt x="812" y="2382"/>
                  <a:pt x="881" y="2449"/>
                  <a:pt x="964" y="2449"/>
                </a:cubicBezTo>
                <a:cubicBezTo>
                  <a:pt x="1049" y="2449"/>
                  <a:pt x="1116" y="2380"/>
                  <a:pt x="1116" y="2297"/>
                </a:cubicBezTo>
                <a:lnTo>
                  <a:pt x="1116" y="1700"/>
                </a:lnTo>
                <a:cubicBezTo>
                  <a:pt x="1117" y="1622"/>
                  <a:pt x="1056" y="1557"/>
                  <a:pt x="976" y="1550"/>
                </a:cubicBezTo>
                <a:close/>
                <a:moveTo>
                  <a:pt x="835" y="1271"/>
                </a:moveTo>
                <a:cubicBezTo>
                  <a:pt x="841" y="1256"/>
                  <a:pt x="842" y="1239"/>
                  <a:pt x="842" y="1223"/>
                </a:cubicBezTo>
                <a:cubicBezTo>
                  <a:pt x="842" y="1211"/>
                  <a:pt x="841" y="1198"/>
                  <a:pt x="837" y="1188"/>
                </a:cubicBezTo>
                <a:cubicBezTo>
                  <a:pt x="827" y="1151"/>
                  <a:pt x="802" y="1117"/>
                  <a:pt x="767" y="1096"/>
                </a:cubicBezTo>
                <a:lnTo>
                  <a:pt x="250" y="797"/>
                </a:lnTo>
                <a:cubicBezTo>
                  <a:pt x="178" y="754"/>
                  <a:pt x="85" y="779"/>
                  <a:pt x="42" y="853"/>
                </a:cubicBezTo>
                <a:cubicBezTo>
                  <a:pt x="0" y="925"/>
                  <a:pt x="25" y="1019"/>
                  <a:pt x="99" y="1061"/>
                </a:cubicBezTo>
                <a:lnTo>
                  <a:pt x="388" y="1228"/>
                </a:lnTo>
                <a:lnTo>
                  <a:pt x="99" y="1395"/>
                </a:lnTo>
                <a:cubicBezTo>
                  <a:pt x="27" y="1437"/>
                  <a:pt x="2" y="1530"/>
                  <a:pt x="42" y="1603"/>
                </a:cubicBezTo>
                <a:cubicBezTo>
                  <a:pt x="85" y="1675"/>
                  <a:pt x="178" y="1700"/>
                  <a:pt x="250" y="1659"/>
                </a:cubicBezTo>
                <a:lnTo>
                  <a:pt x="767" y="1361"/>
                </a:lnTo>
                <a:cubicBezTo>
                  <a:pt x="802" y="1338"/>
                  <a:pt x="825" y="1307"/>
                  <a:pt x="835" y="1271"/>
                </a:cubicBezTo>
                <a:close/>
                <a:moveTo>
                  <a:pt x="7251" y="379"/>
                </a:moveTo>
                <a:lnTo>
                  <a:pt x="7237" y="379"/>
                </a:lnTo>
                <a:cubicBezTo>
                  <a:pt x="7235" y="379"/>
                  <a:pt x="7233" y="379"/>
                  <a:pt x="7231" y="379"/>
                </a:cubicBezTo>
                <a:cubicBezTo>
                  <a:pt x="7229" y="379"/>
                  <a:pt x="7228" y="379"/>
                  <a:pt x="7226" y="379"/>
                </a:cubicBezTo>
                <a:cubicBezTo>
                  <a:pt x="7189" y="379"/>
                  <a:pt x="7154" y="383"/>
                  <a:pt x="7120" y="395"/>
                </a:cubicBezTo>
                <a:cubicBezTo>
                  <a:pt x="7087" y="405"/>
                  <a:pt x="7057" y="423"/>
                  <a:pt x="7034" y="451"/>
                </a:cubicBezTo>
                <a:lnTo>
                  <a:pt x="7034" y="451"/>
                </a:lnTo>
                <a:lnTo>
                  <a:pt x="7034" y="451"/>
                </a:lnTo>
                <a:lnTo>
                  <a:pt x="7034" y="451"/>
                </a:lnTo>
                <a:cubicBezTo>
                  <a:pt x="7009" y="478"/>
                  <a:pt x="6993" y="511"/>
                  <a:pt x="6985" y="546"/>
                </a:cubicBezTo>
                <a:cubicBezTo>
                  <a:pt x="6974" y="583"/>
                  <a:pt x="6970" y="624"/>
                  <a:pt x="6970" y="672"/>
                </a:cubicBezTo>
                <a:lnTo>
                  <a:pt x="6970" y="763"/>
                </a:lnTo>
                <a:lnTo>
                  <a:pt x="6870" y="763"/>
                </a:lnTo>
                <a:cubicBezTo>
                  <a:pt x="6835" y="763"/>
                  <a:pt x="6807" y="791"/>
                  <a:pt x="6807" y="825"/>
                </a:cubicBezTo>
                <a:cubicBezTo>
                  <a:pt x="6807" y="842"/>
                  <a:pt x="6814" y="860"/>
                  <a:pt x="6824" y="872"/>
                </a:cubicBezTo>
                <a:cubicBezTo>
                  <a:pt x="6836" y="885"/>
                  <a:pt x="6852" y="892"/>
                  <a:pt x="6870" y="894"/>
                </a:cubicBezTo>
                <a:lnTo>
                  <a:pt x="6970" y="894"/>
                </a:lnTo>
                <a:lnTo>
                  <a:pt x="6970" y="1634"/>
                </a:lnTo>
                <a:lnTo>
                  <a:pt x="6970" y="1636"/>
                </a:lnTo>
                <a:cubicBezTo>
                  <a:pt x="6970" y="1654"/>
                  <a:pt x="6977" y="1670"/>
                  <a:pt x="6990" y="1682"/>
                </a:cubicBezTo>
                <a:cubicBezTo>
                  <a:pt x="7002" y="1693"/>
                  <a:pt x="7018" y="1700"/>
                  <a:pt x="7036" y="1700"/>
                </a:cubicBezTo>
                <a:cubicBezTo>
                  <a:pt x="7069" y="1700"/>
                  <a:pt x="7097" y="1671"/>
                  <a:pt x="7097" y="1636"/>
                </a:cubicBezTo>
                <a:lnTo>
                  <a:pt x="7097" y="894"/>
                </a:lnTo>
                <a:lnTo>
                  <a:pt x="7205" y="894"/>
                </a:lnTo>
                <a:cubicBezTo>
                  <a:pt x="7222" y="892"/>
                  <a:pt x="7238" y="885"/>
                  <a:pt x="7251" y="874"/>
                </a:cubicBezTo>
                <a:cubicBezTo>
                  <a:pt x="7263" y="862"/>
                  <a:pt x="7270" y="846"/>
                  <a:pt x="7270" y="828"/>
                </a:cubicBezTo>
                <a:lnTo>
                  <a:pt x="7270" y="827"/>
                </a:lnTo>
                <a:cubicBezTo>
                  <a:pt x="7270" y="793"/>
                  <a:pt x="7242" y="765"/>
                  <a:pt x="7207" y="765"/>
                </a:cubicBezTo>
                <a:lnTo>
                  <a:pt x="7097" y="765"/>
                </a:lnTo>
                <a:lnTo>
                  <a:pt x="7097" y="673"/>
                </a:lnTo>
                <a:cubicBezTo>
                  <a:pt x="7097" y="633"/>
                  <a:pt x="7103" y="603"/>
                  <a:pt x="7108" y="582"/>
                </a:cubicBezTo>
                <a:cubicBezTo>
                  <a:pt x="7113" y="561"/>
                  <a:pt x="7122" y="546"/>
                  <a:pt x="7129" y="538"/>
                </a:cubicBezTo>
                <a:cubicBezTo>
                  <a:pt x="7136" y="531"/>
                  <a:pt x="7145" y="524"/>
                  <a:pt x="7161" y="518"/>
                </a:cubicBezTo>
                <a:cubicBezTo>
                  <a:pt x="7177" y="513"/>
                  <a:pt x="7196" y="509"/>
                  <a:pt x="7224" y="509"/>
                </a:cubicBezTo>
                <a:lnTo>
                  <a:pt x="7228" y="509"/>
                </a:lnTo>
                <a:cubicBezTo>
                  <a:pt x="7229" y="509"/>
                  <a:pt x="7231" y="509"/>
                  <a:pt x="7233" y="509"/>
                </a:cubicBezTo>
                <a:cubicBezTo>
                  <a:pt x="7235" y="509"/>
                  <a:pt x="7237" y="509"/>
                  <a:pt x="7238" y="509"/>
                </a:cubicBezTo>
                <a:lnTo>
                  <a:pt x="7247" y="509"/>
                </a:lnTo>
                <a:lnTo>
                  <a:pt x="7252" y="509"/>
                </a:lnTo>
                <a:cubicBezTo>
                  <a:pt x="7288" y="509"/>
                  <a:pt x="7318" y="481"/>
                  <a:pt x="7318" y="444"/>
                </a:cubicBezTo>
                <a:cubicBezTo>
                  <a:pt x="7314" y="409"/>
                  <a:pt x="7286" y="379"/>
                  <a:pt x="7251" y="379"/>
                </a:cubicBezTo>
                <a:close/>
                <a:moveTo>
                  <a:pt x="9482" y="862"/>
                </a:moveTo>
                <a:cubicBezTo>
                  <a:pt x="9494" y="850"/>
                  <a:pt x="9501" y="832"/>
                  <a:pt x="9501" y="816"/>
                </a:cubicBezTo>
                <a:cubicBezTo>
                  <a:pt x="9501" y="800"/>
                  <a:pt x="9494" y="784"/>
                  <a:pt x="9482" y="772"/>
                </a:cubicBez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cubicBezTo>
                  <a:pt x="9469" y="760"/>
                  <a:pt x="9454" y="753"/>
                  <a:pt x="9438" y="753"/>
                </a:cubicBezTo>
                <a:cubicBezTo>
                  <a:pt x="9423" y="753"/>
                  <a:pt x="9406" y="760"/>
                  <a:pt x="9393" y="772"/>
                </a:cubicBezTo>
                <a:lnTo>
                  <a:pt x="8895" y="1256"/>
                </a:lnTo>
                <a:lnTo>
                  <a:pt x="8895" y="441"/>
                </a:lnTo>
                <a:cubicBezTo>
                  <a:pt x="8895" y="405"/>
                  <a:pt x="8865" y="377"/>
                  <a:pt x="8830" y="377"/>
                </a:cubicBezTo>
                <a:cubicBezTo>
                  <a:pt x="8812" y="377"/>
                  <a:pt x="8796" y="384"/>
                  <a:pt x="8785" y="397"/>
                </a:cubicBezTo>
                <a:cubicBezTo>
                  <a:pt x="8775" y="407"/>
                  <a:pt x="8766" y="425"/>
                  <a:pt x="8766" y="441"/>
                </a:cubicBezTo>
                <a:lnTo>
                  <a:pt x="8766" y="1634"/>
                </a:lnTo>
                <a:cubicBezTo>
                  <a:pt x="8766" y="1652"/>
                  <a:pt x="8773" y="1668"/>
                  <a:pt x="8785" y="1679"/>
                </a:cubicBezTo>
                <a:cubicBezTo>
                  <a:pt x="8796" y="1689"/>
                  <a:pt x="8814" y="1698"/>
                  <a:pt x="8830" y="1698"/>
                </a:cubicBezTo>
                <a:cubicBezTo>
                  <a:pt x="8867" y="1698"/>
                  <a:pt x="8895" y="1670"/>
                  <a:pt x="8895" y="1634"/>
                </a:cubicBezTo>
                <a:lnTo>
                  <a:pt x="8895" y="1437"/>
                </a:lnTo>
                <a:lnTo>
                  <a:pt x="9057" y="1275"/>
                </a:lnTo>
                <a:lnTo>
                  <a:pt x="9388" y="1673"/>
                </a:lnTo>
                <a:cubicBezTo>
                  <a:pt x="9395" y="1682"/>
                  <a:pt x="9402" y="1690"/>
                  <a:pt x="9411" y="1693"/>
                </a:cubicBezTo>
                <a:cubicBezTo>
                  <a:pt x="9420" y="1697"/>
                  <a:pt x="9430" y="1698"/>
                  <a:pt x="9438" y="1698"/>
                </a:cubicBezTo>
                <a:cubicBezTo>
                  <a:pt x="9448" y="1698"/>
                  <a:pt x="9466" y="1696"/>
                  <a:pt x="9480" y="1684"/>
                </a:cubicBezTo>
                <a:lnTo>
                  <a:pt x="9480" y="1684"/>
                </a:lnTo>
                <a:lnTo>
                  <a:pt x="9480" y="1684"/>
                </a:lnTo>
                <a:cubicBezTo>
                  <a:pt x="9494" y="1671"/>
                  <a:pt x="9501" y="1654"/>
                  <a:pt x="9501" y="1636"/>
                </a:cubicBezTo>
                <a:cubicBezTo>
                  <a:pt x="9501" y="1622"/>
                  <a:pt x="9496" y="1606"/>
                  <a:pt x="9485" y="1594"/>
                </a:cubicBezTo>
                <a:lnTo>
                  <a:pt x="9485" y="1594"/>
                </a:lnTo>
                <a:lnTo>
                  <a:pt x="9149" y="1186"/>
                </a:lnTo>
                <a:lnTo>
                  <a:pt x="9482" y="862"/>
                </a:lnTo>
                <a:close/>
                <a:moveTo>
                  <a:pt x="8581" y="779"/>
                </a:moveTo>
                <a:cubicBezTo>
                  <a:pt x="8593" y="790"/>
                  <a:pt x="8600" y="807"/>
                  <a:pt x="8600" y="825"/>
                </a:cubicBezTo>
                <a:lnTo>
                  <a:pt x="8600" y="1633"/>
                </a:lnTo>
                <a:cubicBezTo>
                  <a:pt x="8600" y="1650"/>
                  <a:pt x="8593" y="1666"/>
                  <a:pt x="8581" y="1677"/>
                </a:cubicBezTo>
                <a:cubicBezTo>
                  <a:pt x="8569" y="1687"/>
                  <a:pt x="8553" y="1696"/>
                  <a:pt x="8537" y="1696"/>
                </a:cubicBezTo>
                <a:cubicBezTo>
                  <a:pt x="8519" y="1696"/>
                  <a:pt x="8504" y="1689"/>
                  <a:pt x="8493" y="1677"/>
                </a:cubicBezTo>
                <a:cubicBezTo>
                  <a:pt x="8481" y="1666"/>
                  <a:pt x="8474" y="1650"/>
                  <a:pt x="8474" y="1633"/>
                </a:cubicBezTo>
                <a:lnTo>
                  <a:pt x="8474" y="1553"/>
                </a:lnTo>
                <a:cubicBezTo>
                  <a:pt x="8394" y="1640"/>
                  <a:pt x="8281" y="1696"/>
                  <a:pt x="8156" y="1696"/>
                </a:cubicBezTo>
                <a:cubicBezTo>
                  <a:pt x="8033" y="1696"/>
                  <a:pt x="7920" y="1643"/>
                  <a:pt x="7841" y="1557"/>
                </a:cubicBezTo>
                <a:cubicBezTo>
                  <a:pt x="7760" y="1472"/>
                  <a:pt x="7712" y="1354"/>
                  <a:pt x="7712" y="1228"/>
                </a:cubicBezTo>
                <a:cubicBezTo>
                  <a:pt x="7712" y="1100"/>
                  <a:pt x="7762" y="983"/>
                  <a:pt x="7841" y="899"/>
                </a:cubicBezTo>
                <a:cubicBezTo>
                  <a:pt x="7920" y="814"/>
                  <a:pt x="8033" y="760"/>
                  <a:pt x="8156" y="760"/>
                </a:cubicBezTo>
                <a:cubicBezTo>
                  <a:pt x="8281" y="760"/>
                  <a:pt x="8394" y="814"/>
                  <a:pt x="8474" y="901"/>
                </a:cubicBezTo>
                <a:lnTo>
                  <a:pt x="8474" y="823"/>
                </a:lnTo>
                <a:cubicBezTo>
                  <a:pt x="8474" y="805"/>
                  <a:pt x="8481" y="790"/>
                  <a:pt x="8493" y="777"/>
                </a:cubicBezTo>
                <a:cubicBezTo>
                  <a:pt x="8505" y="767"/>
                  <a:pt x="8521" y="760"/>
                  <a:pt x="8537" y="760"/>
                </a:cubicBezTo>
                <a:cubicBezTo>
                  <a:pt x="8555" y="761"/>
                  <a:pt x="8570" y="768"/>
                  <a:pt x="8581" y="779"/>
                </a:cubicBezTo>
                <a:close/>
                <a:moveTo>
                  <a:pt x="8474" y="1230"/>
                </a:moveTo>
                <a:cubicBezTo>
                  <a:pt x="8474" y="1135"/>
                  <a:pt x="8437" y="1049"/>
                  <a:pt x="8380" y="987"/>
                </a:cubicBezTo>
                <a:cubicBezTo>
                  <a:pt x="8322" y="925"/>
                  <a:pt x="8243" y="888"/>
                  <a:pt x="8156" y="888"/>
                </a:cubicBezTo>
                <a:cubicBezTo>
                  <a:pt x="8070" y="888"/>
                  <a:pt x="7992" y="925"/>
                  <a:pt x="7933" y="987"/>
                </a:cubicBezTo>
                <a:cubicBezTo>
                  <a:pt x="7875" y="1049"/>
                  <a:pt x="7837" y="1135"/>
                  <a:pt x="7837" y="1230"/>
                </a:cubicBezTo>
                <a:cubicBezTo>
                  <a:pt x="7837" y="1324"/>
                  <a:pt x="7874" y="1411"/>
                  <a:pt x="7933" y="1472"/>
                </a:cubicBezTo>
                <a:cubicBezTo>
                  <a:pt x="7991" y="1534"/>
                  <a:pt x="8070" y="1571"/>
                  <a:pt x="8156" y="1571"/>
                </a:cubicBezTo>
                <a:cubicBezTo>
                  <a:pt x="8243" y="1571"/>
                  <a:pt x="8322" y="1534"/>
                  <a:pt x="8380" y="1472"/>
                </a:cubicBezTo>
                <a:cubicBezTo>
                  <a:pt x="8437" y="1409"/>
                  <a:pt x="8474" y="1324"/>
                  <a:pt x="8474" y="1230"/>
                </a:cubicBezTo>
                <a:close/>
                <a:moveTo>
                  <a:pt x="3348" y="1207"/>
                </a:moveTo>
                <a:cubicBezTo>
                  <a:pt x="3297" y="1183"/>
                  <a:pt x="3239" y="1165"/>
                  <a:pt x="3181" y="1146"/>
                </a:cubicBezTo>
                <a:cubicBezTo>
                  <a:pt x="3128" y="1128"/>
                  <a:pt x="3073" y="1112"/>
                  <a:pt x="3035" y="1091"/>
                </a:cubicBezTo>
                <a:cubicBezTo>
                  <a:pt x="3015" y="1080"/>
                  <a:pt x="2999" y="1070"/>
                  <a:pt x="2991" y="1057"/>
                </a:cubicBezTo>
                <a:cubicBezTo>
                  <a:pt x="2980" y="1045"/>
                  <a:pt x="2976" y="1033"/>
                  <a:pt x="2975" y="1015"/>
                </a:cubicBezTo>
                <a:cubicBezTo>
                  <a:pt x="2975" y="992"/>
                  <a:pt x="2982" y="973"/>
                  <a:pt x="2992" y="955"/>
                </a:cubicBezTo>
                <a:cubicBezTo>
                  <a:pt x="3010" y="931"/>
                  <a:pt x="3038" y="911"/>
                  <a:pt x="3072" y="899"/>
                </a:cubicBezTo>
                <a:cubicBezTo>
                  <a:pt x="3103" y="887"/>
                  <a:pt x="3137" y="879"/>
                  <a:pt x="3162" y="879"/>
                </a:cubicBezTo>
                <a:cubicBezTo>
                  <a:pt x="3234" y="879"/>
                  <a:pt x="3280" y="904"/>
                  <a:pt x="3315" y="929"/>
                </a:cubicBezTo>
                <a:cubicBezTo>
                  <a:pt x="3332" y="941"/>
                  <a:pt x="3347" y="954"/>
                  <a:pt x="3361" y="964"/>
                </a:cubicBezTo>
                <a:cubicBezTo>
                  <a:pt x="3368" y="969"/>
                  <a:pt x="3375" y="975"/>
                  <a:pt x="3382" y="978"/>
                </a:cubicBezTo>
                <a:cubicBezTo>
                  <a:pt x="3389" y="982"/>
                  <a:pt x="3398" y="985"/>
                  <a:pt x="3406" y="985"/>
                </a:cubicBezTo>
                <a:cubicBezTo>
                  <a:pt x="3412" y="985"/>
                  <a:pt x="3419" y="983"/>
                  <a:pt x="3424" y="982"/>
                </a:cubicBezTo>
                <a:cubicBezTo>
                  <a:pt x="3429" y="980"/>
                  <a:pt x="3435" y="976"/>
                  <a:pt x="3440" y="971"/>
                </a:cubicBezTo>
                <a:cubicBezTo>
                  <a:pt x="3445" y="968"/>
                  <a:pt x="3449" y="962"/>
                  <a:pt x="3452" y="955"/>
                </a:cubicBezTo>
                <a:cubicBezTo>
                  <a:pt x="3454" y="950"/>
                  <a:pt x="3456" y="943"/>
                  <a:pt x="3456" y="938"/>
                </a:cubicBezTo>
                <a:cubicBezTo>
                  <a:pt x="3456" y="927"/>
                  <a:pt x="3452" y="916"/>
                  <a:pt x="3447" y="906"/>
                </a:cubicBezTo>
                <a:cubicBezTo>
                  <a:pt x="3438" y="888"/>
                  <a:pt x="3422" y="872"/>
                  <a:pt x="3403" y="855"/>
                </a:cubicBezTo>
                <a:cubicBezTo>
                  <a:pt x="3375" y="830"/>
                  <a:pt x="3337" y="805"/>
                  <a:pt x="3297" y="788"/>
                </a:cubicBezTo>
                <a:cubicBezTo>
                  <a:pt x="3256" y="770"/>
                  <a:pt x="3214" y="758"/>
                  <a:pt x="3174" y="758"/>
                </a:cubicBezTo>
                <a:cubicBezTo>
                  <a:pt x="3079" y="758"/>
                  <a:pt x="3001" y="779"/>
                  <a:pt x="2943" y="820"/>
                </a:cubicBezTo>
                <a:cubicBezTo>
                  <a:pt x="2913" y="841"/>
                  <a:pt x="2887" y="864"/>
                  <a:pt x="2869" y="894"/>
                </a:cubicBezTo>
                <a:cubicBezTo>
                  <a:pt x="2850" y="925"/>
                  <a:pt x="2839" y="964"/>
                  <a:pt x="2839" y="1013"/>
                </a:cubicBezTo>
                <a:cubicBezTo>
                  <a:pt x="2839" y="1015"/>
                  <a:pt x="2839" y="1019"/>
                  <a:pt x="2839" y="1020"/>
                </a:cubicBezTo>
                <a:cubicBezTo>
                  <a:pt x="2839" y="1070"/>
                  <a:pt x="2855" y="1109"/>
                  <a:pt x="2880" y="1140"/>
                </a:cubicBezTo>
                <a:cubicBezTo>
                  <a:pt x="2917" y="1188"/>
                  <a:pt x="2973" y="1215"/>
                  <a:pt x="3028" y="1235"/>
                </a:cubicBezTo>
                <a:cubicBezTo>
                  <a:pt x="3082" y="1254"/>
                  <a:pt x="3137" y="1266"/>
                  <a:pt x="3170" y="1279"/>
                </a:cubicBezTo>
                <a:cubicBezTo>
                  <a:pt x="3218" y="1294"/>
                  <a:pt x="3271" y="1312"/>
                  <a:pt x="3308" y="1335"/>
                </a:cubicBezTo>
                <a:cubicBezTo>
                  <a:pt x="3327" y="1347"/>
                  <a:pt x="3341" y="1360"/>
                  <a:pt x="3352" y="1374"/>
                </a:cubicBezTo>
                <a:cubicBezTo>
                  <a:pt x="3362" y="1388"/>
                  <a:pt x="3368" y="1404"/>
                  <a:pt x="3368" y="1421"/>
                </a:cubicBezTo>
                <a:lnTo>
                  <a:pt x="3368" y="1423"/>
                </a:lnTo>
                <a:cubicBezTo>
                  <a:pt x="3368" y="1449"/>
                  <a:pt x="3359" y="1471"/>
                  <a:pt x="3347" y="1490"/>
                </a:cubicBezTo>
                <a:cubicBezTo>
                  <a:pt x="3327" y="1516"/>
                  <a:pt x="3294" y="1538"/>
                  <a:pt x="3258" y="1550"/>
                </a:cubicBezTo>
                <a:cubicBezTo>
                  <a:pt x="3223" y="1562"/>
                  <a:pt x="3188" y="1568"/>
                  <a:pt x="3163" y="1568"/>
                </a:cubicBezTo>
                <a:cubicBezTo>
                  <a:pt x="3080" y="1568"/>
                  <a:pt x="3026" y="1548"/>
                  <a:pt x="2985" y="1527"/>
                </a:cubicBezTo>
                <a:cubicBezTo>
                  <a:pt x="2966" y="1516"/>
                  <a:pt x="2948" y="1508"/>
                  <a:pt x="2934" y="1499"/>
                </a:cubicBezTo>
                <a:cubicBezTo>
                  <a:pt x="2927" y="1495"/>
                  <a:pt x="2920" y="1492"/>
                  <a:pt x="2913" y="1488"/>
                </a:cubicBezTo>
                <a:cubicBezTo>
                  <a:pt x="2906" y="1485"/>
                  <a:pt x="2899" y="1483"/>
                  <a:pt x="2890" y="1483"/>
                </a:cubicBezTo>
                <a:cubicBezTo>
                  <a:pt x="2885" y="1483"/>
                  <a:pt x="2880" y="1483"/>
                  <a:pt x="2874" y="1486"/>
                </a:cubicBezTo>
                <a:cubicBezTo>
                  <a:pt x="2869" y="1488"/>
                  <a:pt x="2864" y="1492"/>
                  <a:pt x="2860" y="1495"/>
                </a:cubicBezTo>
                <a:cubicBezTo>
                  <a:pt x="2855" y="1501"/>
                  <a:pt x="2850" y="1506"/>
                  <a:pt x="2846" y="1513"/>
                </a:cubicBezTo>
                <a:cubicBezTo>
                  <a:pt x="2843" y="1520"/>
                  <a:pt x="2841" y="1527"/>
                  <a:pt x="2841" y="1534"/>
                </a:cubicBezTo>
                <a:cubicBezTo>
                  <a:pt x="2841" y="1546"/>
                  <a:pt x="2846" y="1559"/>
                  <a:pt x="2851" y="1568"/>
                </a:cubicBezTo>
                <a:cubicBezTo>
                  <a:pt x="2862" y="1582"/>
                  <a:pt x="2878" y="1596"/>
                  <a:pt x="2895" y="1610"/>
                </a:cubicBezTo>
                <a:cubicBezTo>
                  <a:pt x="2915" y="1622"/>
                  <a:pt x="2938" y="1636"/>
                  <a:pt x="2966" y="1649"/>
                </a:cubicBezTo>
                <a:cubicBezTo>
                  <a:pt x="3026" y="1677"/>
                  <a:pt x="3103" y="1691"/>
                  <a:pt x="3162" y="1693"/>
                </a:cubicBezTo>
                <a:lnTo>
                  <a:pt x="3162" y="1693"/>
                </a:lnTo>
                <a:cubicBezTo>
                  <a:pt x="3253" y="1693"/>
                  <a:pt x="3331" y="1671"/>
                  <a:pt x="3398" y="1622"/>
                </a:cubicBezTo>
                <a:lnTo>
                  <a:pt x="3398" y="1622"/>
                </a:lnTo>
                <a:lnTo>
                  <a:pt x="3398" y="1622"/>
                </a:lnTo>
                <a:cubicBezTo>
                  <a:pt x="3463" y="1573"/>
                  <a:pt x="3503" y="1501"/>
                  <a:pt x="3503" y="1419"/>
                </a:cubicBezTo>
                <a:cubicBezTo>
                  <a:pt x="3503" y="1375"/>
                  <a:pt x="3493" y="1337"/>
                  <a:pt x="3475" y="1305"/>
                </a:cubicBezTo>
                <a:cubicBezTo>
                  <a:pt x="3445" y="1261"/>
                  <a:pt x="3399" y="1232"/>
                  <a:pt x="3348" y="1207"/>
                </a:cubicBezTo>
                <a:close/>
                <a:moveTo>
                  <a:pt x="7513" y="377"/>
                </a:moveTo>
                <a:cubicBezTo>
                  <a:pt x="7496" y="377"/>
                  <a:pt x="7480" y="384"/>
                  <a:pt x="7469" y="397"/>
                </a:cubicBezTo>
                <a:cubicBezTo>
                  <a:pt x="7457" y="407"/>
                  <a:pt x="7450" y="425"/>
                  <a:pt x="7450" y="441"/>
                </a:cubicBezTo>
                <a:lnTo>
                  <a:pt x="7450" y="1634"/>
                </a:lnTo>
                <a:cubicBezTo>
                  <a:pt x="7450" y="1652"/>
                  <a:pt x="7457" y="1668"/>
                  <a:pt x="7469" y="1679"/>
                </a:cubicBezTo>
                <a:cubicBezTo>
                  <a:pt x="7481" y="1689"/>
                  <a:pt x="7497" y="1698"/>
                  <a:pt x="7513" y="1698"/>
                </a:cubicBezTo>
                <a:cubicBezTo>
                  <a:pt x="7550" y="1698"/>
                  <a:pt x="7578" y="1670"/>
                  <a:pt x="7578" y="1634"/>
                </a:cubicBezTo>
                <a:lnTo>
                  <a:pt x="7578" y="441"/>
                </a:lnTo>
                <a:cubicBezTo>
                  <a:pt x="7578" y="405"/>
                  <a:pt x="7548" y="377"/>
                  <a:pt x="7513" y="377"/>
                </a:cubicBezTo>
                <a:close/>
                <a:moveTo>
                  <a:pt x="10445" y="1200"/>
                </a:moveTo>
                <a:lnTo>
                  <a:pt x="10445" y="1207"/>
                </a:lnTo>
                <a:cubicBezTo>
                  <a:pt x="10445" y="1225"/>
                  <a:pt x="10438" y="1241"/>
                  <a:pt x="10426" y="1250"/>
                </a:cubicBezTo>
                <a:cubicBezTo>
                  <a:pt x="10414" y="1261"/>
                  <a:pt x="10398" y="1266"/>
                  <a:pt x="10382" y="1266"/>
                </a:cubicBezTo>
                <a:lnTo>
                  <a:pt x="9667" y="1266"/>
                </a:lnTo>
                <a:cubicBezTo>
                  <a:pt x="9684" y="1441"/>
                  <a:pt x="9823" y="1569"/>
                  <a:pt x="9991" y="1571"/>
                </a:cubicBezTo>
                <a:lnTo>
                  <a:pt x="10033" y="1571"/>
                </a:lnTo>
                <a:cubicBezTo>
                  <a:pt x="10088" y="1571"/>
                  <a:pt x="10142" y="1552"/>
                  <a:pt x="10188" y="1520"/>
                </a:cubicBezTo>
                <a:cubicBezTo>
                  <a:pt x="10236" y="1488"/>
                  <a:pt x="10276" y="1446"/>
                  <a:pt x="10305" y="1397"/>
                </a:cubicBezTo>
                <a:cubicBezTo>
                  <a:pt x="10310" y="1386"/>
                  <a:pt x="10319" y="1380"/>
                  <a:pt x="10327" y="1374"/>
                </a:cubicBezTo>
                <a:cubicBezTo>
                  <a:pt x="10336" y="1369"/>
                  <a:pt x="10347" y="1367"/>
                  <a:pt x="10357" y="1367"/>
                </a:cubicBezTo>
                <a:cubicBezTo>
                  <a:pt x="10368" y="1367"/>
                  <a:pt x="10380" y="1370"/>
                  <a:pt x="10389" y="1375"/>
                </a:cubicBezTo>
                <a:lnTo>
                  <a:pt x="10389" y="1375"/>
                </a:lnTo>
                <a:lnTo>
                  <a:pt x="10389" y="1375"/>
                </a:lnTo>
                <a:cubicBezTo>
                  <a:pt x="10407" y="1388"/>
                  <a:pt x="10419" y="1409"/>
                  <a:pt x="10419" y="1430"/>
                </a:cubicBezTo>
                <a:cubicBezTo>
                  <a:pt x="10419" y="1441"/>
                  <a:pt x="10416" y="1453"/>
                  <a:pt x="10410" y="1464"/>
                </a:cubicBezTo>
                <a:lnTo>
                  <a:pt x="10410" y="1464"/>
                </a:lnTo>
                <a:lnTo>
                  <a:pt x="10410" y="1464"/>
                </a:lnTo>
                <a:cubicBezTo>
                  <a:pt x="10370" y="1527"/>
                  <a:pt x="10315" y="1585"/>
                  <a:pt x="10252" y="1627"/>
                </a:cubicBezTo>
                <a:cubicBezTo>
                  <a:pt x="10186" y="1670"/>
                  <a:pt x="10112" y="1696"/>
                  <a:pt x="10031" y="1696"/>
                </a:cubicBezTo>
                <a:lnTo>
                  <a:pt x="9989" y="1696"/>
                </a:lnTo>
                <a:cubicBezTo>
                  <a:pt x="9864" y="1696"/>
                  <a:pt x="9749" y="1642"/>
                  <a:pt x="9668" y="1557"/>
                </a:cubicBezTo>
                <a:cubicBezTo>
                  <a:pt x="9587" y="1472"/>
                  <a:pt x="9536" y="1356"/>
                  <a:pt x="9536" y="1230"/>
                </a:cubicBezTo>
                <a:cubicBezTo>
                  <a:pt x="9536" y="1100"/>
                  <a:pt x="9587" y="983"/>
                  <a:pt x="9668" y="897"/>
                </a:cubicBezTo>
                <a:cubicBezTo>
                  <a:pt x="9751" y="813"/>
                  <a:pt x="9864" y="760"/>
                  <a:pt x="9991" y="760"/>
                </a:cubicBezTo>
                <a:cubicBezTo>
                  <a:pt x="10112" y="760"/>
                  <a:pt x="10220" y="807"/>
                  <a:pt x="10301" y="887"/>
                </a:cubicBezTo>
                <a:cubicBezTo>
                  <a:pt x="10382" y="966"/>
                  <a:pt x="10435" y="1075"/>
                  <a:pt x="10445" y="1200"/>
                </a:cubicBezTo>
                <a:close/>
                <a:moveTo>
                  <a:pt x="10305" y="1139"/>
                </a:moveTo>
                <a:cubicBezTo>
                  <a:pt x="10268" y="992"/>
                  <a:pt x="10139" y="887"/>
                  <a:pt x="9993" y="887"/>
                </a:cubicBezTo>
                <a:cubicBezTo>
                  <a:pt x="9841" y="887"/>
                  <a:pt x="9714" y="989"/>
                  <a:pt x="9675" y="1139"/>
                </a:cubicBezTo>
                <a:lnTo>
                  <a:pt x="10305" y="1139"/>
                </a:lnTo>
                <a:close/>
                <a:moveTo>
                  <a:pt x="4027" y="763"/>
                </a:moveTo>
                <a:cubicBezTo>
                  <a:pt x="3926" y="763"/>
                  <a:pt x="3836" y="802"/>
                  <a:pt x="3768" y="864"/>
                </a:cubicBezTo>
                <a:lnTo>
                  <a:pt x="3768" y="827"/>
                </a:lnTo>
                <a:cubicBezTo>
                  <a:pt x="3768" y="809"/>
                  <a:pt x="3761" y="793"/>
                  <a:pt x="3750" y="783"/>
                </a:cubicBezTo>
                <a:cubicBezTo>
                  <a:pt x="3740" y="770"/>
                  <a:pt x="3724" y="763"/>
                  <a:pt x="3706" y="763"/>
                </a:cubicBezTo>
                <a:cubicBezTo>
                  <a:pt x="3688" y="763"/>
                  <a:pt x="3670" y="770"/>
                  <a:pt x="3660" y="783"/>
                </a:cubicBezTo>
                <a:cubicBezTo>
                  <a:pt x="3649" y="795"/>
                  <a:pt x="3643" y="811"/>
                  <a:pt x="3643" y="827"/>
                </a:cubicBezTo>
                <a:lnTo>
                  <a:pt x="3643" y="1652"/>
                </a:lnTo>
                <a:lnTo>
                  <a:pt x="3644" y="1654"/>
                </a:lnTo>
                <a:lnTo>
                  <a:pt x="3644" y="1654"/>
                </a:lnTo>
                <a:cubicBezTo>
                  <a:pt x="3644" y="1657"/>
                  <a:pt x="3646" y="1659"/>
                  <a:pt x="3648" y="1663"/>
                </a:cubicBezTo>
                <a:cubicBezTo>
                  <a:pt x="3657" y="1679"/>
                  <a:pt x="3671" y="1689"/>
                  <a:pt x="3688" y="1694"/>
                </a:cubicBezTo>
                <a:lnTo>
                  <a:pt x="3690" y="1694"/>
                </a:lnTo>
                <a:lnTo>
                  <a:pt x="3704" y="1694"/>
                </a:lnTo>
                <a:cubicBezTo>
                  <a:pt x="3713" y="1694"/>
                  <a:pt x="3722" y="1693"/>
                  <a:pt x="3731" y="1689"/>
                </a:cubicBezTo>
                <a:cubicBezTo>
                  <a:pt x="3738" y="1686"/>
                  <a:pt x="3745" y="1680"/>
                  <a:pt x="3750" y="1673"/>
                </a:cubicBezTo>
                <a:lnTo>
                  <a:pt x="3750" y="1673"/>
                </a:lnTo>
                <a:cubicBezTo>
                  <a:pt x="3750" y="1673"/>
                  <a:pt x="3750" y="1671"/>
                  <a:pt x="3752" y="1671"/>
                </a:cubicBezTo>
                <a:lnTo>
                  <a:pt x="3752" y="1671"/>
                </a:lnTo>
                <a:cubicBezTo>
                  <a:pt x="3755" y="1668"/>
                  <a:pt x="3759" y="1663"/>
                  <a:pt x="3761" y="1659"/>
                </a:cubicBezTo>
                <a:cubicBezTo>
                  <a:pt x="3762" y="1654"/>
                  <a:pt x="3764" y="1650"/>
                  <a:pt x="3764" y="1645"/>
                </a:cubicBezTo>
                <a:lnTo>
                  <a:pt x="3764" y="1643"/>
                </a:lnTo>
                <a:lnTo>
                  <a:pt x="3764" y="1147"/>
                </a:lnTo>
                <a:cubicBezTo>
                  <a:pt x="3766" y="1077"/>
                  <a:pt x="3796" y="1012"/>
                  <a:pt x="3842" y="966"/>
                </a:cubicBezTo>
                <a:cubicBezTo>
                  <a:pt x="3888" y="920"/>
                  <a:pt x="3953" y="890"/>
                  <a:pt x="4023" y="890"/>
                </a:cubicBezTo>
                <a:cubicBezTo>
                  <a:pt x="4095" y="890"/>
                  <a:pt x="4159" y="918"/>
                  <a:pt x="4205" y="966"/>
                </a:cubicBezTo>
                <a:cubicBezTo>
                  <a:pt x="4251" y="1012"/>
                  <a:pt x="4279" y="1077"/>
                  <a:pt x="4279" y="1147"/>
                </a:cubicBezTo>
                <a:lnTo>
                  <a:pt x="4279" y="1634"/>
                </a:lnTo>
                <a:cubicBezTo>
                  <a:pt x="4279" y="1652"/>
                  <a:pt x="4286" y="1668"/>
                  <a:pt x="4298" y="1680"/>
                </a:cubicBezTo>
                <a:cubicBezTo>
                  <a:pt x="4310" y="1691"/>
                  <a:pt x="4326" y="1698"/>
                  <a:pt x="4342" y="1698"/>
                </a:cubicBezTo>
                <a:cubicBezTo>
                  <a:pt x="4360" y="1698"/>
                  <a:pt x="4376" y="1691"/>
                  <a:pt x="4386" y="1680"/>
                </a:cubicBezTo>
                <a:cubicBezTo>
                  <a:pt x="4399" y="1670"/>
                  <a:pt x="4406" y="1652"/>
                  <a:pt x="4406" y="1634"/>
                </a:cubicBezTo>
                <a:lnTo>
                  <a:pt x="4406" y="1147"/>
                </a:lnTo>
                <a:cubicBezTo>
                  <a:pt x="4413" y="936"/>
                  <a:pt x="4240" y="763"/>
                  <a:pt x="4027" y="763"/>
                </a:cubicBezTo>
                <a:close/>
                <a:moveTo>
                  <a:pt x="5294" y="901"/>
                </a:moveTo>
                <a:cubicBezTo>
                  <a:pt x="5375" y="985"/>
                  <a:pt x="5421" y="1103"/>
                  <a:pt x="5423" y="1230"/>
                </a:cubicBezTo>
                <a:cubicBezTo>
                  <a:pt x="5423" y="1356"/>
                  <a:pt x="5375" y="1472"/>
                  <a:pt x="5294" y="1559"/>
                </a:cubicBezTo>
                <a:cubicBezTo>
                  <a:pt x="5214" y="1643"/>
                  <a:pt x="5101" y="1698"/>
                  <a:pt x="4978" y="1698"/>
                </a:cubicBezTo>
                <a:cubicBezTo>
                  <a:pt x="4854" y="1698"/>
                  <a:pt x="4744" y="1644"/>
                  <a:pt x="4663" y="1559"/>
                </a:cubicBezTo>
                <a:cubicBezTo>
                  <a:pt x="4582" y="1475"/>
                  <a:pt x="4533" y="1356"/>
                  <a:pt x="4533" y="1230"/>
                </a:cubicBezTo>
                <a:cubicBezTo>
                  <a:pt x="4533" y="1103"/>
                  <a:pt x="4582" y="987"/>
                  <a:pt x="4663" y="901"/>
                </a:cubicBezTo>
                <a:cubicBezTo>
                  <a:pt x="4742" y="816"/>
                  <a:pt x="4855" y="761"/>
                  <a:pt x="4978" y="761"/>
                </a:cubicBezTo>
                <a:cubicBezTo>
                  <a:pt x="5103" y="761"/>
                  <a:pt x="5214" y="816"/>
                  <a:pt x="5294" y="901"/>
                </a:cubicBezTo>
                <a:close/>
                <a:moveTo>
                  <a:pt x="5296" y="1230"/>
                </a:moveTo>
                <a:cubicBezTo>
                  <a:pt x="5296" y="1135"/>
                  <a:pt x="5258" y="1049"/>
                  <a:pt x="5200" y="987"/>
                </a:cubicBezTo>
                <a:cubicBezTo>
                  <a:pt x="5141" y="925"/>
                  <a:pt x="5063" y="887"/>
                  <a:pt x="4978" y="887"/>
                </a:cubicBezTo>
                <a:cubicBezTo>
                  <a:pt x="4892" y="887"/>
                  <a:pt x="4813" y="925"/>
                  <a:pt x="4755" y="987"/>
                </a:cubicBezTo>
                <a:cubicBezTo>
                  <a:pt x="4696" y="1049"/>
                  <a:pt x="4659" y="1135"/>
                  <a:pt x="4659" y="1230"/>
                </a:cubicBezTo>
                <a:cubicBezTo>
                  <a:pt x="4659" y="1324"/>
                  <a:pt x="4696" y="1410"/>
                  <a:pt x="4755" y="1471"/>
                </a:cubicBezTo>
                <a:cubicBezTo>
                  <a:pt x="4813" y="1533"/>
                  <a:pt x="4892" y="1569"/>
                  <a:pt x="4978" y="1569"/>
                </a:cubicBezTo>
                <a:cubicBezTo>
                  <a:pt x="5065" y="1569"/>
                  <a:pt x="5144" y="1532"/>
                  <a:pt x="5200" y="1471"/>
                </a:cubicBezTo>
                <a:cubicBezTo>
                  <a:pt x="5259" y="1409"/>
                  <a:pt x="5296" y="1324"/>
                  <a:pt x="5296" y="1230"/>
                </a:cubicBezTo>
                <a:close/>
                <a:moveTo>
                  <a:pt x="6671" y="768"/>
                </a:moveTo>
                <a:lnTo>
                  <a:pt x="6671" y="768"/>
                </a:lnTo>
                <a:cubicBezTo>
                  <a:pt x="6669" y="768"/>
                  <a:pt x="6669" y="768"/>
                  <a:pt x="6671" y="768"/>
                </a:cubicBezTo>
                <a:cubicBezTo>
                  <a:pt x="6662" y="765"/>
                  <a:pt x="6655" y="763"/>
                  <a:pt x="6648" y="763"/>
                </a:cubicBezTo>
                <a:cubicBezTo>
                  <a:pt x="6636" y="763"/>
                  <a:pt x="6624" y="767"/>
                  <a:pt x="6613" y="774"/>
                </a:cubicBezTo>
                <a:cubicBezTo>
                  <a:pt x="6603" y="781"/>
                  <a:pt x="6593" y="790"/>
                  <a:pt x="6588" y="802"/>
                </a:cubicBezTo>
                <a:lnTo>
                  <a:pt x="6588" y="802"/>
                </a:lnTo>
                <a:lnTo>
                  <a:pt x="6345" y="1467"/>
                </a:lnTo>
                <a:lnTo>
                  <a:pt x="6158" y="1022"/>
                </a:lnTo>
                <a:lnTo>
                  <a:pt x="6158" y="1022"/>
                </a:lnTo>
                <a:cubicBezTo>
                  <a:pt x="6153" y="1010"/>
                  <a:pt x="6144" y="999"/>
                  <a:pt x="6133" y="994"/>
                </a:cubicBezTo>
                <a:cubicBezTo>
                  <a:pt x="6123" y="987"/>
                  <a:pt x="6110" y="983"/>
                  <a:pt x="6096" y="983"/>
                </a:cubicBezTo>
                <a:cubicBezTo>
                  <a:pt x="6084" y="983"/>
                  <a:pt x="6072" y="987"/>
                  <a:pt x="6061" y="994"/>
                </a:cubicBezTo>
                <a:cubicBezTo>
                  <a:pt x="6051" y="1001"/>
                  <a:pt x="6042" y="1010"/>
                  <a:pt x="6036" y="1022"/>
                </a:cubicBezTo>
                <a:lnTo>
                  <a:pt x="6036" y="1022"/>
                </a:lnTo>
                <a:lnTo>
                  <a:pt x="5848" y="1467"/>
                </a:lnTo>
                <a:lnTo>
                  <a:pt x="5603" y="802"/>
                </a:lnTo>
                <a:lnTo>
                  <a:pt x="5603" y="802"/>
                </a:lnTo>
                <a:cubicBezTo>
                  <a:pt x="5599" y="790"/>
                  <a:pt x="5591" y="779"/>
                  <a:pt x="5580" y="772"/>
                </a:cubicBezTo>
                <a:cubicBezTo>
                  <a:pt x="5569" y="765"/>
                  <a:pt x="5557" y="761"/>
                  <a:pt x="5545" y="761"/>
                </a:cubicBezTo>
                <a:cubicBezTo>
                  <a:pt x="5536" y="761"/>
                  <a:pt x="5529" y="763"/>
                  <a:pt x="5520" y="767"/>
                </a:cubicBezTo>
                <a:lnTo>
                  <a:pt x="5520" y="767"/>
                </a:lnTo>
                <a:lnTo>
                  <a:pt x="5520" y="767"/>
                </a:lnTo>
                <a:cubicBezTo>
                  <a:pt x="5497" y="777"/>
                  <a:pt x="5483" y="800"/>
                  <a:pt x="5483" y="825"/>
                </a:cubicBezTo>
                <a:cubicBezTo>
                  <a:pt x="5483" y="832"/>
                  <a:pt x="5485" y="841"/>
                  <a:pt x="5488" y="848"/>
                </a:cubicBezTo>
                <a:lnTo>
                  <a:pt x="5488" y="848"/>
                </a:lnTo>
                <a:lnTo>
                  <a:pt x="5790" y="1654"/>
                </a:lnTo>
                <a:lnTo>
                  <a:pt x="5790" y="1654"/>
                </a:lnTo>
                <a:cubicBezTo>
                  <a:pt x="5791" y="1659"/>
                  <a:pt x="5795" y="1666"/>
                  <a:pt x="5800" y="1671"/>
                </a:cubicBezTo>
                <a:cubicBezTo>
                  <a:pt x="5804" y="1675"/>
                  <a:pt x="5809" y="1679"/>
                  <a:pt x="5814" y="1682"/>
                </a:cubicBezTo>
                <a:cubicBezTo>
                  <a:pt x="5816" y="1684"/>
                  <a:pt x="5816" y="1684"/>
                  <a:pt x="5820" y="1686"/>
                </a:cubicBezTo>
                <a:cubicBezTo>
                  <a:pt x="5821" y="1687"/>
                  <a:pt x="5825" y="1687"/>
                  <a:pt x="5829" y="1689"/>
                </a:cubicBezTo>
                <a:cubicBezTo>
                  <a:pt x="5834" y="1691"/>
                  <a:pt x="5841" y="1693"/>
                  <a:pt x="5850" y="1693"/>
                </a:cubicBezTo>
                <a:cubicBezTo>
                  <a:pt x="5862" y="1693"/>
                  <a:pt x="5873" y="1689"/>
                  <a:pt x="5883" y="1682"/>
                </a:cubicBezTo>
                <a:cubicBezTo>
                  <a:pt x="5892" y="1675"/>
                  <a:pt x="5901" y="1666"/>
                  <a:pt x="5906" y="1654"/>
                </a:cubicBezTo>
                <a:lnTo>
                  <a:pt x="5906" y="1654"/>
                </a:lnTo>
                <a:lnTo>
                  <a:pt x="6096" y="1200"/>
                </a:lnTo>
                <a:lnTo>
                  <a:pt x="6287" y="1652"/>
                </a:lnTo>
                <a:lnTo>
                  <a:pt x="6287" y="1652"/>
                </a:lnTo>
                <a:cubicBezTo>
                  <a:pt x="6290" y="1664"/>
                  <a:pt x="6299" y="1673"/>
                  <a:pt x="6308" y="1680"/>
                </a:cubicBezTo>
                <a:cubicBezTo>
                  <a:pt x="6317" y="1687"/>
                  <a:pt x="6327" y="1693"/>
                  <a:pt x="6340" y="1693"/>
                </a:cubicBezTo>
                <a:lnTo>
                  <a:pt x="6348" y="1693"/>
                </a:lnTo>
                <a:cubicBezTo>
                  <a:pt x="6355" y="1693"/>
                  <a:pt x="6364" y="1691"/>
                  <a:pt x="6370" y="1689"/>
                </a:cubicBezTo>
                <a:cubicBezTo>
                  <a:pt x="6377" y="1687"/>
                  <a:pt x="6382" y="1684"/>
                  <a:pt x="6385" y="1680"/>
                </a:cubicBezTo>
                <a:cubicBezTo>
                  <a:pt x="6396" y="1673"/>
                  <a:pt x="6403" y="1661"/>
                  <a:pt x="6408" y="1650"/>
                </a:cubicBezTo>
                <a:lnTo>
                  <a:pt x="6408" y="1650"/>
                </a:lnTo>
                <a:lnTo>
                  <a:pt x="6708" y="848"/>
                </a:lnTo>
                <a:cubicBezTo>
                  <a:pt x="6711" y="841"/>
                  <a:pt x="6713" y="832"/>
                  <a:pt x="6713" y="825"/>
                </a:cubicBezTo>
                <a:cubicBezTo>
                  <a:pt x="6708" y="802"/>
                  <a:pt x="6694" y="779"/>
                  <a:pt x="6671" y="7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5917776" y="1776875"/>
            <a:ext cx="4395610" cy="4179094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FFFFFF">
              <a:alpha val="139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w/ Customer Logo">
  <p:cSld name="Data Cloud_1_1_1">
    <p:bg>
      <p:bgPr>
        <a:solidFill>
          <a:schemeClr val="accen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1"/>
          <p:cNvGrpSpPr/>
          <p:nvPr/>
        </p:nvGrpSpPr>
        <p:grpSpPr>
          <a:xfrm rot="-5400000">
            <a:off x="3113903" y="1996926"/>
            <a:ext cx="5157146" cy="1163295"/>
            <a:chOff x="49487" y="3735321"/>
            <a:chExt cx="6094477" cy="1408177"/>
          </a:xfrm>
        </p:grpSpPr>
        <p:pic>
          <p:nvPicPr>
            <p:cNvPr id="226" name="Google Shape;226;p3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9487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31"/>
            <p:cNvPicPr preferRelativeResize="0"/>
            <p:nvPr/>
          </p:nvPicPr>
          <p:blipFill rotWithShape="1">
            <a:blip r:embed="rId3">
              <a:alphaModFix/>
            </a:blip>
            <a:srcRect b="139" l="0" r="0" t="139"/>
            <a:stretch/>
          </p:blipFill>
          <p:spPr>
            <a:xfrm>
              <a:off x="3099012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8" name="Google Shape;228;p31"/>
          <p:cNvGrpSpPr/>
          <p:nvPr/>
        </p:nvGrpSpPr>
        <p:grpSpPr>
          <a:xfrm rot="-5400000">
            <a:off x="3113903" y="1996926"/>
            <a:ext cx="5157146" cy="1163295"/>
            <a:chOff x="49487" y="3735321"/>
            <a:chExt cx="6094477" cy="1408177"/>
          </a:xfrm>
        </p:grpSpPr>
        <p:pic>
          <p:nvPicPr>
            <p:cNvPr id="229" name="Google Shape;229;p3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9487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31"/>
            <p:cNvPicPr preferRelativeResize="0"/>
            <p:nvPr/>
          </p:nvPicPr>
          <p:blipFill rotWithShape="1">
            <a:blip r:embed="rId3">
              <a:alphaModFix/>
            </a:blip>
            <a:srcRect b="139" l="0" r="0" t="139"/>
            <a:stretch/>
          </p:blipFill>
          <p:spPr>
            <a:xfrm>
              <a:off x="3099012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8229600" y="4864608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1"/>
          <p:cNvSpPr/>
          <p:nvPr/>
        </p:nvSpPr>
        <p:spPr>
          <a:xfrm>
            <a:off x="456932" y="4898925"/>
            <a:ext cx="16359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chemeClr val="dk1"/>
                </a:solidFill>
              </a:rPr>
              <a:t>2023</a:t>
            </a:r>
            <a:r>
              <a:rPr b="0" i="0"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1"/>
          <p:cNvSpPr txBox="1"/>
          <p:nvPr>
            <p:ph type="title"/>
          </p:nvPr>
        </p:nvSpPr>
        <p:spPr>
          <a:xfrm>
            <a:off x="366600" y="1188720"/>
            <a:ext cx="53949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i="0" sz="4400" u="none" cap="none" strike="noStrike">
                <a:solidFill>
                  <a:schemeClr val="dk1"/>
                </a:solidFill>
              </a:defRPr>
            </a:lvl1pPr>
            <a:lvl2pPr lvl="1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4" name="Google Shape;234;p31"/>
          <p:cNvSpPr txBox="1"/>
          <p:nvPr>
            <p:ph idx="2" type="title"/>
          </p:nvPr>
        </p:nvSpPr>
        <p:spPr>
          <a:xfrm>
            <a:off x="366600" y="3160438"/>
            <a:ext cx="53949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 u="none" cap="none" strike="noStrike">
                <a:solidFill>
                  <a:schemeClr val="dk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5" name="Google Shape;235;p31"/>
          <p:cNvSpPr txBox="1"/>
          <p:nvPr>
            <p:ph idx="3" type="title"/>
          </p:nvPr>
        </p:nvSpPr>
        <p:spPr>
          <a:xfrm>
            <a:off x="366600" y="4359693"/>
            <a:ext cx="4205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 u="none" cap="none" strike="noStrike">
                <a:solidFill>
                  <a:schemeClr val="dk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6" name="Google Shape;236;p31"/>
          <p:cNvSpPr/>
          <p:nvPr/>
        </p:nvSpPr>
        <p:spPr>
          <a:xfrm>
            <a:off x="6097525" y="0"/>
            <a:ext cx="3046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457200" y="548640"/>
            <a:ext cx="1828808" cy="418012"/>
          </a:xfrm>
          <a:custGeom>
            <a:rect b="b" l="l" r="r" t="t"/>
            <a:pathLst>
              <a:path extrusionOk="0" h="2451" w="10771">
                <a:moveTo>
                  <a:pt x="10625" y="726"/>
                </a:moveTo>
                <a:lnTo>
                  <a:pt x="10597" y="726"/>
                </a:lnTo>
                <a:lnTo>
                  <a:pt x="10597" y="761"/>
                </a:lnTo>
                <a:lnTo>
                  <a:pt x="10625" y="761"/>
                </a:lnTo>
                <a:cubicBezTo>
                  <a:pt x="10638" y="761"/>
                  <a:pt x="10646" y="756"/>
                  <a:pt x="10646" y="744"/>
                </a:cubicBezTo>
                <a:cubicBezTo>
                  <a:pt x="10646" y="731"/>
                  <a:pt x="10639" y="726"/>
                  <a:pt x="10625" y="726"/>
                </a:cubicBezTo>
                <a:close/>
                <a:moveTo>
                  <a:pt x="10562" y="693"/>
                </a:moveTo>
                <a:lnTo>
                  <a:pt x="10625" y="693"/>
                </a:lnTo>
                <a:cubicBezTo>
                  <a:pt x="10660" y="693"/>
                  <a:pt x="10683" y="712"/>
                  <a:pt x="10683" y="742"/>
                </a:cubicBezTo>
                <a:cubicBezTo>
                  <a:pt x="10683" y="760"/>
                  <a:pt x="10675" y="774"/>
                  <a:pt x="10660" y="783"/>
                </a:cubicBezTo>
                <a:lnTo>
                  <a:pt x="10685" y="820"/>
                </a:lnTo>
                <a:lnTo>
                  <a:pt x="10685" y="827"/>
                </a:lnTo>
                <a:lnTo>
                  <a:pt x="10648" y="827"/>
                </a:lnTo>
                <a:lnTo>
                  <a:pt x="10623" y="791"/>
                </a:lnTo>
                <a:lnTo>
                  <a:pt x="10595" y="791"/>
                </a:lnTo>
                <a:lnTo>
                  <a:pt x="10595" y="827"/>
                </a:lnTo>
                <a:lnTo>
                  <a:pt x="10560" y="827"/>
                </a:lnTo>
                <a:lnTo>
                  <a:pt x="10560" y="693"/>
                </a:lnTo>
                <a:lnTo>
                  <a:pt x="10562" y="693"/>
                </a:lnTo>
                <a:close/>
                <a:moveTo>
                  <a:pt x="10742" y="761"/>
                </a:moveTo>
                <a:cubicBezTo>
                  <a:pt x="10742" y="691"/>
                  <a:pt x="10694" y="636"/>
                  <a:pt x="10622" y="636"/>
                </a:cubicBezTo>
                <a:cubicBezTo>
                  <a:pt x="10551" y="636"/>
                  <a:pt x="10504" y="687"/>
                  <a:pt x="10504" y="761"/>
                </a:cubicBezTo>
                <a:cubicBezTo>
                  <a:pt x="10504" y="832"/>
                  <a:pt x="10551" y="887"/>
                  <a:pt x="10622" y="887"/>
                </a:cubicBezTo>
                <a:cubicBezTo>
                  <a:pt x="10694" y="888"/>
                  <a:pt x="10742" y="834"/>
                  <a:pt x="10742" y="761"/>
                </a:cubicBezTo>
                <a:close/>
                <a:moveTo>
                  <a:pt x="10770" y="761"/>
                </a:moveTo>
                <a:cubicBezTo>
                  <a:pt x="10770" y="846"/>
                  <a:pt x="10713" y="915"/>
                  <a:pt x="10620" y="915"/>
                </a:cubicBezTo>
                <a:cubicBezTo>
                  <a:pt x="10527" y="915"/>
                  <a:pt x="10472" y="844"/>
                  <a:pt x="10472" y="761"/>
                </a:cubicBezTo>
                <a:cubicBezTo>
                  <a:pt x="10472" y="677"/>
                  <a:pt x="10527" y="608"/>
                  <a:pt x="10620" y="608"/>
                </a:cubicBezTo>
                <a:cubicBezTo>
                  <a:pt x="10715" y="608"/>
                  <a:pt x="10770" y="679"/>
                  <a:pt x="10770" y="761"/>
                </a:cubicBezTo>
                <a:close/>
                <a:moveTo>
                  <a:pt x="2384" y="1061"/>
                </a:moveTo>
                <a:lnTo>
                  <a:pt x="2095" y="1228"/>
                </a:lnTo>
                <a:lnTo>
                  <a:pt x="2384" y="1395"/>
                </a:lnTo>
                <a:cubicBezTo>
                  <a:pt x="2457" y="1437"/>
                  <a:pt x="2483" y="1530"/>
                  <a:pt x="2441" y="1603"/>
                </a:cubicBezTo>
                <a:cubicBezTo>
                  <a:pt x="2398" y="1675"/>
                  <a:pt x="2305" y="1700"/>
                  <a:pt x="2233" y="1659"/>
                </a:cubicBezTo>
                <a:lnTo>
                  <a:pt x="1717" y="1361"/>
                </a:lnTo>
                <a:cubicBezTo>
                  <a:pt x="1681" y="1342"/>
                  <a:pt x="1658" y="1310"/>
                  <a:pt x="1648" y="1275"/>
                </a:cubicBezTo>
                <a:cubicBezTo>
                  <a:pt x="1642" y="1259"/>
                  <a:pt x="1641" y="1242"/>
                  <a:pt x="1641" y="1227"/>
                </a:cubicBezTo>
                <a:cubicBezTo>
                  <a:pt x="1641" y="1214"/>
                  <a:pt x="1642" y="1202"/>
                  <a:pt x="1646" y="1191"/>
                </a:cubicBezTo>
                <a:cubicBezTo>
                  <a:pt x="1657" y="1154"/>
                  <a:pt x="1681" y="1121"/>
                  <a:pt x="1717" y="1100"/>
                </a:cubicBezTo>
                <a:lnTo>
                  <a:pt x="2233" y="802"/>
                </a:lnTo>
                <a:cubicBezTo>
                  <a:pt x="2305" y="760"/>
                  <a:pt x="2398" y="784"/>
                  <a:pt x="2441" y="858"/>
                </a:cubicBezTo>
                <a:cubicBezTo>
                  <a:pt x="2483" y="925"/>
                  <a:pt x="2457" y="1019"/>
                  <a:pt x="2384" y="1061"/>
                </a:cubicBezTo>
                <a:close/>
                <a:moveTo>
                  <a:pt x="2111" y="1869"/>
                </a:moveTo>
                <a:lnTo>
                  <a:pt x="1595" y="1571"/>
                </a:lnTo>
                <a:cubicBezTo>
                  <a:pt x="1567" y="1555"/>
                  <a:pt x="1537" y="1548"/>
                  <a:pt x="1507" y="1552"/>
                </a:cubicBezTo>
                <a:cubicBezTo>
                  <a:pt x="1428" y="1557"/>
                  <a:pt x="1366" y="1624"/>
                  <a:pt x="1366" y="1703"/>
                </a:cubicBezTo>
                <a:lnTo>
                  <a:pt x="1366" y="2299"/>
                </a:lnTo>
                <a:cubicBezTo>
                  <a:pt x="1366" y="2383"/>
                  <a:pt x="1435" y="2450"/>
                  <a:pt x="1517" y="2450"/>
                </a:cubicBezTo>
                <a:cubicBezTo>
                  <a:pt x="1602" y="2450"/>
                  <a:pt x="1669" y="2382"/>
                  <a:pt x="1669" y="2299"/>
                </a:cubicBezTo>
                <a:lnTo>
                  <a:pt x="1669" y="1964"/>
                </a:lnTo>
                <a:lnTo>
                  <a:pt x="1958" y="2131"/>
                </a:lnTo>
                <a:cubicBezTo>
                  <a:pt x="2030" y="2174"/>
                  <a:pt x="2124" y="2149"/>
                  <a:pt x="2166" y="2077"/>
                </a:cubicBezTo>
                <a:cubicBezTo>
                  <a:pt x="2208" y="2005"/>
                  <a:pt x="2183" y="1911"/>
                  <a:pt x="2111" y="1869"/>
                </a:cubicBezTo>
                <a:close/>
                <a:moveTo>
                  <a:pt x="1514" y="1284"/>
                </a:moveTo>
                <a:lnTo>
                  <a:pt x="1299" y="1499"/>
                </a:lnTo>
                <a:cubicBezTo>
                  <a:pt x="1294" y="1506"/>
                  <a:pt x="1281" y="1511"/>
                  <a:pt x="1272" y="1511"/>
                </a:cubicBezTo>
                <a:lnTo>
                  <a:pt x="1257" y="1511"/>
                </a:lnTo>
                <a:lnTo>
                  <a:pt x="1225" y="1511"/>
                </a:lnTo>
                <a:lnTo>
                  <a:pt x="1209" y="1511"/>
                </a:lnTo>
                <a:cubicBezTo>
                  <a:pt x="1200" y="1511"/>
                  <a:pt x="1188" y="1506"/>
                  <a:pt x="1183" y="1499"/>
                </a:cubicBezTo>
                <a:lnTo>
                  <a:pt x="968" y="1284"/>
                </a:lnTo>
                <a:cubicBezTo>
                  <a:pt x="962" y="1279"/>
                  <a:pt x="957" y="1266"/>
                  <a:pt x="957" y="1257"/>
                </a:cubicBezTo>
                <a:lnTo>
                  <a:pt x="957" y="1243"/>
                </a:lnTo>
                <a:lnTo>
                  <a:pt x="957" y="1211"/>
                </a:lnTo>
                <a:lnTo>
                  <a:pt x="957" y="1195"/>
                </a:lnTo>
                <a:cubicBezTo>
                  <a:pt x="957" y="1186"/>
                  <a:pt x="962" y="1174"/>
                  <a:pt x="968" y="1168"/>
                </a:cubicBezTo>
                <a:lnTo>
                  <a:pt x="1183" y="954"/>
                </a:lnTo>
                <a:cubicBezTo>
                  <a:pt x="1190" y="946"/>
                  <a:pt x="1200" y="943"/>
                  <a:pt x="1209" y="943"/>
                </a:cubicBezTo>
                <a:lnTo>
                  <a:pt x="1225" y="943"/>
                </a:lnTo>
                <a:lnTo>
                  <a:pt x="1257" y="943"/>
                </a:lnTo>
                <a:lnTo>
                  <a:pt x="1272" y="943"/>
                </a:lnTo>
                <a:cubicBezTo>
                  <a:pt x="1281" y="943"/>
                  <a:pt x="1294" y="948"/>
                  <a:pt x="1299" y="954"/>
                </a:cubicBezTo>
                <a:lnTo>
                  <a:pt x="1514" y="1168"/>
                </a:lnTo>
                <a:cubicBezTo>
                  <a:pt x="1519" y="1174"/>
                  <a:pt x="1524" y="1186"/>
                  <a:pt x="1524" y="1195"/>
                </a:cubicBezTo>
                <a:lnTo>
                  <a:pt x="1524" y="1211"/>
                </a:lnTo>
                <a:lnTo>
                  <a:pt x="1524" y="1243"/>
                </a:lnTo>
                <a:lnTo>
                  <a:pt x="1524" y="1257"/>
                </a:lnTo>
                <a:cubicBezTo>
                  <a:pt x="1526" y="1266"/>
                  <a:pt x="1521" y="1279"/>
                  <a:pt x="1514" y="1284"/>
                </a:cubicBezTo>
                <a:close/>
                <a:moveTo>
                  <a:pt x="1343" y="1227"/>
                </a:moveTo>
                <a:cubicBezTo>
                  <a:pt x="1343" y="1218"/>
                  <a:pt x="1338" y="1205"/>
                  <a:pt x="1332" y="1200"/>
                </a:cubicBezTo>
                <a:lnTo>
                  <a:pt x="1271" y="1139"/>
                </a:lnTo>
                <a:cubicBezTo>
                  <a:pt x="1265" y="1133"/>
                  <a:pt x="1253" y="1128"/>
                  <a:pt x="1244" y="1128"/>
                </a:cubicBezTo>
                <a:lnTo>
                  <a:pt x="1242" y="1128"/>
                </a:lnTo>
                <a:cubicBezTo>
                  <a:pt x="1234" y="1128"/>
                  <a:pt x="1221" y="1133"/>
                  <a:pt x="1216" y="1139"/>
                </a:cubicBezTo>
                <a:lnTo>
                  <a:pt x="1154" y="1200"/>
                </a:lnTo>
                <a:cubicBezTo>
                  <a:pt x="1147" y="1207"/>
                  <a:pt x="1144" y="1220"/>
                  <a:pt x="1144" y="1227"/>
                </a:cubicBezTo>
                <a:lnTo>
                  <a:pt x="1144" y="1228"/>
                </a:lnTo>
                <a:cubicBezTo>
                  <a:pt x="1144" y="1237"/>
                  <a:pt x="1149" y="1249"/>
                  <a:pt x="1154" y="1254"/>
                </a:cubicBezTo>
                <a:lnTo>
                  <a:pt x="1216" y="1316"/>
                </a:lnTo>
                <a:cubicBezTo>
                  <a:pt x="1221" y="1321"/>
                  <a:pt x="1234" y="1326"/>
                  <a:pt x="1242" y="1326"/>
                </a:cubicBezTo>
                <a:lnTo>
                  <a:pt x="1244" y="1326"/>
                </a:lnTo>
                <a:cubicBezTo>
                  <a:pt x="1253" y="1326"/>
                  <a:pt x="1265" y="1321"/>
                  <a:pt x="1271" y="1316"/>
                </a:cubicBezTo>
                <a:lnTo>
                  <a:pt x="1332" y="1254"/>
                </a:lnTo>
                <a:cubicBezTo>
                  <a:pt x="1338" y="1247"/>
                  <a:pt x="1343" y="1237"/>
                  <a:pt x="1343" y="1228"/>
                </a:cubicBezTo>
                <a:lnTo>
                  <a:pt x="1343" y="1227"/>
                </a:lnTo>
                <a:close/>
                <a:moveTo>
                  <a:pt x="370" y="583"/>
                </a:moveTo>
                <a:lnTo>
                  <a:pt x="887" y="881"/>
                </a:lnTo>
                <a:cubicBezTo>
                  <a:pt x="915" y="897"/>
                  <a:pt x="945" y="904"/>
                  <a:pt x="975" y="901"/>
                </a:cubicBezTo>
                <a:cubicBezTo>
                  <a:pt x="1054" y="895"/>
                  <a:pt x="1116" y="828"/>
                  <a:pt x="1116" y="749"/>
                </a:cubicBezTo>
                <a:lnTo>
                  <a:pt x="1116" y="152"/>
                </a:lnTo>
                <a:cubicBezTo>
                  <a:pt x="1116" y="67"/>
                  <a:pt x="1047" y="0"/>
                  <a:pt x="964" y="0"/>
                </a:cubicBezTo>
                <a:cubicBezTo>
                  <a:pt x="879" y="0"/>
                  <a:pt x="812" y="69"/>
                  <a:pt x="812" y="152"/>
                </a:cubicBezTo>
                <a:lnTo>
                  <a:pt x="812" y="487"/>
                </a:lnTo>
                <a:lnTo>
                  <a:pt x="523" y="319"/>
                </a:lnTo>
                <a:cubicBezTo>
                  <a:pt x="451" y="277"/>
                  <a:pt x="358" y="302"/>
                  <a:pt x="316" y="376"/>
                </a:cubicBezTo>
                <a:cubicBezTo>
                  <a:pt x="273" y="450"/>
                  <a:pt x="298" y="543"/>
                  <a:pt x="370" y="583"/>
                </a:cubicBezTo>
                <a:close/>
                <a:moveTo>
                  <a:pt x="1505" y="902"/>
                </a:moveTo>
                <a:cubicBezTo>
                  <a:pt x="1535" y="904"/>
                  <a:pt x="1565" y="899"/>
                  <a:pt x="1593" y="883"/>
                </a:cubicBezTo>
                <a:lnTo>
                  <a:pt x="2109" y="585"/>
                </a:lnTo>
                <a:cubicBezTo>
                  <a:pt x="2182" y="543"/>
                  <a:pt x="2206" y="450"/>
                  <a:pt x="2166" y="377"/>
                </a:cubicBezTo>
                <a:cubicBezTo>
                  <a:pt x="2124" y="305"/>
                  <a:pt x="2030" y="280"/>
                  <a:pt x="1958" y="321"/>
                </a:cubicBezTo>
                <a:lnTo>
                  <a:pt x="1669" y="488"/>
                </a:lnTo>
                <a:lnTo>
                  <a:pt x="1669" y="153"/>
                </a:lnTo>
                <a:cubicBezTo>
                  <a:pt x="1669" y="69"/>
                  <a:pt x="1600" y="2"/>
                  <a:pt x="1517" y="2"/>
                </a:cubicBezTo>
                <a:cubicBezTo>
                  <a:pt x="1433" y="2"/>
                  <a:pt x="1366" y="71"/>
                  <a:pt x="1366" y="153"/>
                </a:cubicBezTo>
                <a:lnTo>
                  <a:pt x="1366" y="751"/>
                </a:lnTo>
                <a:cubicBezTo>
                  <a:pt x="1366" y="830"/>
                  <a:pt x="1428" y="897"/>
                  <a:pt x="1505" y="902"/>
                </a:cubicBezTo>
                <a:close/>
                <a:moveTo>
                  <a:pt x="976" y="1550"/>
                </a:moveTo>
                <a:cubicBezTo>
                  <a:pt x="946" y="1548"/>
                  <a:pt x="916" y="1553"/>
                  <a:pt x="888" y="1569"/>
                </a:cubicBezTo>
                <a:lnTo>
                  <a:pt x="372" y="1867"/>
                </a:lnTo>
                <a:cubicBezTo>
                  <a:pt x="300" y="1909"/>
                  <a:pt x="275" y="2003"/>
                  <a:pt x="316" y="2075"/>
                </a:cubicBezTo>
                <a:cubicBezTo>
                  <a:pt x="358" y="2147"/>
                  <a:pt x="451" y="2172"/>
                  <a:pt x="523" y="2130"/>
                </a:cubicBezTo>
                <a:lnTo>
                  <a:pt x="812" y="1962"/>
                </a:lnTo>
                <a:lnTo>
                  <a:pt x="812" y="2297"/>
                </a:lnTo>
                <a:cubicBezTo>
                  <a:pt x="812" y="2382"/>
                  <a:pt x="881" y="2449"/>
                  <a:pt x="964" y="2449"/>
                </a:cubicBezTo>
                <a:cubicBezTo>
                  <a:pt x="1049" y="2449"/>
                  <a:pt x="1116" y="2380"/>
                  <a:pt x="1116" y="2297"/>
                </a:cubicBezTo>
                <a:lnTo>
                  <a:pt x="1116" y="1700"/>
                </a:lnTo>
                <a:cubicBezTo>
                  <a:pt x="1117" y="1622"/>
                  <a:pt x="1056" y="1557"/>
                  <a:pt x="976" y="1550"/>
                </a:cubicBezTo>
                <a:close/>
                <a:moveTo>
                  <a:pt x="835" y="1271"/>
                </a:moveTo>
                <a:cubicBezTo>
                  <a:pt x="841" y="1256"/>
                  <a:pt x="842" y="1239"/>
                  <a:pt x="842" y="1223"/>
                </a:cubicBezTo>
                <a:cubicBezTo>
                  <a:pt x="842" y="1211"/>
                  <a:pt x="841" y="1198"/>
                  <a:pt x="837" y="1188"/>
                </a:cubicBezTo>
                <a:cubicBezTo>
                  <a:pt x="827" y="1151"/>
                  <a:pt x="802" y="1117"/>
                  <a:pt x="767" y="1096"/>
                </a:cubicBezTo>
                <a:lnTo>
                  <a:pt x="250" y="797"/>
                </a:lnTo>
                <a:cubicBezTo>
                  <a:pt x="178" y="754"/>
                  <a:pt x="85" y="779"/>
                  <a:pt x="42" y="853"/>
                </a:cubicBezTo>
                <a:cubicBezTo>
                  <a:pt x="0" y="925"/>
                  <a:pt x="25" y="1019"/>
                  <a:pt x="99" y="1061"/>
                </a:cubicBezTo>
                <a:lnTo>
                  <a:pt x="388" y="1228"/>
                </a:lnTo>
                <a:lnTo>
                  <a:pt x="99" y="1395"/>
                </a:lnTo>
                <a:cubicBezTo>
                  <a:pt x="27" y="1437"/>
                  <a:pt x="2" y="1530"/>
                  <a:pt x="42" y="1603"/>
                </a:cubicBezTo>
                <a:cubicBezTo>
                  <a:pt x="85" y="1675"/>
                  <a:pt x="178" y="1700"/>
                  <a:pt x="250" y="1659"/>
                </a:cubicBezTo>
                <a:lnTo>
                  <a:pt x="767" y="1361"/>
                </a:lnTo>
                <a:cubicBezTo>
                  <a:pt x="802" y="1338"/>
                  <a:pt x="825" y="1307"/>
                  <a:pt x="835" y="1271"/>
                </a:cubicBezTo>
                <a:close/>
                <a:moveTo>
                  <a:pt x="7251" y="379"/>
                </a:moveTo>
                <a:lnTo>
                  <a:pt x="7237" y="379"/>
                </a:lnTo>
                <a:cubicBezTo>
                  <a:pt x="7235" y="379"/>
                  <a:pt x="7233" y="379"/>
                  <a:pt x="7231" y="379"/>
                </a:cubicBezTo>
                <a:cubicBezTo>
                  <a:pt x="7229" y="379"/>
                  <a:pt x="7228" y="379"/>
                  <a:pt x="7226" y="379"/>
                </a:cubicBezTo>
                <a:cubicBezTo>
                  <a:pt x="7189" y="379"/>
                  <a:pt x="7154" y="383"/>
                  <a:pt x="7120" y="395"/>
                </a:cubicBezTo>
                <a:cubicBezTo>
                  <a:pt x="7087" y="405"/>
                  <a:pt x="7057" y="423"/>
                  <a:pt x="7034" y="451"/>
                </a:cubicBezTo>
                <a:lnTo>
                  <a:pt x="7034" y="451"/>
                </a:lnTo>
                <a:lnTo>
                  <a:pt x="7034" y="451"/>
                </a:lnTo>
                <a:lnTo>
                  <a:pt x="7034" y="451"/>
                </a:lnTo>
                <a:cubicBezTo>
                  <a:pt x="7009" y="478"/>
                  <a:pt x="6993" y="511"/>
                  <a:pt x="6985" y="546"/>
                </a:cubicBezTo>
                <a:cubicBezTo>
                  <a:pt x="6974" y="583"/>
                  <a:pt x="6970" y="624"/>
                  <a:pt x="6970" y="672"/>
                </a:cubicBezTo>
                <a:lnTo>
                  <a:pt x="6970" y="763"/>
                </a:lnTo>
                <a:lnTo>
                  <a:pt x="6870" y="763"/>
                </a:lnTo>
                <a:cubicBezTo>
                  <a:pt x="6835" y="763"/>
                  <a:pt x="6807" y="791"/>
                  <a:pt x="6807" y="825"/>
                </a:cubicBezTo>
                <a:cubicBezTo>
                  <a:pt x="6807" y="842"/>
                  <a:pt x="6814" y="860"/>
                  <a:pt x="6824" y="872"/>
                </a:cubicBezTo>
                <a:cubicBezTo>
                  <a:pt x="6836" y="885"/>
                  <a:pt x="6852" y="892"/>
                  <a:pt x="6870" y="894"/>
                </a:cubicBezTo>
                <a:lnTo>
                  <a:pt x="6970" y="894"/>
                </a:lnTo>
                <a:lnTo>
                  <a:pt x="6970" y="1634"/>
                </a:lnTo>
                <a:lnTo>
                  <a:pt x="6970" y="1636"/>
                </a:lnTo>
                <a:cubicBezTo>
                  <a:pt x="6970" y="1654"/>
                  <a:pt x="6977" y="1670"/>
                  <a:pt x="6990" y="1682"/>
                </a:cubicBezTo>
                <a:cubicBezTo>
                  <a:pt x="7002" y="1693"/>
                  <a:pt x="7018" y="1700"/>
                  <a:pt x="7036" y="1700"/>
                </a:cubicBezTo>
                <a:cubicBezTo>
                  <a:pt x="7069" y="1700"/>
                  <a:pt x="7097" y="1671"/>
                  <a:pt x="7097" y="1636"/>
                </a:cubicBezTo>
                <a:lnTo>
                  <a:pt x="7097" y="894"/>
                </a:lnTo>
                <a:lnTo>
                  <a:pt x="7205" y="894"/>
                </a:lnTo>
                <a:cubicBezTo>
                  <a:pt x="7222" y="892"/>
                  <a:pt x="7238" y="885"/>
                  <a:pt x="7251" y="874"/>
                </a:cubicBezTo>
                <a:cubicBezTo>
                  <a:pt x="7263" y="862"/>
                  <a:pt x="7270" y="846"/>
                  <a:pt x="7270" y="828"/>
                </a:cubicBezTo>
                <a:lnTo>
                  <a:pt x="7270" y="827"/>
                </a:lnTo>
                <a:cubicBezTo>
                  <a:pt x="7270" y="793"/>
                  <a:pt x="7242" y="765"/>
                  <a:pt x="7207" y="765"/>
                </a:cubicBezTo>
                <a:lnTo>
                  <a:pt x="7097" y="765"/>
                </a:lnTo>
                <a:lnTo>
                  <a:pt x="7097" y="673"/>
                </a:lnTo>
                <a:cubicBezTo>
                  <a:pt x="7097" y="633"/>
                  <a:pt x="7103" y="603"/>
                  <a:pt x="7108" y="582"/>
                </a:cubicBezTo>
                <a:cubicBezTo>
                  <a:pt x="7113" y="561"/>
                  <a:pt x="7122" y="546"/>
                  <a:pt x="7129" y="538"/>
                </a:cubicBezTo>
                <a:cubicBezTo>
                  <a:pt x="7136" y="531"/>
                  <a:pt x="7145" y="524"/>
                  <a:pt x="7161" y="518"/>
                </a:cubicBezTo>
                <a:cubicBezTo>
                  <a:pt x="7177" y="513"/>
                  <a:pt x="7196" y="509"/>
                  <a:pt x="7224" y="509"/>
                </a:cubicBezTo>
                <a:lnTo>
                  <a:pt x="7228" y="509"/>
                </a:lnTo>
                <a:cubicBezTo>
                  <a:pt x="7229" y="509"/>
                  <a:pt x="7231" y="509"/>
                  <a:pt x="7233" y="509"/>
                </a:cubicBezTo>
                <a:cubicBezTo>
                  <a:pt x="7235" y="509"/>
                  <a:pt x="7237" y="509"/>
                  <a:pt x="7238" y="509"/>
                </a:cubicBezTo>
                <a:lnTo>
                  <a:pt x="7247" y="509"/>
                </a:lnTo>
                <a:lnTo>
                  <a:pt x="7252" y="509"/>
                </a:lnTo>
                <a:cubicBezTo>
                  <a:pt x="7288" y="509"/>
                  <a:pt x="7318" y="481"/>
                  <a:pt x="7318" y="444"/>
                </a:cubicBezTo>
                <a:cubicBezTo>
                  <a:pt x="7314" y="409"/>
                  <a:pt x="7286" y="379"/>
                  <a:pt x="7251" y="379"/>
                </a:cubicBezTo>
                <a:close/>
                <a:moveTo>
                  <a:pt x="9482" y="862"/>
                </a:moveTo>
                <a:cubicBezTo>
                  <a:pt x="9494" y="850"/>
                  <a:pt x="9501" y="832"/>
                  <a:pt x="9501" y="816"/>
                </a:cubicBezTo>
                <a:cubicBezTo>
                  <a:pt x="9501" y="800"/>
                  <a:pt x="9494" y="784"/>
                  <a:pt x="9482" y="772"/>
                </a:cubicBez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cubicBezTo>
                  <a:pt x="9469" y="760"/>
                  <a:pt x="9454" y="753"/>
                  <a:pt x="9438" y="753"/>
                </a:cubicBezTo>
                <a:cubicBezTo>
                  <a:pt x="9423" y="753"/>
                  <a:pt x="9406" y="760"/>
                  <a:pt x="9393" y="772"/>
                </a:cubicBezTo>
                <a:lnTo>
                  <a:pt x="8895" y="1256"/>
                </a:lnTo>
                <a:lnTo>
                  <a:pt x="8895" y="441"/>
                </a:lnTo>
                <a:cubicBezTo>
                  <a:pt x="8895" y="405"/>
                  <a:pt x="8865" y="377"/>
                  <a:pt x="8830" y="377"/>
                </a:cubicBezTo>
                <a:cubicBezTo>
                  <a:pt x="8812" y="377"/>
                  <a:pt x="8796" y="384"/>
                  <a:pt x="8785" y="397"/>
                </a:cubicBezTo>
                <a:cubicBezTo>
                  <a:pt x="8775" y="407"/>
                  <a:pt x="8766" y="425"/>
                  <a:pt x="8766" y="441"/>
                </a:cubicBezTo>
                <a:lnTo>
                  <a:pt x="8766" y="1634"/>
                </a:lnTo>
                <a:cubicBezTo>
                  <a:pt x="8766" y="1652"/>
                  <a:pt x="8773" y="1668"/>
                  <a:pt x="8785" y="1679"/>
                </a:cubicBezTo>
                <a:cubicBezTo>
                  <a:pt x="8796" y="1689"/>
                  <a:pt x="8814" y="1698"/>
                  <a:pt x="8830" y="1698"/>
                </a:cubicBezTo>
                <a:cubicBezTo>
                  <a:pt x="8867" y="1698"/>
                  <a:pt x="8895" y="1670"/>
                  <a:pt x="8895" y="1634"/>
                </a:cubicBezTo>
                <a:lnTo>
                  <a:pt x="8895" y="1437"/>
                </a:lnTo>
                <a:lnTo>
                  <a:pt x="9057" y="1275"/>
                </a:lnTo>
                <a:lnTo>
                  <a:pt x="9388" y="1673"/>
                </a:lnTo>
                <a:cubicBezTo>
                  <a:pt x="9395" y="1682"/>
                  <a:pt x="9402" y="1690"/>
                  <a:pt x="9411" y="1693"/>
                </a:cubicBezTo>
                <a:cubicBezTo>
                  <a:pt x="9420" y="1697"/>
                  <a:pt x="9430" y="1698"/>
                  <a:pt x="9438" y="1698"/>
                </a:cubicBezTo>
                <a:cubicBezTo>
                  <a:pt x="9448" y="1698"/>
                  <a:pt x="9466" y="1696"/>
                  <a:pt x="9480" y="1684"/>
                </a:cubicBezTo>
                <a:lnTo>
                  <a:pt x="9480" y="1684"/>
                </a:lnTo>
                <a:lnTo>
                  <a:pt x="9480" y="1684"/>
                </a:lnTo>
                <a:cubicBezTo>
                  <a:pt x="9494" y="1671"/>
                  <a:pt x="9501" y="1654"/>
                  <a:pt x="9501" y="1636"/>
                </a:cubicBezTo>
                <a:cubicBezTo>
                  <a:pt x="9501" y="1622"/>
                  <a:pt x="9496" y="1606"/>
                  <a:pt x="9485" y="1594"/>
                </a:cubicBezTo>
                <a:lnTo>
                  <a:pt x="9485" y="1594"/>
                </a:lnTo>
                <a:lnTo>
                  <a:pt x="9149" y="1186"/>
                </a:lnTo>
                <a:lnTo>
                  <a:pt x="9482" y="862"/>
                </a:lnTo>
                <a:close/>
                <a:moveTo>
                  <a:pt x="8581" y="779"/>
                </a:moveTo>
                <a:cubicBezTo>
                  <a:pt x="8593" y="790"/>
                  <a:pt x="8600" y="807"/>
                  <a:pt x="8600" y="825"/>
                </a:cubicBezTo>
                <a:lnTo>
                  <a:pt x="8600" y="1633"/>
                </a:lnTo>
                <a:cubicBezTo>
                  <a:pt x="8600" y="1650"/>
                  <a:pt x="8593" y="1666"/>
                  <a:pt x="8581" y="1677"/>
                </a:cubicBezTo>
                <a:cubicBezTo>
                  <a:pt x="8569" y="1687"/>
                  <a:pt x="8553" y="1696"/>
                  <a:pt x="8537" y="1696"/>
                </a:cubicBezTo>
                <a:cubicBezTo>
                  <a:pt x="8519" y="1696"/>
                  <a:pt x="8504" y="1689"/>
                  <a:pt x="8493" y="1677"/>
                </a:cubicBezTo>
                <a:cubicBezTo>
                  <a:pt x="8481" y="1666"/>
                  <a:pt x="8474" y="1650"/>
                  <a:pt x="8474" y="1633"/>
                </a:cubicBezTo>
                <a:lnTo>
                  <a:pt x="8474" y="1553"/>
                </a:lnTo>
                <a:cubicBezTo>
                  <a:pt x="8394" y="1640"/>
                  <a:pt x="8281" y="1696"/>
                  <a:pt x="8156" y="1696"/>
                </a:cubicBezTo>
                <a:cubicBezTo>
                  <a:pt x="8033" y="1696"/>
                  <a:pt x="7920" y="1643"/>
                  <a:pt x="7841" y="1557"/>
                </a:cubicBezTo>
                <a:cubicBezTo>
                  <a:pt x="7760" y="1472"/>
                  <a:pt x="7712" y="1354"/>
                  <a:pt x="7712" y="1228"/>
                </a:cubicBezTo>
                <a:cubicBezTo>
                  <a:pt x="7712" y="1100"/>
                  <a:pt x="7762" y="983"/>
                  <a:pt x="7841" y="899"/>
                </a:cubicBezTo>
                <a:cubicBezTo>
                  <a:pt x="7920" y="814"/>
                  <a:pt x="8033" y="760"/>
                  <a:pt x="8156" y="760"/>
                </a:cubicBezTo>
                <a:cubicBezTo>
                  <a:pt x="8281" y="760"/>
                  <a:pt x="8394" y="814"/>
                  <a:pt x="8474" y="901"/>
                </a:cubicBezTo>
                <a:lnTo>
                  <a:pt x="8474" y="823"/>
                </a:lnTo>
                <a:cubicBezTo>
                  <a:pt x="8474" y="805"/>
                  <a:pt x="8481" y="790"/>
                  <a:pt x="8493" y="777"/>
                </a:cubicBezTo>
                <a:cubicBezTo>
                  <a:pt x="8505" y="767"/>
                  <a:pt x="8521" y="760"/>
                  <a:pt x="8537" y="760"/>
                </a:cubicBezTo>
                <a:cubicBezTo>
                  <a:pt x="8555" y="761"/>
                  <a:pt x="8570" y="768"/>
                  <a:pt x="8581" y="779"/>
                </a:cubicBezTo>
                <a:close/>
                <a:moveTo>
                  <a:pt x="8474" y="1230"/>
                </a:moveTo>
                <a:cubicBezTo>
                  <a:pt x="8474" y="1135"/>
                  <a:pt x="8437" y="1049"/>
                  <a:pt x="8380" y="987"/>
                </a:cubicBezTo>
                <a:cubicBezTo>
                  <a:pt x="8322" y="925"/>
                  <a:pt x="8243" y="888"/>
                  <a:pt x="8156" y="888"/>
                </a:cubicBezTo>
                <a:cubicBezTo>
                  <a:pt x="8070" y="888"/>
                  <a:pt x="7992" y="925"/>
                  <a:pt x="7933" y="987"/>
                </a:cubicBezTo>
                <a:cubicBezTo>
                  <a:pt x="7875" y="1049"/>
                  <a:pt x="7837" y="1135"/>
                  <a:pt x="7837" y="1230"/>
                </a:cubicBezTo>
                <a:cubicBezTo>
                  <a:pt x="7837" y="1324"/>
                  <a:pt x="7874" y="1411"/>
                  <a:pt x="7933" y="1472"/>
                </a:cubicBezTo>
                <a:cubicBezTo>
                  <a:pt x="7991" y="1534"/>
                  <a:pt x="8070" y="1571"/>
                  <a:pt x="8156" y="1571"/>
                </a:cubicBezTo>
                <a:cubicBezTo>
                  <a:pt x="8243" y="1571"/>
                  <a:pt x="8322" y="1534"/>
                  <a:pt x="8380" y="1472"/>
                </a:cubicBezTo>
                <a:cubicBezTo>
                  <a:pt x="8437" y="1409"/>
                  <a:pt x="8474" y="1324"/>
                  <a:pt x="8474" y="1230"/>
                </a:cubicBezTo>
                <a:close/>
                <a:moveTo>
                  <a:pt x="3348" y="1207"/>
                </a:moveTo>
                <a:cubicBezTo>
                  <a:pt x="3297" y="1183"/>
                  <a:pt x="3239" y="1165"/>
                  <a:pt x="3181" y="1146"/>
                </a:cubicBezTo>
                <a:cubicBezTo>
                  <a:pt x="3128" y="1128"/>
                  <a:pt x="3073" y="1112"/>
                  <a:pt x="3035" y="1091"/>
                </a:cubicBezTo>
                <a:cubicBezTo>
                  <a:pt x="3015" y="1080"/>
                  <a:pt x="2999" y="1070"/>
                  <a:pt x="2991" y="1057"/>
                </a:cubicBezTo>
                <a:cubicBezTo>
                  <a:pt x="2980" y="1045"/>
                  <a:pt x="2976" y="1033"/>
                  <a:pt x="2975" y="1015"/>
                </a:cubicBezTo>
                <a:cubicBezTo>
                  <a:pt x="2975" y="992"/>
                  <a:pt x="2982" y="973"/>
                  <a:pt x="2992" y="955"/>
                </a:cubicBezTo>
                <a:cubicBezTo>
                  <a:pt x="3010" y="931"/>
                  <a:pt x="3038" y="911"/>
                  <a:pt x="3072" y="899"/>
                </a:cubicBezTo>
                <a:cubicBezTo>
                  <a:pt x="3103" y="887"/>
                  <a:pt x="3137" y="879"/>
                  <a:pt x="3162" y="879"/>
                </a:cubicBezTo>
                <a:cubicBezTo>
                  <a:pt x="3234" y="879"/>
                  <a:pt x="3280" y="904"/>
                  <a:pt x="3315" y="929"/>
                </a:cubicBezTo>
                <a:cubicBezTo>
                  <a:pt x="3332" y="941"/>
                  <a:pt x="3347" y="954"/>
                  <a:pt x="3361" y="964"/>
                </a:cubicBezTo>
                <a:cubicBezTo>
                  <a:pt x="3368" y="969"/>
                  <a:pt x="3375" y="975"/>
                  <a:pt x="3382" y="978"/>
                </a:cubicBezTo>
                <a:cubicBezTo>
                  <a:pt x="3389" y="982"/>
                  <a:pt x="3398" y="985"/>
                  <a:pt x="3406" y="985"/>
                </a:cubicBezTo>
                <a:cubicBezTo>
                  <a:pt x="3412" y="985"/>
                  <a:pt x="3419" y="983"/>
                  <a:pt x="3424" y="982"/>
                </a:cubicBezTo>
                <a:cubicBezTo>
                  <a:pt x="3429" y="980"/>
                  <a:pt x="3435" y="976"/>
                  <a:pt x="3440" y="971"/>
                </a:cubicBezTo>
                <a:cubicBezTo>
                  <a:pt x="3445" y="968"/>
                  <a:pt x="3449" y="962"/>
                  <a:pt x="3452" y="955"/>
                </a:cubicBezTo>
                <a:cubicBezTo>
                  <a:pt x="3454" y="950"/>
                  <a:pt x="3456" y="943"/>
                  <a:pt x="3456" y="938"/>
                </a:cubicBezTo>
                <a:cubicBezTo>
                  <a:pt x="3456" y="927"/>
                  <a:pt x="3452" y="916"/>
                  <a:pt x="3447" y="906"/>
                </a:cubicBezTo>
                <a:cubicBezTo>
                  <a:pt x="3438" y="888"/>
                  <a:pt x="3422" y="872"/>
                  <a:pt x="3403" y="855"/>
                </a:cubicBezTo>
                <a:cubicBezTo>
                  <a:pt x="3375" y="830"/>
                  <a:pt x="3337" y="805"/>
                  <a:pt x="3297" y="788"/>
                </a:cubicBezTo>
                <a:cubicBezTo>
                  <a:pt x="3256" y="770"/>
                  <a:pt x="3214" y="758"/>
                  <a:pt x="3174" y="758"/>
                </a:cubicBezTo>
                <a:cubicBezTo>
                  <a:pt x="3079" y="758"/>
                  <a:pt x="3001" y="779"/>
                  <a:pt x="2943" y="820"/>
                </a:cubicBezTo>
                <a:cubicBezTo>
                  <a:pt x="2913" y="841"/>
                  <a:pt x="2887" y="864"/>
                  <a:pt x="2869" y="894"/>
                </a:cubicBezTo>
                <a:cubicBezTo>
                  <a:pt x="2850" y="925"/>
                  <a:pt x="2839" y="964"/>
                  <a:pt x="2839" y="1013"/>
                </a:cubicBezTo>
                <a:cubicBezTo>
                  <a:pt x="2839" y="1015"/>
                  <a:pt x="2839" y="1019"/>
                  <a:pt x="2839" y="1020"/>
                </a:cubicBezTo>
                <a:cubicBezTo>
                  <a:pt x="2839" y="1070"/>
                  <a:pt x="2855" y="1109"/>
                  <a:pt x="2880" y="1140"/>
                </a:cubicBezTo>
                <a:cubicBezTo>
                  <a:pt x="2917" y="1188"/>
                  <a:pt x="2973" y="1215"/>
                  <a:pt x="3028" y="1235"/>
                </a:cubicBezTo>
                <a:cubicBezTo>
                  <a:pt x="3082" y="1254"/>
                  <a:pt x="3137" y="1266"/>
                  <a:pt x="3170" y="1279"/>
                </a:cubicBezTo>
                <a:cubicBezTo>
                  <a:pt x="3218" y="1294"/>
                  <a:pt x="3271" y="1312"/>
                  <a:pt x="3308" y="1335"/>
                </a:cubicBezTo>
                <a:cubicBezTo>
                  <a:pt x="3327" y="1347"/>
                  <a:pt x="3341" y="1360"/>
                  <a:pt x="3352" y="1374"/>
                </a:cubicBezTo>
                <a:cubicBezTo>
                  <a:pt x="3362" y="1388"/>
                  <a:pt x="3368" y="1404"/>
                  <a:pt x="3368" y="1421"/>
                </a:cubicBezTo>
                <a:lnTo>
                  <a:pt x="3368" y="1423"/>
                </a:lnTo>
                <a:cubicBezTo>
                  <a:pt x="3368" y="1449"/>
                  <a:pt x="3359" y="1471"/>
                  <a:pt x="3347" y="1490"/>
                </a:cubicBezTo>
                <a:cubicBezTo>
                  <a:pt x="3327" y="1516"/>
                  <a:pt x="3294" y="1538"/>
                  <a:pt x="3258" y="1550"/>
                </a:cubicBezTo>
                <a:cubicBezTo>
                  <a:pt x="3223" y="1562"/>
                  <a:pt x="3188" y="1568"/>
                  <a:pt x="3163" y="1568"/>
                </a:cubicBezTo>
                <a:cubicBezTo>
                  <a:pt x="3080" y="1568"/>
                  <a:pt x="3026" y="1548"/>
                  <a:pt x="2985" y="1527"/>
                </a:cubicBezTo>
                <a:cubicBezTo>
                  <a:pt x="2966" y="1516"/>
                  <a:pt x="2948" y="1508"/>
                  <a:pt x="2934" y="1499"/>
                </a:cubicBezTo>
                <a:cubicBezTo>
                  <a:pt x="2927" y="1495"/>
                  <a:pt x="2920" y="1492"/>
                  <a:pt x="2913" y="1488"/>
                </a:cubicBezTo>
                <a:cubicBezTo>
                  <a:pt x="2906" y="1485"/>
                  <a:pt x="2899" y="1483"/>
                  <a:pt x="2890" y="1483"/>
                </a:cubicBezTo>
                <a:cubicBezTo>
                  <a:pt x="2885" y="1483"/>
                  <a:pt x="2880" y="1483"/>
                  <a:pt x="2874" y="1486"/>
                </a:cubicBezTo>
                <a:cubicBezTo>
                  <a:pt x="2869" y="1488"/>
                  <a:pt x="2864" y="1492"/>
                  <a:pt x="2860" y="1495"/>
                </a:cubicBezTo>
                <a:cubicBezTo>
                  <a:pt x="2855" y="1501"/>
                  <a:pt x="2850" y="1506"/>
                  <a:pt x="2846" y="1513"/>
                </a:cubicBezTo>
                <a:cubicBezTo>
                  <a:pt x="2843" y="1520"/>
                  <a:pt x="2841" y="1527"/>
                  <a:pt x="2841" y="1534"/>
                </a:cubicBezTo>
                <a:cubicBezTo>
                  <a:pt x="2841" y="1546"/>
                  <a:pt x="2846" y="1559"/>
                  <a:pt x="2851" y="1568"/>
                </a:cubicBezTo>
                <a:cubicBezTo>
                  <a:pt x="2862" y="1582"/>
                  <a:pt x="2878" y="1596"/>
                  <a:pt x="2895" y="1610"/>
                </a:cubicBezTo>
                <a:cubicBezTo>
                  <a:pt x="2915" y="1622"/>
                  <a:pt x="2938" y="1636"/>
                  <a:pt x="2966" y="1649"/>
                </a:cubicBezTo>
                <a:cubicBezTo>
                  <a:pt x="3026" y="1677"/>
                  <a:pt x="3103" y="1691"/>
                  <a:pt x="3162" y="1693"/>
                </a:cubicBezTo>
                <a:lnTo>
                  <a:pt x="3162" y="1693"/>
                </a:lnTo>
                <a:cubicBezTo>
                  <a:pt x="3253" y="1693"/>
                  <a:pt x="3331" y="1671"/>
                  <a:pt x="3398" y="1622"/>
                </a:cubicBezTo>
                <a:lnTo>
                  <a:pt x="3398" y="1622"/>
                </a:lnTo>
                <a:lnTo>
                  <a:pt x="3398" y="1622"/>
                </a:lnTo>
                <a:cubicBezTo>
                  <a:pt x="3463" y="1573"/>
                  <a:pt x="3503" y="1501"/>
                  <a:pt x="3503" y="1419"/>
                </a:cubicBezTo>
                <a:cubicBezTo>
                  <a:pt x="3503" y="1375"/>
                  <a:pt x="3493" y="1337"/>
                  <a:pt x="3475" y="1305"/>
                </a:cubicBezTo>
                <a:cubicBezTo>
                  <a:pt x="3445" y="1261"/>
                  <a:pt x="3399" y="1232"/>
                  <a:pt x="3348" y="1207"/>
                </a:cubicBezTo>
                <a:close/>
                <a:moveTo>
                  <a:pt x="7513" y="377"/>
                </a:moveTo>
                <a:cubicBezTo>
                  <a:pt x="7496" y="377"/>
                  <a:pt x="7480" y="384"/>
                  <a:pt x="7469" y="397"/>
                </a:cubicBezTo>
                <a:cubicBezTo>
                  <a:pt x="7457" y="407"/>
                  <a:pt x="7450" y="425"/>
                  <a:pt x="7450" y="441"/>
                </a:cubicBezTo>
                <a:lnTo>
                  <a:pt x="7450" y="1634"/>
                </a:lnTo>
                <a:cubicBezTo>
                  <a:pt x="7450" y="1652"/>
                  <a:pt x="7457" y="1668"/>
                  <a:pt x="7469" y="1679"/>
                </a:cubicBezTo>
                <a:cubicBezTo>
                  <a:pt x="7481" y="1689"/>
                  <a:pt x="7497" y="1698"/>
                  <a:pt x="7513" y="1698"/>
                </a:cubicBezTo>
                <a:cubicBezTo>
                  <a:pt x="7550" y="1698"/>
                  <a:pt x="7578" y="1670"/>
                  <a:pt x="7578" y="1634"/>
                </a:cubicBezTo>
                <a:lnTo>
                  <a:pt x="7578" y="441"/>
                </a:lnTo>
                <a:cubicBezTo>
                  <a:pt x="7578" y="405"/>
                  <a:pt x="7548" y="377"/>
                  <a:pt x="7513" y="377"/>
                </a:cubicBezTo>
                <a:close/>
                <a:moveTo>
                  <a:pt x="10445" y="1200"/>
                </a:moveTo>
                <a:lnTo>
                  <a:pt x="10445" y="1207"/>
                </a:lnTo>
                <a:cubicBezTo>
                  <a:pt x="10445" y="1225"/>
                  <a:pt x="10438" y="1241"/>
                  <a:pt x="10426" y="1250"/>
                </a:cubicBezTo>
                <a:cubicBezTo>
                  <a:pt x="10414" y="1261"/>
                  <a:pt x="10398" y="1266"/>
                  <a:pt x="10382" y="1266"/>
                </a:cubicBezTo>
                <a:lnTo>
                  <a:pt x="9667" y="1266"/>
                </a:lnTo>
                <a:cubicBezTo>
                  <a:pt x="9684" y="1441"/>
                  <a:pt x="9823" y="1569"/>
                  <a:pt x="9991" y="1571"/>
                </a:cubicBezTo>
                <a:lnTo>
                  <a:pt x="10033" y="1571"/>
                </a:lnTo>
                <a:cubicBezTo>
                  <a:pt x="10088" y="1571"/>
                  <a:pt x="10142" y="1552"/>
                  <a:pt x="10188" y="1520"/>
                </a:cubicBezTo>
                <a:cubicBezTo>
                  <a:pt x="10236" y="1488"/>
                  <a:pt x="10276" y="1446"/>
                  <a:pt x="10305" y="1397"/>
                </a:cubicBezTo>
                <a:cubicBezTo>
                  <a:pt x="10310" y="1386"/>
                  <a:pt x="10319" y="1380"/>
                  <a:pt x="10327" y="1374"/>
                </a:cubicBezTo>
                <a:cubicBezTo>
                  <a:pt x="10336" y="1369"/>
                  <a:pt x="10347" y="1367"/>
                  <a:pt x="10357" y="1367"/>
                </a:cubicBezTo>
                <a:cubicBezTo>
                  <a:pt x="10368" y="1367"/>
                  <a:pt x="10380" y="1370"/>
                  <a:pt x="10389" y="1375"/>
                </a:cubicBezTo>
                <a:lnTo>
                  <a:pt x="10389" y="1375"/>
                </a:lnTo>
                <a:lnTo>
                  <a:pt x="10389" y="1375"/>
                </a:lnTo>
                <a:cubicBezTo>
                  <a:pt x="10407" y="1388"/>
                  <a:pt x="10419" y="1409"/>
                  <a:pt x="10419" y="1430"/>
                </a:cubicBezTo>
                <a:cubicBezTo>
                  <a:pt x="10419" y="1441"/>
                  <a:pt x="10416" y="1453"/>
                  <a:pt x="10410" y="1464"/>
                </a:cubicBezTo>
                <a:lnTo>
                  <a:pt x="10410" y="1464"/>
                </a:lnTo>
                <a:lnTo>
                  <a:pt x="10410" y="1464"/>
                </a:lnTo>
                <a:cubicBezTo>
                  <a:pt x="10370" y="1527"/>
                  <a:pt x="10315" y="1585"/>
                  <a:pt x="10252" y="1627"/>
                </a:cubicBezTo>
                <a:cubicBezTo>
                  <a:pt x="10186" y="1670"/>
                  <a:pt x="10112" y="1696"/>
                  <a:pt x="10031" y="1696"/>
                </a:cubicBezTo>
                <a:lnTo>
                  <a:pt x="9989" y="1696"/>
                </a:lnTo>
                <a:cubicBezTo>
                  <a:pt x="9864" y="1696"/>
                  <a:pt x="9749" y="1642"/>
                  <a:pt x="9668" y="1557"/>
                </a:cubicBezTo>
                <a:cubicBezTo>
                  <a:pt x="9587" y="1472"/>
                  <a:pt x="9536" y="1356"/>
                  <a:pt x="9536" y="1230"/>
                </a:cubicBezTo>
                <a:cubicBezTo>
                  <a:pt x="9536" y="1100"/>
                  <a:pt x="9587" y="983"/>
                  <a:pt x="9668" y="897"/>
                </a:cubicBezTo>
                <a:cubicBezTo>
                  <a:pt x="9751" y="813"/>
                  <a:pt x="9864" y="760"/>
                  <a:pt x="9991" y="760"/>
                </a:cubicBezTo>
                <a:cubicBezTo>
                  <a:pt x="10112" y="760"/>
                  <a:pt x="10220" y="807"/>
                  <a:pt x="10301" y="887"/>
                </a:cubicBezTo>
                <a:cubicBezTo>
                  <a:pt x="10382" y="966"/>
                  <a:pt x="10435" y="1075"/>
                  <a:pt x="10445" y="1200"/>
                </a:cubicBezTo>
                <a:close/>
                <a:moveTo>
                  <a:pt x="10305" y="1139"/>
                </a:moveTo>
                <a:cubicBezTo>
                  <a:pt x="10268" y="992"/>
                  <a:pt x="10139" y="887"/>
                  <a:pt x="9993" y="887"/>
                </a:cubicBezTo>
                <a:cubicBezTo>
                  <a:pt x="9841" y="887"/>
                  <a:pt x="9714" y="989"/>
                  <a:pt x="9675" y="1139"/>
                </a:cubicBezTo>
                <a:lnTo>
                  <a:pt x="10305" y="1139"/>
                </a:lnTo>
                <a:close/>
                <a:moveTo>
                  <a:pt x="4027" y="763"/>
                </a:moveTo>
                <a:cubicBezTo>
                  <a:pt x="3926" y="763"/>
                  <a:pt x="3836" y="802"/>
                  <a:pt x="3768" y="864"/>
                </a:cubicBezTo>
                <a:lnTo>
                  <a:pt x="3768" y="827"/>
                </a:lnTo>
                <a:cubicBezTo>
                  <a:pt x="3768" y="809"/>
                  <a:pt x="3761" y="793"/>
                  <a:pt x="3750" y="783"/>
                </a:cubicBezTo>
                <a:cubicBezTo>
                  <a:pt x="3740" y="770"/>
                  <a:pt x="3724" y="763"/>
                  <a:pt x="3706" y="763"/>
                </a:cubicBezTo>
                <a:cubicBezTo>
                  <a:pt x="3688" y="763"/>
                  <a:pt x="3670" y="770"/>
                  <a:pt x="3660" y="783"/>
                </a:cubicBezTo>
                <a:cubicBezTo>
                  <a:pt x="3649" y="795"/>
                  <a:pt x="3643" y="811"/>
                  <a:pt x="3643" y="827"/>
                </a:cubicBezTo>
                <a:lnTo>
                  <a:pt x="3643" y="1652"/>
                </a:lnTo>
                <a:lnTo>
                  <a:pt x="3644" y="1654"/>
                </a:lnTo>
                <a:lnTo>
                  <a:pt x="3644" y="1654"/>
                </a:lnTo>
                <a:cubicBezTo>
                  <a:pt x="3644" y="1657"/>
                  <a:pt x="3646" y="1659"/>
                  <a:pt x="3648" y="1663"/>
                </a:cubicBezTo>
                <a:cubicBezTo>
                  <a:pt x="3657" y="1679"/>
                  <a:pt x="3671" y="1689"/>
                  <a:pt x="3688" y="1694"/>
                </a:cubicBezTo>
                <a:lnTo>
                  <a:pt x="3690" y="1694"/>
                </a:lnTo>
                <a:lnTo>
                  <a:pt x="3704" y="1694"/>
                </a:lnTo>
                <a:cubicBezTo>
                  <a:pt x="3713" y="1694"/>
                  <a:pt x="3722" y="1693"/>
                  <a:pt x="3731" y="1689"/>
                </a:cubicBezTo>
                <a:cubicBezTo>
                  <a:pt x="3738" y="1686"/>
                  <a:pt x="3745" y="1680"/>
                  <a:pt x="3750" y="1673"/>
                </a:cubicBezTo>
                <a:lnTo>
                  <a:pt x="3750" y="1673"/>
                </a:lnTo>
                <a:cubicBezTo>
                  <a:pt x="3750" y="1673"/>
                  <a:pt x="3750" y="1671"/>
                  <a:pt x="3752" y="1671"/>
                </a:cubicBezTo>
                <a:lnTo>
                  <a:pt x="3752" y="1671"/>
                </a:lnTo>
                <a:cubicBezTo>
                  <a:pt x="3755" y="1668"/>
                  <a:pt x="3759" y="1663"/>
                  <a:pt x="3761" y="1659"/>
                </a:cubicBezTo>
                <a:cubicBezTo>
                  <a:pt x="3762" y="1654"/>
                  <a:pt x="3764" y="1650"/>
                  <a:pt x="3764" y="1645"/>
                </a:cubicBezTo>
                <a:lnTo>
                  <a:pt x="3764" y="1643"/>
                </a:lnTo>
                <a:lnTo>
                  <a:pt x="3764" y="1147"/>
                </a:lnTo>
                <a:cubicBezTo>
                  <a:pt x="3766" y="1077"/>
                  <a:pt x="3796" y="1012"/>
                  <a:pt x="3842" y="966"/>
                </a:cubicBezTo>
                <a:cubicBezTo>
                  <a:pt x="3888" y="920"/>
                  <a:pt x="3953" y="890"/>
                  <a:pt x="4023" y="890"/>
                </a:cubicBezTo>
                <a:cubicBezTo>
                  <a:pt x="4095" y="890"/>
                  <a:pt x="4159" y="918"/>
                  <a:pt x="4205" y="966"/>
                </a:cubicBezTo>
                <a:cubicBezTo>
                  <a:pt x="4251" y="1012"/>
                  <a:pt x="4279" y="1077"/>
                  <a:pt x="4279" y="1147"/>
                </a:cubicBezTo>
                <a:lnTo>
                  <a:pt x="4279" y="1634"/>
                </a:lnTo>
                <a:cubicBezTo>
                  <a:pt x="4279" y="1652"/>
                  <a:pt x="4286" y="1668"/>
                  <a:pt x="4298" y="1680"/>
                </a:cubicBezTo>
                <a:cubicBezTo>
                  <a:pt x="4310" y="1691"/>
                  <a:pt x="4326" y="1698"/>
                  <a:pt x="4342" y="1698"/>
                </a:cubicBezTo>
                <a:cubicBezTo>
                  <a:pt x="4360" y="1698"/>
                  <a:pt x="4376" y="1691"/>
                  <a:pt x="4386" y="1680"/>
                </a:cubicBezTo>
                <a:cubicBezTo>
                  <a:pt x="4399" y="1670"/>
                  <a:pt x="4406" y="1652"/>
                  <a:pt x="4406" y="1634"/>
                </a:cubicBezTo>
                <a:lnTo>
                  <a:pt x="4406" y="1147"/>
                </a:lnTo>
                <a:cubicBezTo>
                  <a:pt x="4413" y="936"/>
                  <a:pt x="4240" y="763"/>
                  <a:pt x="4027" y="763"/>
                </a:cubicBezTo>
                <a:close/>
                <a:moveTo>
                  <a:pt x="5294" y="901"/>
                </a:moveTo>
                <a:cubicBezTo>
                  <a:pt x="5375" y="985"/>
                  <a:pt x="5421" y="1103"/>
                  <a:pt x="5423" y="1230"/>
                </a:cubicBezTo>
                <a:cubicBezTo>
                  <a:pt x="5423" y="1356"/>
                  <a:pt x="5375" y="1472"/>
                  <a:pt x="5294" y="1559"/>
                </a:cubicBezTo>
                <a:cubicBezTo>
                  <a:pt x="5214" y="1643"/>
                  <a:pt x="5101" y="1698"/>
                  <a:pt x="4978" y="1698"/>
                </a:cubicBezTo>
                <a:cubicBezTo>
                  <a:pt x="4854" y="1698"/>
                  <a:pt x="4744" y="1644"/>
                  <a:pt x="4663" y="1559"/>
                </a:cubicBezTo>
                <a:cubicBezTo>
                  <a:pt x="4582" y="1475"/>
                  <a:pt x="4533" y="1356"/>
                  <a:pt x="4533" y="1230"/>
                </a:cubicBezTo>
                <a:cubicBezTo>
                  <a:pt x="4533" y="1103"/>
                  <a:pt x="4582" y="987"/>
                  <a:pt x="4663" y="901"/>
                </a:cubicBezTo>
                <a:cubicBezTo>
                  <a:pt x="4742" y="816"/>
                  <a:pt x="4855" y="761"/>
                  <a:pt x="4978" y="761"/>
                </a:cubicBezTo>
                <a:cubicBezTo>
                  <a:pt x="5103" y="761"/>
                  <a:pt x="5214" y="816"/>
                  <a:pt x="5294" y="901"/>
                </a:cubicBezTo>
                <a:close/>
                <a:moveTo>
                  <a:pt x="5296" y="1230"/>
                </a:moveTo>
                <a:cubicBezTo>
                  <a:pt x="5296" y="1135"/>
                  <a:pt x="5258" y="1049"/>
                  <a:pt x="5200" y="987"/>
                </a:cubicBezTo>
                <a:cubicBezTo>
                  <a:pt x="5141" y="925"/>
                  <a:pt x="5063" y="887"/>
                  <a:pt x="4978" y="887"/>
                </a:cubicBezTo>
                <a:cubicBezTo>
                  <a:pt x="4892" y="887"/>
                  <a:pt x="4813" y="925"/>
                  <a:pt x="4755" y="987"/>
                </a:cubicBezTo>
                <a:cubicBezTo>
                  <a:pt x="4696" y="1049"/>
                  <a:pt x="4659" y="1135"/>
                  <a:pt x="4659" y="1230"/>
                </a:cubicBezTo>
                <a:cubicBezTo>
                  <a:pt x="4659" y="1324"/>
                  <a:pt x="4696" y="1410"/>
                  <a:pt x="4755" y="1471"/>
                </a:cubicBezTo>
                <a:cubicBezTo>
                  <a:pt x="4813" y="1533"/>
                  <a:pt x="4892" y="1569"/>
                  <a:pt x="4978" y="1569"/>
                </a:cubicBezTo>
                <a:cubicBezTo>
                  <a:pt x="5065" y="1569"/>
                  <a:pt x="5144" y="1532"/>
                  <a:pt x="5200" y="1471"/>
                </a:cubicBezTo>
                <a:cubicBezTo>
                  <a:pt x="5259" y="1409"/>
                  <a:pt x="5296" y="1324"/>
                  <a:pt x="5296" y="1230"/>
                </a:cubicBezTo>
                <a:close/>
                <a:moveTo>
                  <a:pt x="6671" y="768"/>
                </a:moveTo>
                <a:lnTo>
                  <a:pt x="6671" y="768"/>
                </a:lnTo>
                <a:cubicBezTo>
                  <a:pt x="6669" y="768"/>
                  <a:pt x="6669" y="768"/>
                  <a:pt x="6671" y="768"/>
                </a:cubicBezTo>
                <a:cubicBezTo>
                  <a:pt x="6662" y="765"/>
                  <a:pt x="6655" y="763"/>
                  <a:pt x="6648" y="763"/>
                </a:cubicBezTo>
                <a:cubicBezTo>
                  <a:pt x="6636" y="763"/>
                  <a:pt x="6624" y="767"/>
                  <a:pt x="6613" y="774"/>
                </a:cubicBezTo>
                <a:cubicBezTo>
                  <a:pt x="6603" y="781"/>
                  <a:pt x="6593" y="790"/>
                  <a:pt x="6588" y="802"/>
                </a:cubicBezTo>
                <a:lnTo>
                  <a:pt x="6588" y="802"/>
                </a:lnTo>
                <a:lnTo>
                  <a:pt x="6345" y="1467"/>
                </a:lnTo>
                <a:lnTo>
                  <a:pt x="6158" y="1022"/>
                </a:lnTo>
                <a:lnTo>
                  <a:pt x="6158" y="1022"/>
                </a:lnTo>
                <a:cubicBezTo>
                  <a:pt x="6153" y="1010"/>
                  <a:pt x="6144" y="999"/>
                  <a:pt x="6133" y="994"/>
                </a:cubicBezTo>
                <a:cubicBezTo>
                  <a:pt x="6123" y="987"/>
                  <a:pt x="6110" y="983"/>
                  <a:pt x="6096" y="983"/>
                </a:cubicBezTo>
                <a:cubicBezTo>
                  <a:pt x="6084" y="983"/>
                  <a:pt x="6072" y="987"/>
                  <a:pt x="6061" y="994"/>
                </a:cubicBezTo>
                <a:cubicBezTo>
                  <a:pt x="6051" y="1001"/>
                  <a:pt x="6042" y="1010"/>
                  <a:pt x="6036" y="1022"/>
                </a:cubicBezTo>
                <a:lnTo>
                  <a:pt x="6036" y="1022"/>
                </a:lnTo>
                <a:lnTo>
                  <a:pt x="5848" y="1467"/>
                </a:lnTo>
                <a:lnTo>
                  <a:pt x="5603" y="802"/>
                </a:lnTo>
                <a:lnTo>
                  <a:pt x="5603" y="802"/>
                </a:lnTo>
                <a:cubicBezTo>
                  <a:pt x="5599" y="790"/>
                  <a:pt x="5591" y="779"/>
                  <a:pt x="5580" y="772"/>
                </a:cubicBezTo>
                <a:cubicBezTo>
                  <a:pt x="5569" y="765"/>
                  <a:pt x="5557" y="761"/>
                  <a:pt x="5545" y="761"/>
                </a:cubicBezTo>
                <a:cubicBezTo>
                  <a:pt x="5536" y="761"/>
                  <a:pt x="5529" y="763"/>
                  <a:pt x="5520" y="767"/>
                </a:cubicBezTo>
                <a:lnTo>
                  <a:pt x="5520" y="767"/>
                </a:lnTo>
                <a:lnTo>
                  <a:pt x="5520" y="767"/>
                </a:lnTo>
                <a:cubicBezTo>
                  <a:pt x="5497" y="777"/>
                  <a:pt x="5483" y="800"/>
                  <a:pt x="5483" y="825"/>
                </a:cubicBezTo>
                <a:cubicBezTo>
                  <a:pt x="5483" y="832"/>
                  <a:pt x="5485" y="841"/>
                  <a:pt x="5488" y="848"/>
                </a:cubicBezTo>
                <a:lnTo>
                  <a:pt x="5488" y="848"/>
                </a:lnTo>
                <a:lnTo>
                  <a:pt x="5790" y="1654"/>
                </a:lnTo>
                <a:lnTo>
                  <a:pt x="5790" y="1654"/>
                </a:lnTo>
                <a:cubicBezTo>
                  <a:pt x="5791" y="1659"/>
                  <a:pt x="5795" y="1666"/>
                  <a:pt x="5800" y="1671"/>
                </a:cubicBezTo>
                <a:cubicBezTo>
                  <a:pt x="5804" y="1675"/>
                  <a:pt x="5809" y="1679"/>
                  <a:pt x="5814" y="1682"/>
                </a:cubicBezTo>
                <a:cubicBezTo>
                  <a:pt x="5816" y="1684"/>
                  <a:pt x="5816" y="1684"/>
                  <a:pt x="5820" y="1686"/>
                </a:cubicBezTo>
                <a:cubicBezTo>
                  <a:pt x="5821" y="1687"/>
                  <a:pt x="5825" y="1687"/>
                  <a:pt x="5829" y="1689"/>
                </a:cubicBezTo>
                <a:cubicBezTo>
                  <a:pt x="5834" y="1691"/>
                  <a:pt x="5841" y="1693"/>
                  <a:pt x="5850" y="1693"/>
                </a:cubicBezTo>
                <a:cubicBezTo>
                  <a:pt x="5862" y="1693"/>
                  <a:pt x="5873" y="1689"/>
                  <a:pt x="5883" y="1682"/>
                </a:cubicBezTo>
                <a:cubicBezTo>
                  <a:pt x="5892" y="1675"/>
                  <a:pt x="5901" y="1666"/>
                  <a:pt x="5906" y="1654"/>
                </a:cubicBezTo>
                <a:lnTo>
                  <a:pt x="5906" y="1654"/>
                </a:lnTo>
                <a:lnTo>
                  <a:pt x="6096" y="1200"/>
                </a:lnTo>
                <a:lnTo>
                  <a:pt x="6287" y="1652"/>
                </a:lnTo>
                <a:lnTo>
                  <a:pt x="6287" y="1652"/>
                </a:lnTo>
                <a:cubicBezTo>
                  <a:pt x="6290" y="1664"/>
                  <a:pt x="6299" y="1673"/>
                  <a:pt x="6308" y="1680"/>
                </a:cubicBezTo>
                <a:cubicBezTo>
                  <a:pt x="6317" y="1687"/>
                  <a:pt x="6327" y="1693"/>
                  <a:pt x="6340" y="1693"/>
                </a:cubicBezTo>
                <a:lnTo>
                  <a:pt x="6348" y="1693"/>
                </a:lnTo>
                <a:cubicBezTo>
                  <a:pt x="6355" y="1693"/>
                  <a:pt x="6364" y="1691"/>
                  <a:pt x="6370" y="1689"/>
                </a:cubicBezTo>
                <a:cubicBezTo>
                  <a:pt x="6377" y="1687"/>
                  <a:pt x="6382" y="1684"/>
                  <a:pt x="6385" y="1680"/>
                </a:cubicBezTo>
                <a:cubicBezTo>
                  <a:pt x="6396" y="1673"/>
                  <a:pt x="6403" y="1661"/>
                  <a:pt x="6408" y="1650"/>
                </a:cubicBezTo>
                <a:lnTo>
                  <a:pt x="6408" y="1650"/>
                </a:lnTo>
                <a:lnTo>
                  <a:pt x="6708" y="848"/>
                </a:lnTo>
                <a:cubicBezTo>
                  <a:pt x="6711" y="841"/>
                  <a:pt x="6713" y="832"/>
                  <a:pt x="6713" y="825"/>
                </a:cubicBezTo>
                <a:cubicBezTo>
                  <a:pt x="6708" y="802"/>
                  <a:pt x="6694" y="779"/>
                  <a:pt x="6671" y="7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Blue 01 (No Graphics)">
  <p:cSld name="Quote - Violet_1_1">
    <p:bg>
      <p:bgPr>
        <a:solidFill>
          <a:schemeClr val="dk2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365760" y="1214450"/>
            <a:ext cx="7484400" cy="27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rtl="0">
              <a:lnSpc>
                <a:spcPct val="74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0" name="Google Shape;240;p32"/>
          <p:cNvSpPr/>
          <p:nvPr/>
        </p:nvSpPr>
        <p:spPr>
          <a:xfrm>
            <a:off x="660652" y="4866916"/>
            <a:ext cx="17085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chemeClr val="lt1"/>
                </a:solidFill>
              </a:rPr>
              <a:t>2023</a:t>
            </a:r>
            <a:r>
              <a:rPr b="0" i="0"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457195" y="4846320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Blue 02">
  <p:cSld name="Quote - Violet_1_1_2_1">
    <p:bg>
      <p:bgPr>
        <a:solidFill>
          <a:schemeClr val="dk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365760" y="1214450"/>
            <a:ext cx="7484400" cy="27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rtl="0">
              <a:lnSpc>
                <a:spcPct val="74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33"/>
          <p:cNvSpPr/>
          <p:nvPr/>
        </p:nvSpPr>
        <p:spPr>
          <a:xfrm>
            <a:off x="660652" y="4866916"/>
            <a:ext cx="17085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chemeClr val="lt1"/>
                </a:solidFill>
              </a:rPr>
              <a:t>2023</a:t>
            </a:r>
            <a:r>
              <a:rPr b="0" i="0"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3"/>
          <p:cNvSpPr/>
          <p:nvPr/>
        </p:nvSpPr>
        <p:spPr>
          <a:xfrm>
            <a:off x="457195" y="4846320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33"/>
          <p:cNvPicPr preferRelativeResize="0"/>
          <p:nvPr/>
        </p:nvPicPr>
        <p:blipFill rotWithShape="1">
          <a:blip r:embed="rId2">
            <a:alphaModFix amt="27000"/>
          </a:blip>
          <a:srcRect b="0" l="21476" r="0" t="0"/>
          <a:stretch/>
        </p:blipFill>
        <p:spPr>
          <a:xfrm flipH="1">
            <a:off x="7048002" y="1780300"/>
            <a:ext cx="2095998" cy="290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3"/>
          <p:cNvPicPr preferRelativeResize="0"/>
          <p:nvPr/>
        </p:nvPicPr>
        <p:blipFill rotWithShape="1">
          <a:blip r:embed="rId3">
            <a:alphaModFix/>
          </a:blip>
          <a:srcRect b="0" l="20792" r="0" t="10992"/>
          <a:stretch/>
        </p:blipFill>
        <p:spPr>
          <a:xfrm>
            <a:off x="0" y="0"/>
            <a:ext cx="1320175" cy="1615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Blue 03">
  <p:cSld name="Quote - Violet_1_1_2_1_1">
    <p:bg>
      <p:bgPr>
        <a:solidFill>
          <a:schemeClr val="dk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34"/>
          <p:cNvGrpSpPr/>
          <p:nvPr/>
        </p:nvGrpSpPr>
        <p:grpSpPr>
          <a:xfrm>
            <a:off x="-10" y="3770439"/>
            <a:ext cx="9143997" cy="1371564"/>
            <a:chOff x="-10" y="3735321"/>
            <a:chExt cx="9139427" cy="1408177"/>
          </a:xfrm>
        </p:grpSpPr>
        <p:pic>
          <p:nvPicPr>
            <p:cNvPr id="250" name="Google Shape;250;p34"/>
            <p:cNvPicPr preferRelativeResize="0"/>
            <p:nvPr/>
          </p:nvPicPr>
          <p:blipFill>
            <a:blip r:embed="rId2">
              <a:alphaModFix amt="72000"/>
            </a:blip>
            <a:stretch>
              <a:fillRect/>
            </a:stretch>
          </p:blipFill>
          <p:spPr>
            <a:xfrm>
              <a:off x="-10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34"/>
            <p:cNvPicPr preferRelativeResize="0"/>
            <p:nvPr/>
          </p:nvPicPr>
          <p:blipFill rotWithShape="1">
            <a:blip r:embed="rId3">
              <a:alphaModFix amt="72000"/>
            </a:blip>
            <a:srcRect b="139" l="0" r="0" t="139"/>
            <a:stretch/>
          </p:blipFill>
          <p:spPr>
            <a:xfrm>
              <a:off x="3049515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34"/>
            <p:cNvPicPr preferRelativeResize="0"/>
            <p:nvPr/>
          </p:nvPicPr>
          <p:blipFill rotWithShape="1">
            <a:blip r:embed="rId4">
              <a:alphaModFix amt="72000"/>
            </a:blip>
            <a:srcRect b="139" l="0" r="0" t="139"/>
            <a:stretch/>
          </p:blipFill>
          <p:spPr>
            <a:xfrm>
              <a:off x="6094465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365760" y="1214450"/>
            <a:ext cx="7484400" cy="27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rtl="0">
              <a:lnSpc>
                <a:spcPct val="74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34"/>
          <p:cNvSpPr/>
          <p:nvPr/>
        </p:nvSpPr>
        <p:spPr>
          <a:xfrm>
            <a:off x="660652" y="4866916"/>
            <a:ext cx="17085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chemeClr val="lt1"/>
                </a:solidFill>
              </a:rPr>
              <a:t>2023</a:t>
            </a:r>
            <a:r>
              <a:rPr b="0" i="0"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4"/>
          <p:cNvSpPr/>
          <p:nvPr/>
        </p:nvSpPr>
        <p:spPr>
          <a:xfrm>
            <a:off x="457195" y="4846320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Blue 04">
  <p:cSld name="Quote - Violet_1_1_2_1_1_1">
    <p:bg>
      <p:bgPr>
        <a:solidFill>
          <a:schemeClr val="dk2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365760" y="1214450"/>
            <a:ext cx="7484400" cy="27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rtl="0">
              <a:lnSpc>
                <a:spcPct val="74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8" name="Google Shape;258;p35"/>
          <p:cNvSpPr/>
          <p:nvPr/>
        </p:nvSpPr>
        <p:spPr>
          <a:xfrm>
            <a:off x="660652" y="4866916"/>
            <a:ext cx="17085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chemeClr val="lt1"/>
                </a:solidFill>
              </a:rPr>
              <a:t>2023</a:t>
            </a:r>
            <a:r>
              <a:rPr b="0" i="0"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5"/>
          <p:cNvSpPr/>
          <p:nvPr/>
        </p:nvSpPr>
        <p:spPr>
          <a:xfrm>
            <a:off x="457195" y="4846320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0" name="Google Shape;260;p35"/>
          <p:cNvGrpSpPr/>
          <p:nvPr/>
        </p:nvGrpSpPr>
        <p:grpSpPr>
          <a:xfrm>
            <a:off x="4" y="1803975"/>
            <a:ext cx="9143996" cy="3339526"/>
            <a:chOff x="4" y="1803975"/>
            <a:chExt cx="9143996" cy="3339526"/>
          </a:xfrm>
        </p:grpSpPr>
        <p:pic>
          <p:nvPicPr>
            <p:cNvPr id="261" name="Google Shape;261;p35"/>
            <p:cNvPicPr preferRelativeResize="0"/>
            <p:nvPr/>
          </p:nvPicPr>
          <p:blipFill rotWithShape="1">
            <a:blip r:embed="rId2">
              <a:alphaModFix amt="57000"/>
            </a:blip>
            <a:srcRect b="34253" l="32605" r="0" t="0"/>
            <a:stretch/>
          </p:blipFill>
          <p:spPr>
            <a:xfrm flipH="1">
              <a:off x="5036874" y="1804050"/>
              <a:ext cx="4107126" cy="3339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35"/>
            <p:cNvPicPr preferRelativeResize="0"/>
            <p:nvPr/>
          </p:nvPicPr>
          <p:blipFill rotWithShape="1">
            <a:blip r:embed="rId3">
              <a:alphaModFix amt="57000"/>
            </a:blip>
            <a:srcRect b="34258" l="0" r="17498" t="0"/>
            <a:stretch/>
          </p:blipFill>
          <p:spPr>
            <a:xfrm flipH="1">
              <a:off x="4" y="1803975"/>
              <a:ext cx="5027748" cy="33394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Blue 05">
  <p:cSld name="Quote - Violet_1_1_2_1_1_1_1">
    <p:bg>
      <p:bgPr>
        <a:solidFill>
          <a:schemeClr val="dk2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365760" y="1214450"/>
            <a:ext cx="7484400" cy="27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rtl="0">
              <a:lnSpc>
                <a:spcPct val="74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5" name="Google Shape;265;p36"/>
          <p:cNvSpPr/>
          <p:nvPr/>
        </p:nvSpPr>
        <p:spPr>
          <a:xfrm>
            <a:off x="660652" y="4866916"/>
            <a:ext cx="17085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chemeClr val="lt1"/>
                </a:solidFill>
              </a:rPr>
              <a:t>2023</a:t>
            </a:r>
            <a:r>
              <a:rPr b="0" i="0"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6"/>
          <p:cNvSpPr/>
          <p:nvPr/>
        </p:nvSpPr>
        <p:spPr>
          <a:xfrm>
            <a:off x="457195" y="4846320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p36"/>
          <p:cNvGrpSpPr/>
          <p:nvPr/>
        </p:nvGrpSpPr>
        <p:grpSpPr>
          <a:xfrm rot="-5400000">
            <a:off x="5223451" y="1196298"/>
            <a:ext cx="5164226" cy="2747927"/>
            <a:chOff x="1155183" y="3814094"/>
            <a:chExt cx="3118306" cy="1659276"/>
          </a:xfrm>
        </p:grpSpPr>
        <p:pic>
          <p:nvPicPr>
            <p:cNvPr id="268" name="Google Shape;268;p36"/>
            <p:cNvPicPr preferRelativeResize="0"/>
            <p:nvPr/>
          </p:nvPicPr>
          <p:blipFill rotWithShape="1">
            <a:blip r:embed="rId2">
              <a:alphaModFix amt="58000"/>
            </a:blip>
            <a:srcRect b="10228" l="37919" r="0" t="24705"/>
            <a:stretch/>
          </p:blipFill>
          <p:spPr>
            <a:xfrm>
              <a:off x="1155183" y="3814094"/>
              <a:ext cx="1891297" cy="16521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36"/>
            <p:cNvPicPr preferRelativeResize="0"/>
            <p:nvPr/>
          </p:nvPicPr>
          <p:blipFill rotWithShape="1">
            <a:blip r:embed="rId3">
              <a:alphaModFix amt="58000"/>
            </a:blip>
            <a:srcRect b="9950" l="0" r="59873" t="25270"/>
            <a:stretch/>
          </p:blipFill>
          <p:spPr>
            <a:xfrm>
              <a:off x="3051053" y="3828390"/>
              <a:ext cx="1222436" cy="16449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Dark Blue">
  <p:cSld name="Quote - Violet_1_1_1">
    <p:bg>
      <p:bgPr>
        <a:solidFill>
          <a:schemeClr val="dk2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365750" y="1331975"/>
            <a:ext cx="7484400" cy="25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 cap="none">
                <a:solidFill>
                  <a:schemeClr val="lt1"/>
                </a:solidFill>
              </a:defRPr>
            </a:lvl1pPr>
            <a:lvl2pPr indent="-3429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37"/>
          <p:cNvSpPr/>
          <p:nvPr/>
        </p:nvSpPr>
        <p:spPr>
          <a:xfrm>
            <a:off x="660652" y="4866916"/>
            <a:ext cx="17085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chemeClr val="lt1"/>
                </a:solidFill>
              </a:rPr>
              <a:t>2023</a:t>
            </a:r>
            <a:r>
              <a:rPr b="0" i="0"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7"/>
          <p:cNvSpPr/>
          <p:nvPr/>
        </p:nvSpPr>
        <p:spPr>
          <a:xfrm>
            <a:off x="457195" y="4846320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7"/>
          <p:cNvSpPr txBox="1"/>
          <p:nvPr>
            <p:ph idx="12" type="sldNum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5" name="Google Shape;275;p37"/>
          <p:cNvGrpSpPr/>
          <p:nvPr/>
        </p:nvGrpSpPr>
        <p:grpSpPr>
          <a:xfrm>
            <a:off x="457209" y="474129"/>
            <a:ext cx="1177786" cy="857849"/>
            <a:chOff x="865451" y="2114550"/>
            <a:chExt cx="3399093" cy="2475755"/>
          </a:xfrm>
        </p:grpSpPr>
        <p:sp>
          <p:nvSpPr>
            <p:cNvPr id="276" name="Google Shape;276;p37"/>
            <p:cNvSpPr/>
            <p:nvPr/>
          </p:nvSpPr>
          <p:spPr>
            <a:xfrm>
              <a:off x="865451" y="2114550"/>
              <a:ext cx="1571381" cy="2475755"/>
            </a:xfrm>
            <a:custGeom>
              <a:rect b="b" l="l" r="r" t="t"/>
              <a:pathLst>
                <a:path extrusionOk="0" h="5757569" w="3654375">
                  <a:moveTo>
                    <a:pt x="3448790" y="0"/>
                  </a:moveTo>
                  <a:lnTo>
                    <a:pt x="3458290" y="1432474"/>
                  </a:lnTo>
                  <a:cubicBezTo>
                    <a:pt x="2772941" y="1684660"/>
                    <a:pt x="2415542" y="1991333"/>
                    <a:pt x="2248907" y="2449965"/>
                  </a:cubicBezTo>
                  <a:cubicBezTo>
                    <a:pt x="3226484" y="2526039"/>
                    <a:pt x="3654376" y="3276319"/>
                    <a:pt x="3654376" y="4068726"/>
                  </a:cubicBezTo>
                  <a:cubicBezTo>
                    <a:pt x="3654376" y="5007004"/>
                    <a:pt x="2925326" y="5757569"/>
                    <a:pt x="1987935" y="5757569"/>
                  </a:cubicBezTo>
                  <a:cubicBezTo>
                    <a:pt x="1050544" y="5757569"/>
                    <a:pt x="14541" y="5150119"/>
                    <a:pt x="196" y="3782402"/>
                  </a:cubicBezTo>
                  <a:cubicBezTo>
                    <a:pt x="-30015" y="843186"/>
                    <a:pt x="3448790" y="0"/>
                    <a:pt x="3448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7"/>
            <p:cNvSpPr/>
            <p:nvPr/>
          </p:nvSpPr>
          <p:spPr>
            <a:xfrm>
              <a:off x="2693163" y="2114550"/>
              <a:ext cx="1571381" cy="2475755"/>
            </a:xfrm>
            <a:custGeom>
              <a:rect b="b" l="l" r="r" t="t"/>
              <a:pathLst>
                <a:path extrusionOk="0" h="5757569" w="3654375">
                  <a:moveTo>
                    <a:pt x="3448790" y="0"/>
                  </a:moveTo>
                  <a:lnTo>
                    <a:pt x="3458290" y="1432474"/>
                  </a:lnTo>
                  <a:cubicBezTo>
                    <a:pt x="2772941" y="1684660"/>
                    <a:pt x="2415542" y="1991333"/>
                    <a:pt x="2248907" y="2449965"/>
                  </a:cubicBezTo>
                  <a:cubicBezTo>
                    <a:pt x="3226484" y="2526039"/>
                    <a:pt x="3654376" y="3276319"/>
                    <a:pt x="3654376" y="4068726"/>
                  </a:cubicBezTo>
                  <a:cubicBezTo>
                    <a:pt x="3654376" y="5007004"/>
                    <a:pt x="2925326" y="5757569"/>
                    <a:pt x="1987935" y="5757569"/>
                  </a:cubicBezTo>
                  <a:cubicBezTo>
                    <a:pt x="1050544" y="5757569"/>
                    <a:pt x="14541" y="5150119"/>
                    <a:pt x="196" y="3782402"/>
                  </a:cubicBezTo>
                  <a:cubicBezTo>
                    <a:pt x="-30015" y="843186"/>
                    <a:pt x="3448790" y="0"/>
                    <a:pt x="3448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8" name="Google Shape;278;p37"/>
          <p:cNvSpPr txBox="1"/>
          <p:nvPr>
            <p:ph idx="2" type="subTitle"/>
          </p:nvPr>
        </p:nvSpPr>
        <p:spPr>
          <a:xfrm>
            <a:off x="365755" y="4023360"/>
            <a:ext cx="42063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sz="16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>
                <a:solidFill>
                  <a:srgbClr val="FFFFFF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>
                <a:solidFill>
                  <a:srgbClr val="FFFFFF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>
                <a:solidFill>
                  <a:srgbClr val="FFFFFF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>
                <a:solidFill>
                  <a:srgbClr val="FFFFFF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>
                <a:solidFill>
                  <a:srgbClr val="FFFFFF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>
                <a:solidFill>
                  <a:srgbClr val="FFFFFF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>
                <a:solidFill>
                  <a:srgbClr val="FFFFFF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None/>
              <a:defRPr b="1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White">
  <p:cSld name="Quote - Violet_1_1_1_3"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365750" y="1331975"/>
            <a:ext cx="7484400" cy="25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cap="none">
                <a:solidFill>
                  <a:schemeClr val="dk1"/>
                </a:solidFill>
              </a:defRPr>
            </a:lvl1pPr>
            <a:lvl2pPr indent="-3429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6pPr>
            <a:lvl7pPr indent="-3429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7pPr>
            <a:lvl8pPr indent="-3429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8pPr>
            <a:lvl9pPr indent="-342900" lvl="8" marL="41148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81" name="Google Shape;281;p38"/>
          <p:cNvGrpSpPr/>
          <p:nvPr/>
        </p:nvGrpSpPr>
        <p:grpSpPr>
          <a:xfrm>
            <a:off x="457209" y="474129"/>
            <a:ext cx="1177786" cy="857849"/>
            <a:chOff x="865451" y="2114550"/>
            <a:chExt cx="3399093" cy="2475755"/>
          </a:xfrm>
        </p:grpSpPr>
        <p:sp>
          <p:nvSpPr>
            <p:cNvPr id="282" name="Google Shape;282;p38"/>
            <p:cNvSpPr/>
            <p:nvPr/>
          </p:nvSpPr>
          <p:spPr>
            <a:xfrm>
              <a:off x="865451" y="2114550"/>
              <a:ext cx="1571381" cy="2475755"/>
            </a:xfrm>
            <a:custGeom>
              <a:rect b="b" l="l" r="r" t="t"/>
              <a:pathLst>
                <a:path extrusionOk="0" h="5757569" w="3654375">
                  <a:moveTo>
                    <a:pt x="3448790" y="0"/>
                  </a:moveTo>
                  <a:lnTo>
                    <a:pt x="3458290" y="1432474"/>
                  </a:lnTo>
                  <a:cubicBezTo>
                    <a:pt x="2772941" y="1684660"/>
                    <a:pt x="2415542" y="1991333"/>
                    <a:pt x="2248907" y="2449965"/>
                  </a:cubicBezTo>
                  <a:cubicBezTo>
                    <a:pt x="3226484" y="2526039"/>
                    <a:pt x="3654376" y="3276319"/>
                    <a:pt x="3654376" y="4068726"/>
                  </a:cubicBezTo>
                  <a:cubicBezTo>
                    <a:pt x="3654376" y="5007004"/>
                    <a:pt x="2925326" y="5757569"/>
                    <a:pt x="1987935" y="5757569"/>
                  </a:cubicBezTo>
                  <a:cubicBezTo>
                    <a:pt x="1050544" y="5757569"/>
                    <a:pt x="14541" y="5150119"/>
                    <a:pt x="196" y="3782402"/>
                  </a:cubicBezTo>
                  <a:cubicBezTo>
                    <a:pt x="-30015" y="843186"/>
                    <a:pt x="3448790" y="0"/>
                    <a:pt x="3448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8"/>
            <p:cNvSpPr/>
            <p:nvPr/>
          </p:nvSpPr>
          <p:spPr>
            <a:xfrm>
              <a:off x="2693163" y="2114550"/>
              <a:ext cx="1571381" cy="2475755"/>
            </a:xfrm>
            <a:custGeom>
              <a:rect b="b" l="l" r="r" t="t"/>
              <a:pathLst>
                <a:path extrusionOk="0" h="5757569" w="3654375">
                  <a:moveTo>
                    <a:pt x="3448790" y="0"/>
                  </a:moveTo>
                  <a:lnTo>
                    <a:pt x="3458290" y="1432474"/>
                  </a:lnTo>
                  <a:cubicBezTo>
                    <a:pt x="2772941" y="1684660"/>
                    <a:pt x="2415542" y="1991333"/>
                    <a:pt x="2248907" y="2449965"/>
                  </a:cubicBezTo>
                  <a:cubicBezTo>
                    <a:pt x="3226484" y="2526039"/>
                    <a:pt x="3654376" y="3276319"/>
                    <a:pt x="3654376" y="4068726"/>
                  </a:cubicBezTo>
                  <a:cubicBezTo>
                    <a:pt x="3654376" y="5007004"/>
                    <a:pt x="2925326" y="5757569"/>
                    <a:pt x="1987935" y="5757569"/>
                  </a:cubicBezTo>
                  <a:cubicBezTo>
                    <a:pt x="1050544" y="5757569"/>
                    <a:pt x="14541" y="5150119"/>
                    <a:pt x="196" y="3782402"/>
                  </a:cubicBezTo>
                  <a:cubicBezTo>
                    <a:pt x="-30015" y="843186"/>
                    <a:pt x="3448790" y="0"/>
                    <a:pt x="3448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p38"/>
          <p:cNvSpPr txBox="1"/>
          <p:nvPr>
            <p:ph idx="2" type="subTitle"/>
          </p:nvPr>
        </p:nvSpPr>
        <p:spPr>
          <a:xfrm>
            <a:off x="365755" y="4023360"/>
            <a:ext cx="42063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600"/>
              <a:buNone/>
              <a:defRPr b="1" sz="1600">
                <a:solidFill>
                  <a:srgbClr val="5B5B5B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 b="1">
                <a:solidFill>
                  <a:srgbClr val="5B5B5B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 b="1">
                <a:solidFill>
                  <a:srgbClr val="5B5B5B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 b="1">
                <a:solidFill>
                  <a:srgbClr val="5B5B5B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 b="1">
                <a:solidFill>
                  <a:srgbClr val="5B5B5B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 b="1">
                <a:solidFill>
                  <a:srgbClr val="5B5B5B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 b="1">
                <a:solidFill>
                  <a:srgbClr val="5B5B5B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 b="1">
                <a:solidFill>
                  <a:srgbClr val="5B5B5B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5B5B5B"/>
              </a:buClr>
              <a:buSzPts val="1400"/>
              <a:buNone/>
              <a:defRPr b="1">
                <a:solidFill>
                  <a:srgbClr val="5B5B5B"/>
                </a:solidFill>
              </a:defRPr>
            </a:lvl9pPr>
          </a:lstStyle>
          <a:p/>
        </p:txBody>
      </p:sp>
      <p:sp>
        <p:nvSpPr>
          <p:cNvPr id="285" name="Google Shape;285;p38"/>
          <p:cNvSpPr txBox="1"/>
          <p:nvPr>
            <p:ph idx="12" type="sldNum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8"/>
          <p:cNvSpPr/>
          <p:nvPr/>
        </p:nvSpPr>
        <p:spPr>
          <a:xfrm>
            <a:off x="457195" y="4846320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8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rgbClr val="929292"/>
                </a:solidFill>
              </a:rPr>
              <a:t>2023</a:t>
            </a: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Dark Blue w/ Photo">
  <p:cSld name="Quote - Violet_1_1_1_2">
    <p:bg>
      <p:bgPr>
        <a:solidFill>
          <a:schemeClr val="dk2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idx="1" type="body"/>
          </p:nvPr>
        </p:nvSpPr>
        <p:spPr>
          <a:xfrm>
            <a:off x="365750" y="1331975"/>
            <a:ext cx="6076500" cy="25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 cap="none">
                <a:solidFill>
                  <a:schemeClr val="lt1"/>
                </a:solidFill>
              </a:defRPr>
            </a:lvl1pPr>
            <a:lvl2pPr indent="-3429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39"/>
          <p:cNvSpPr/>
          <p:nvPr/>
        </p:nvSpPr>
        <p:spPr>
          <a:xfrm>
            <a:off x="660652" y="4866916"/>
            <a:ext cx="17085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chemeClr val="lt1"/>
                </a:solidFill>
              </a:rPr>
              <a:t>2023</a:t>
            </a:r>
            <a:r>
              <a:rPr b="0" i="0"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9"/>
          <p:cNvSpPr/>
          <p:nvPr/>
        </p:nvSpPr>
        <p:spPr>
          <a:xfrm>
            <a:off x="457195" y="4846320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9"/>
          <p:cNvSpPr txBox="1"/>
          <p:nvPr>
            <p:ph idx="12" type="sldNum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3" name="Google Shape;293;p39"/>
          <p:cNvGrpSpPr/>
          <p:nvPr/>
        </p:nvGrpSpPr>
        <p:grpSpPr>
          <a:xfrm>
            <a:off x="457209" y="474129"/>
            <a:ext cx="1177786" cy="857849"/>
            <a:chOff x="865451" y="2114550"/>
            <a:chExt cx="3399093" cy="2475755"/>
          </a:xfrm>
        </p:grpSpPr>
        <p:sp>
          <p:nvSpPr>
            <p:cNvPr id="294" name="Google Shape;294;p39"/>
            <p:cNvSpPr/>
            <p:nvPr/>
          </p:nvSpPr>
          <p:spPr>
            <a:xfrm>
              <a:off x="865451" y="2114550"/>
              <a:ext cx="1571381" cy="2475755"/>
            </a:xfrm>
            <a:custGeom>
              <a:rect b="b" l="l" r="r" t="t"/>
              <a:pathLst>
                <a:path extrusionOk="0" h="5757569" w="3654375">
                  <a:moveTo>
                    <a:pt x="3448790" y="0"/>
                  </a:moveTo>
                  <a:lnTo>
                    <a:pt x="3458290" y="1432474"/>
                  </a:lnTo>
                  <a:cubicBezTo>
                    <a:pt x="2772941" y="1684660"/>
                    <a:pt x="2415542" y="1991333"/>
                    <a:pt x="2248907" y="2449965"/>
                  </a:cubicBezTo>
                  <a:cubicBezTo>
                    <a:pt x="3226484" y="2526039"/>
                    <a:pt x="3654376" y="3276319"/>
                    <a:pt x="3654376" y="4068726"/>
                  </a:cubicBezTo>
                  <a:cubicBezTo>
                    <a:pt x="3654376" y="5007004"/>
                    <a:pt x="2925326" y="5757569"/>
                    <a:pt x="1987935" y="5757569"/>
                  </a:cubicBezTo>
                  <a:cubicBezTo>
                    <a:pt x="1050544" y="5757569"/>
                    <a:pt x="14541" y="5150119"/>
                    <a:pt x="196" y="3782402"/>
                  </a:cubicBezTo>
                  <a:cubicBezTo>
                    <a:pt x="-30015" y="843186"/>
                    <a:pt x="3448790" y="0"/>
                    <a:pt x="3448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9"/>
            <p:cNvSpPr/>
            <p:nvPr/>
          </p:nvSpPr>
          <p:spPr>
            <a:xfrm>
              <a:off x="2693163" y="2114550"/>
              <a:ext cx="1571381" cy="2475755"/>
            </a:xfrm>
            <a:custGeom>
              <a:rect b="b" l="l" r="r" t="t"/>
              <a:pathLst>
                <a:path extrusionOk="0" h="5757569" w="3654375">
                  <a:moveTo>
                    <a:pt x="3448790" y="0"/>
                  </a:moveTo>
                  <a:lnTo>
                    <a:pt x="3458290" y="1432474"/>
                  </a:lnTo>
                  <a:cubicBezTo>
                    <a:pt x="2772941" y="1684660"/>
                    <a:pt x="2415542" y="1991333"/>
                    <a:pt x="2248907" y="2449965"/>
                  </a:cubicBezTo>
                  <a:cubicBezTo>
                    <a:pt x="3226484" y="2526039"/>
                    <a:pt x="3654376" y="3276319"/>
                    <a:pt x="3654376" y="4068726"/>
                  </a:cubicBezTo>
                  <a:cubicBezTo>
                    <a:pt x="3654376" y="5007004"/>
                    <a:pt x="2925326" y="5757569"/>
                    <a:pt x="1987935" y="5757569"/>
                  </a:cubicBezTo>
                  <a:cubicBezTo>
                    <a:pt x="1050544" y="5757569"/>
                    <a:pt x="14541" y="5150119"/>
                    <a:pt x="196" y="3782402"/>
                  </a:cubicBezTo>
                  <a:cubicBezTo>
                    <a:pt x="-30015" y="843186"/>
                    <a:pt x="3448790" y="0"/>
                    <a:pt x="3448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p39"/>
          <p:cNvSpPr txBox="1"/>
          <p:nvPr>
            <p:ph idx="2" type="subTitle"/>
          </p:nvPr>
        </p:nvSpPr>
        <p:spPr>
          <a:xfrm>
            <a:off x="3017525" y="3999997"/>
            <a:ext cx="4206300" cy="68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sz="16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>
                <a:solidFill>
                  <a:srgbClr val="FFFFFF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>
                <a:solidFill>
                  <a:srgbClr val="FFFFFF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>
                <a:solidFill>
                  <a:srgbClr val="FFFFFF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>
                <a:solidFill>
                  <a:srgbClr val="FFFFFF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>
                <a:solidFill>
                  <a:srgbClr val="FFFFFF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>
                <a:solidFill>
                  <a:srgbClr val="FFFFFF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>
                <a:solidFill>
                  <a:srgbClr val="FFFFFF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None/>
              <a:defRPr b="1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CUSTOM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/>
          <p:nvPr/>
        </p:nvSpPr>
        <p:spPr>
          <a:xfrm>
            <a:off x="0" y="1120200"/>
            <a:ext cx="9144000" cy="40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0"/>
          <p:cNvSpPr txBox="1"/>
          <p:nvPr>
            <p:ph type="title"/>
          </p:nvPr>
        </p:nvSpPr>
        <p:spPr>
          <a:xfrm>
            <a:off x="366550" y="228600"/>
            <a:ext cx="8320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40"/>
          <p:cNvSpPr/>
          <p:nvPr/>
        </p:nvSpPr>
        <p:spPr>
          <a:xfrm>
            <a:off x="660652" y="4866916"/>
            <a:ext cx="17085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chemeClr val="lt1"/>
                </a:solidFill>
              </a:rPr>
              <a:t>2023</a:t>
            </a:r>
            <a:r>
              <a:rPr b="0" i="0"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0"/>
          <p:cNvSpPr/>
          <p:nvPr/>
        </p:nvSpPr>
        <p:spPr>
          <a:xfrm>
            <a:off x="457195" y="4846320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0"/>
          <p:cNvSpPr txBox="1"/>
          <p:nvPr>
            <p:ph idx="12" type="sldNum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40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01">
  <p:cSld name="Thank You">
    <p:bg>
      <p:bgPr>
        <a:solidFill>
          <a:schemeClr val="accen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/>
          <p:nvPr/>
        </p:nvSpPr>
        <p:spPr>
          <a:xfrm>
            <a:off x="457200" y="4444162"/>
            <a:ext cx="1444930" cy="330450"/>
          </a:xfrm>
          <a:custGeom>
            <a:rect b="b" l="l" r="r" t="t"/>
            <a:pathLst>
              <a:path extrusionOk="0" h="2451" w="10771">
                <a:moveTo>
                  <a:pt x="10625" y="726"/>
                </a:moveTo>
                <a:lnTo>
                  <a:pt x="10597" y="726"/>
                </a:lnTo>
                <a:lnTo>
                  <a:pt x="10597" y="761"/>
                </a:lnTo>
                <a:lnTo>
                  <a:pt x="10625" y="761"/>
                </a:lnTo>
                <a:cubicBezTo>
                  <a:pt x="10638" y="761"/>
                  <a:pt x="10646" y="756"/>
                  <a:pt x="10646" y="744"/>
                </a:cubicBezTo>
                <a:cubicBezTo>
                  <a:pt x="10646" y="731"/>
                  <a:pt x="10639" y="726"/>
                  <a:pt x="10625" y="726"/>
                </a:cubicBezTo>
                <a:close/>
                <a:moveTo>
                  <a:pt x="10562" y="693"/>
                </a:moveTo>
                <a:lnTo>
                  <a:pt x="10625" y="693"/>
                </a:lnTo>
                <a:cubicBezTo>
                  <a:pt x="10660" y="693"/>
                  <a:pt x="10683" y="712"/>
                  <a:pt x="10683" y="742"/>
                </a:cubicBezTo>
                <a:cubicBezTo>
                  <a:pt x="10683" y="760"/>
                  <a:pt x="10675" y="774"/>
                  <a:pt x="10660" y="783"/>
                </a:cubicBezTo>
                <a:lnTo>
                  <a:pt x="10685" y="820"/>
                </a:lnTo>
                <a:lnTo>
                  <a:pt x="10685" y="827"/>
                </a:lnTo>
                <a:lnTo>
                  <a:pt x="10648" y="827"/>
                </a:lnTo>
                <a:lnTo>
                  <a:pt x="10623" y="791"/>
                </a:lnTo>
                <a:lnTo>
                  <a:pt x="10595" y="791"/>
                </a:lnTo>
                <a:lnTo>
                  <a:pt x="10595" y="827"/>
                </a:lnTo>
                <a:lnTo>
                  <a:pt x="10560" y="827"/>
                </a:lnTo>
                <a:lnTo>
                  <a:pt x="10560" y="693"/>
                </a:lnTo>
                <a:lnTo>
                  <a:pt x="10562" y="693"/>
                </a:lnTo>
                <a:close/>
                <a:moveTo>
                  <a:pt x="10742" y="761"/>
                </a:moveTo>
                <a:cubicBezTo>
                  <a:pt x="10742" y="691"/>
                  <a:pt x="10694" y="636"/>
                  <a:pt x="10622" y="636"/>
                </a:cubicBezTo>
                <a:cubicBezTo>
                  <a:pt x="10551" y="636"/>
                  <a:pt x="10504" y="687"/>
                  <a:pt x="10504" y="761"/>
                </a:cubicBezTo>
                <a:cubicBezTo>
                  <a:pt x="10504" y="832"/>
                  <a:pt x="10551" y="887"/>
                  <a:pt x="10622" y="887"/>
                </a:cubicBezTo>
                <a:cubicBezTo>
                  <a:pt x="10694" y="888"/>
                  <a:pt x="10742" y="834"/>
                  <a:pt x="10742" y="761"/>
                </a:cubicBezTo>
                <a:close/>
                <a:moveTo>
                  <a:pt x="10770" y="761"/>
                </a:moveTo>
                <a:cubicBezTo>
                  <a:pt x="10770" y="846"/>
                  <a:pt x="10713" y="915"/>
                  <a:pt x="10620" y="915"/>
                </a:cubicBezTo>
                <a:cubicBezTo>
                  <a:pt x="10527" y="915"/>
                  <a:pt x="10472" y="844"/>
                  <a:pt x="10472" y="761"/>
                </a:cubicBezTo>
                <a:cubicBezTo>
                  <a:pt x="10472" y="677"/>
                  <a:pt x="10527" y="608"/>
                  <a:pt x="10620" y="608"/>
                </a:cubicBezTo>
                <a:cubicBezTo>
                  <a:pt x="10715" y="608"/>
                  <a:pt x="10770" y="679"/>
                  <a:pt x="10770" y="761"/>
                </a:cubicBezTo>
                <a:close/>
                <a:moveTo>
                  <a:pt x="2384" y="1061"/>
                </a:moveTo>
                <a:lnTo>
                  <a:pt x="2095" y="1228"/>
                </a:lnTo>
                <a:lnTo>
                  <a:pt x="2384" y="1395"/>
                </a:lnTo>
                <a:cubicBezTo>
                  <a:pt x="2457" y="1437"/>
                  <a:pt x="2483" y="1530"/>
                  <a:pt x="2441" y="1603"/>
                </a:cubicBezTo>
                <a:cubicBezTo>
                  <a:pt x="2398" y="1675"/>
                  <a:pt x="2305" y="1700"/>
                  <a:pt x="2233" y="1659"/>
                </a:cubicBezTo>
                <a:lnTo>
                  <a:pt x="1717" y="1361"/>
                </a:lnTo>
                <a:cubicBezTo>
                  <a:pt x="1681" y="1342"/>
                  <a:pt x="1658" y="1310"/>
                  <a:pt x="1648" y="1275"/>
                </a:cubicBezTo>
                <a:cubicBezTo>
                  <a:pt x="1642" y="1259"/>
                  <a:pt x="1641" y="1242"/>
                  <a:pt x="1641" y="1227"/>
                </a:cubicBezTo>
                <a:cubicBezTo>
                  <a:pt x="1641" y="1214"/>
                  <a:pt x="1642" y="1202"/>
                  <a:pt x="1646" y="1191"/>
                </a:cubicBezTo>
                <a:cubicBezTo>
                  <a:pt x="1657" y="1154"/>
                  <a:pt x="1681" y="1121"/>
                  <a:pt x="1717" y="1100"/>
                </a:cubicBezTo>
                <a:lnTo>
                  <a:pt x="2233" y="802"/>
                </a:lnTo>
                <a:cubicBezTo>
                  <a:pt x="2305" y="760"/>
                  <a:pt x="2398" y="784"/>
                  <a:pt x="2441" y="858"/>
                </a:cubicBezTo>
                <a:cubicBezTo>
                  <a:pt x="2483" y="925"/>
                  <a:pt x="2457" y="1019"/>
                  <a:pt x="2384" y="1061"/>
                </a:cubicBezTo>
                <a:close/>
                <a:moveTo>
                  <a:pt x="2111" y="1869"/>
                </a:moveTo>
                <a:lnTo>
                  <a:pt x="1595" y="1571"/>
                </a:lnTo>
                <a:cubicBezTo>
                  <a:pt x="1567" y="1555"/>
                  <a:pt x="1537" y="1548"/>
                  <a:pt x="1507" y="1552"/>
                </a:cubicBezTo>
                <a:cubicBezTo>
                  <a:pt x="1428" y="1557"/>
                  <a:pt x="1366" y="1624"/>
                  <a:pt x="1366" y="1703"/>
                </a:cubicBezTo>
                <a:lnTo>
                  <a:pt x="1366" y="2299"/>
                </a:lnTo>
                <a:cubicBezTo>
                  <a:pt x="1366" y="2383"/>
                  <a:pt x="1435" y="2450"/>
                  <a:pt x="1517" y="2450"/>
                </a:cubicBezTo>
                <a:cubicBezTo>
                  <a:pt x="1602" y="2450"/>
                  <a:pt x="1669" y="2382"/>
                  <a:pt x="1669" y="2299"/>
                </a:cubicBezTo>
                <a:lnTo>
                  <a:pt x="1669" y="1964"/>
                </a:lnTo>
                <a:lnTo>
                  <a:pt x="1958" y="2131"/>
                </a:lnTo>
                <a:cubicBezTo>
                  <a:pt x="2030" y="2174"/>
                  <a:pt x="2124" y="2149"/>
                  <a:pt x="2166" y="2077"/>
                </a:cubicBezTo>
                <a:cubicBezTo>
                  <a:pt x="2208" y="2005"/>
                  <a:pt x="2183" y="1911"/>
                  <a:pt x="2111" y="1869"/>
                </a:cubicBezTo>
                <a:close/>
                <a:moveTo>
                  <a:pt x="1514" y="1284"/>
                </a:moveTo>
                <a:lnTo>
                  <a:pt x="1299" y="1499"/>
                </a:lnTo>
                <a:cubicBezTo>
                  <a:pt x="1294" y="1506"/>
                  <a:pt x="1281" y="1511"/>
                  <a:pt x="1272" y="1511"/>
                </a:cubicBezTo>
                <a:lnTo>
                  <a:pt x="1257" y="1511"/>
                </a:lnTo>
                <a:lnTo>
                  <a:pt x="1225" y="1511"/>
                </a:lnTo>
                <a:lnTo>
                  <a:pt x="1209" y="1511"/>
                </a:lnTo>
                <a:cubicBezTo>
                  <a:pt x="1200" y="1511"/>
                  <a:pt x="1188" y="1506"/>
                  <a:pt x="1183" y="1499"/>
                </a:cubicBezTo>
                <a:lnTo>
                  <a:pt x="968" y="1284"/>
                </a:lnTo>
                <a:cubicBezTo>
                  <a:pt x="962" y="1279"/>
                  <a:pt x="957" y="1266"/>
                  <a:pt x="957" y="1257"/>
                </a:cubicBezTo>
                <a:lnTo>
                  <a:pt x="957" y="1243"/>
                </a:lnTo>
                <a:lnTo>
                  <a:pt x="957" y="1211"/>
                </a:lnTo>
                <a:lnTo>
                  <a:pt x="957" y="1195"/>
                </a:lnTo>
                <a:cubicBezTo>
                  <a:pt x="957" y="1186"/>
                  <a:pt x="962" y="1174"/>
                  <a:pt x="968" y="1168"/>
                </a:cubicBezTo>
                <a:lnTo>
                  <a:pt x="1183" y="954"/>
                </a:lnTo>
                <a:cubicBezTo>
                  <a:pt x="1190" y="946"/>
                  <a:pt x="1200" y="943"/>
                  <a:pt x="1209" y="943"/>
                </a:cubicBezTo>
                <a:lnTo>
                  <a:pt x="1225" y="943"/>
                </a:lnTo>
                <a:lnTo>
                  <a:pt x="1257" y="943"/>
                </a:lnTo>
                <a:lnTo>
                  <a:pt x="1272" y="943"/>
                </a:lnTo>
                <a:cubicBezTo>
                  <a:pt x="1281" y="943"/>
                  <a:pt x="1294" y="948"/>
                  <a:pt x="1299" y="954"/>
                </a:cubicBezTo>
                <a:lnTo>
                  <a:pt x="1514" y="1168"/>
                </a:lnTo>
                <a:cubicBezTo>
                  <a:pt x="1519" y="1174"/>
                  <a:pt x="1524" y="1186"/>
                  <a:pt x="1524" y="1195"/>
                </a:cubicBezTo>
                <a:lnTo>
                  <a:pt x="1524" y="1211"/>
                </a:lnTo>
                <a:lnTo>
                  <a:pt x="1524" y="1243"/>
                </a:lnTo>
                <a:lnTo>
                  <a:pt x="1524" y="1257"/>
                </a:lnTo>
                <a:cubicBezTo>
                  <a:pt x="1526" y="1266"/>
                  <a:pt x="1521" y="1279"/>
                  <a:pt x="1514" y="1284"/>
                </a:cubicBezTo>
                <a:close/>
                <a:moveTo>
                  <a:pt x="1343" y="1227"/>
                </a:moveTo>
                <a:cubicBezTo>
                  <a:pt x="1343" y="1218"/>
                  <a:pt x="1338" y="1205"/>
                  <a:pt x="1332" y="1200"/>
                </a:cubicBezTo>
                <a:lnTo>
                  <a:pt x="1271" y="1139"/>
                </a:lnTo>
                <a:cubicBezTo>
                  <a:pt x="1265" y="1133"/>
                  <a:pt x="1253" y="1128"/>
                  <a:pt x="1244" y="1128"/>
                </a:cubicBezTo>
                <a:lnTo>
                  <a:pt x="1242" y="1128"/>
                </a:lnTo>
                <a:cubicBezTo>
                  <a:pt x="1234" y="1128"/>
                  <a:pt x="1221" y="1133"/>
                  <a:pt x="1216" y="1139"/>
                </a:cubicBezTo>
                <a:lnTo>
                  <a:pt x="1154" y="1200"/>
                </a:lnTo>
                <a:cubicBezTo>
                  <a:pt x="1147" y="1207"/>
                  <a:pt x="1144" y="1220"/>
                  <a:pt x="1144" y="1227"/>
                </a:cubicBezTo>
                <a:lnTo>
                  <a:pt x="1144" y="1228"/>
                </a:lnTo>
                <a:cubicBezTo>
                  <a:pt x="1144" y="1237"/>
                  <a:pt x="1149" y="1249"/>
                  <a:pt x="1154" y="1254"/>
                </a:cubicBezTo>
                <a:lnTo>
                  <a:pt x="1216" y="1316"/>
                </a:lnTo>
                <a:cubicBezTo>
                  <a:pt x="1221" y="1321"/>
                  <a:pt x="1234" y="1326"/>
                  <a:pt x="1242" y="1326"/>
                </a:cubicBezTo>
                <a:lnTo>
                  <a:pt x="1244" y="1326"/>
                </a:lnTo>
                <a:cubicBezTo>
                  <a:pt x="1253" y="1326"/>
                  <a:pt x="1265" y="1321"/>
                  <a:pt x="1271" y="1316"/>
                </a:cubicBezTo>
                <a:lnTo>
                  <a:pt x="1332" y="1254"/>
                </a:lnTo>
                <a:cubicBezTo>
                  <a:pt x="1338" y="1247"/>
                  <a:pt x="1343" y="1237"/>
                  <a:pt x="1343" y="1228"/>
                </a:cubicBezTo>
                <a:lnTo>
                  <a:pt x="1343" y="1227"/>
                </a:lnTo>
                <a:close/>
                <a:moveTo>
                  <a:pt x="370" y="583"/>
                </a:moveTo>
                <a:lnTo>
                  <a:pt x="887" y="881"/>
                </a:lnTo>
                <a:cubicBezTo>
                  <a:pt x="915" y="897"/>
                  <a:pt x="945" y="904"/>
                  <a:pt x="975" y="901"/>
                </a:cubicBezTo>
                <a:cubicBezTo>
                  <a:pt x="1054" y="895"/>
                  <a:pt x="1116" y="828"/>
                  <a:pt x="1116" y="749"/>
                </a:cubicBezTo>
                <a:lnTo>
                  <a:pt x="1116" y="152"/>
                </a:lnTo>
                <a:cubicBezTo>
                  <a:pt x="1116" y="67"/>
                  <a:pt x="1047" y="0"/>
                  <a:pt x="964" y="0"/>
                </a:cubicBezTo>
                <a:cubicBezTo>
                  <a:pt x="879" y="0"/>
                  <a:pt x="812" y="69"/>
                  <a:pt x="812" y="152"/>
                </a:cubicBezTo>
                <a:lnTo>
                  <a:pt x="812" y="487"/>
                </a:lnTo>
                <a:lnTo>
                  <a:pt x="523" y="319"/>
                </a:lnTo>
                <a:cubicBezTo>
                  <a:pt x="451" y="277"/>
                  <a:pt x="358" y="302"/>
                  <a:pt x="316" y="376"/>
                </a:cubicBezTo>
                <a:cubicBezTo>
                  <a:pt x="273" y="450"/>
                  <a:pt x="298" y="543"/>
                  <a:pt x="370" y="583"/>
                </a:cubicBezTo>
                <a:close/>
                <a:moveTo>
                  <a:pt x="1505" y="902"/>
                </a:moveTo>
                <a:cubicBezTo>
                  <a:pt x="1535" y="904"/>
                  <a:pt x="1565" y="899"/>
                  <a:pt x="1593" y="883"/>
                </a:cubicBezTo>
                <a:lnTo>
                  <a:pt x="2109" y="585"/>
                </a:lnTo>
                <a:cubicBezTo>
                  <a:pt x="2182" y="543"/>
                  <a:pt x="2206" y="450"/>
                  <a:pt x="2166" y="377"/>
                </a:cubicBezTo>
                <a:cubicBezTo>
                  <a:pt x="2124" y="305"/>
                  <a:pt x="2030" y="280"/>
                  <a:pt x="1958" y="321"/>
                </a:cubicBezTo>
                <a:lnTo>
                  <a:pt x="1669" y="488"/>
                </a:lnTo>
                <a:lnTo>
                  <a:pt x="1669" y="153"/>
                </a:lnTo>
                <a:cubicBezTo>
                  <a:pt x="1669" y="69"/>
                  <a:pt x="1600" y="2"/>
                  <a:pt x="1517" y="2"/>
                </a:cubicBezTo>
                <a:cubicBezTo>
                  <a:pt x="1433" y="2"/>
                  <a:pt x="1366" y="71"/>
                  <a:pt x="1366" y="153"/>
                </a:cubicBezTo>
                <a:lnTo>
                  <a:pt x="1366" y="751"/>
                </a:lnTo>
                <a:cubicBezTo>
                  <a:pt x="1366" y="830"/>
                  <a:pt x="1428" y="897"/>
                  <a:pt x="1505" y="902"/>
                </a:cubicBezTo>
                <a:close/>
                <a:moveTo>
                  <a:pt x="976" y="1550"/>
                </a:moveTo>
                <a:cubicBezTo>
                  <a:pt x="946" y="1548"/>
                  <a:pt x="916" y="1553"/>
                  <a:pt x="888" y="1569"/>
                </a:cubicBezTo>
                <a:lnTo>
                  <a:pt x="372" y="1867"/>
                </a:lnTo>
                <a:cubicBezTo>
                  <a:pt x="300" y="1909"/>
                  <a:pt x="275" y="2003"/>
                  <a:pt x="316" y="2075"/>
                </a:cubicBezTo>
                <a:cubicBezTo>
                  <a:pt x="358" y="2147"/>
                  <a:pt x="451" y="2172"/>
                  <a:pt x="523" y="2130"/>
                </a:cubicBezTo>
                <a:lnTo>
                  <a:pt x="812" y="1962"/>
                </a:lnTo>
                <a:lnTo>
                  <a:pt x="812" y="2297"/>
                </a:lnTo>
                <a:cubicBezTo>
                  <a:pt x="812" y="2382"/>
                  <a:pt x="881" y="2449"/>
                  <a:pt x="964" y="2449"/>
                </a:cubicBezTo>
                <a:cubicBezTo>
                  <a:pt x="1049" y="2449"/>
                  <a:pt x="1116" y="2380"/>
                  <a:pt x="1116" y="2297"/>
                </a:cubicBezTo>
                <a:lnTo>
                  <a:pt x="1116" y="1700"/>
                </a:lnTo>
                <a:cubicBezTo>
                  <a:pt x="1117" y="1622"/>
                  <a:pt x="1056" y="1557"/>
                  <a:pt x="976" y="1550"/>
                </a:cubicBezTo>
                <a:close/>
                <a:moveTo>
                  <a:pt x="835" y="1271"/>
                </a:moveTo>
                <a:cubicBezTo>
                  <a:pt x="841" y="1256"/>
                  <a:pt x="842" y="1239"/>
                  <a:pt x="842" y="1223"/>
                </a:cubicBezTo>
                <a:cubicBezTo>
                  <a:pt x="842" y="1211"/>
                  <a:pt x="841" y="1198"/>
                  <a:pt x="837" y="1188"/>
                </a:cubicBezTo>
                <a:cubicBezTo>
                  <a:pt x="827" y="1151"/>
                  <a:pt x="802" y="1117"/>
                  <a:pt x="767" y="1096"/>
                </a:cubicBezTo>
                <a:lnTo>
                  <a:pt x="250" y="797"/>
                </a:lnTo>
                <a:cubicBezTo>
                  <a:pt x="178" y="754"/>
                  <a:pt x="85" y="779"/>
                  <a:pt x="42" y="853"/>
                </a:cubicBezTo>
                <a:cubicBezTo>
                  <a:pt x="0" y="925"/>
                  <a:pt x="25" y="1019"/>
                  <a:pt x="99" y="1061"/>
                </a:cubicBezTo>
                <a:lnTo>
                  <a:pt x="388" y="1228"/>
                </a:lnTo>
                <a:lnTo>
                  <a:pt x="99" y="1395"/>
                </a:lnTo>
                <a:cubicBezTo>
                  <a:pt x="27" y="1437"/>
                  <a:pt x="2" y="1530"/>
                  <a:pt x="42" y="1603"/>
                </a:cubicBezTo>
                <a:cubicBezTo>
                  <a:pt x="85" y="1675"/>
                  <a:pt x="178" y="1700"/>
                  <a:pt x="250" y="1659"/>
                </a:cubicBezTo>
                <a:lnTo>
                  <a:pt x="767" y="1361"/>
                </a:lnTo>
                <a:cubicBezTo>
                  <a:pt x="802" y="1338"/>
                  <a:pt x="825" y="1307"/>
                  <a:pt x="835" y="1271"/>
                </a:cubicBezTo>
                <a:close/>
                <a:moveTo>
                  <a:pt x="7251" y="379"/>
                </a:moveTo>
                <a:lnTo>
                  <a:pt x="7237" y="379"/>
                </a:lnTo>
                <a:cubicBezTo>
                  <a:pt x="7235" y="379"/>
                  <a:pt x="7233" y="379"/>
                  <a:pt x="7231" y="379"/>
                </a:cubicBezTo>
                <a:cubicBezTo>
                  <a:pt x="7229" y="379"/>
                  <a:pt x="7228" y="379"/>
                  <a:pt x="7226" y="379"/>
                </a:cubicBezTo>
                <a:cubicBezTo>
                  <a:pt x="7189" y="379"/>
                  <a:pt x="7154" y="383"/>
                  <a:pt x="7120" y="395"/>
                </a:cubicBezTo>
                <a:cubicBezTo>
                  <a:pt x="7087" y="405"/>
                  <a:pt x="7057" y="423"/>
                  <a:pt x="7034" y="451"/>
                </a:cubicBezTo>
                <a:lnTo>
                  <a:pt x="7034" y="451"/>
                </a:lnTo>
                <a:lnTo>
                  <a:pt x="7034" y="451"/>
                </a:lnTo>
                <a:lnTo>
                  <a:pt x="7034" y="451"/>
                </a:lnTo>
                <a:cubicBezTo>
                  <a:pt x="7009" y="478"/>
                  <a:pt x="6993" y="511"/>
                  <a:pt x="6985" y="546"/>
                </a:cubicBezTo>
                <a:cubicBezTo>
                  <a:pt x="6974" y="583"/>
                  <a:pt x="6970" y="624"/>
                  <a:pt x="6970" y="672"/>
                </a:cubicBezTo>
                <a:lnTo>
                  <a:pt x="6970" y="763"/>
                </a:lnTo>
                <a:lnTo>
                  <a:pt x="6870" y="763"/>
                </a:lnTo>
                <a:cubicBezTo>
                  <a:pt x="6835" y="763"/>
                  <a:pt x="6807" y="791"/>
                  <a:pt x="6807" y="825"/>
                </a:cubicBezTo>
                <a:cubicBezTo>
                  <a:pt x="6807" y="842"/>
                  <a:pt x="6814" y="860"/>
                  <a:pt x="6824" y="872"/>
                </a:cubicBezTo>
                <a:cubicBezTo>
                  <a:pt x="6836" y="885"/>
                  <a:pt x="6852" y="892"/>
                  <a:pt x="6870" y="894"/>
                </a:cubicBezTo>
                <a:lnTo>
                  <a:pt x="6970" y="894"/>
                </a:lnTo>
                <a:lnTo>
                  <a:pt x="6970" y="1634"/>
                </a:lnTo>
                <a:lnTo>
                  <a:pt x="6970" y="1636"/>
                </a:lnTo>
                <a:cubicBezTo>
                  <a:pt x="6970" y="1654"/>
                  <a:pt x="6977" y="1670"/>
                  <a:pt x="6990" y="1682"/>
                </a:cubicBezTo>
                <a:cubicBezTo>
                  <a:pt x="7002" y="1693"/>
                  <a:pt x="7018" y="1700"/>
                  <a:pt x="7036" y="1700"/>
                </a:cubicBezTo>
                <a:cubicBezTo>
                  <a:pt x="7069" y="1700"/>
                  <a:pt x="7097" y="1671"/>
                  <a:pt x="7097" y="1636"/>
                </a:cubicBezTo>
                <a:lnTo>
                  <a:pt x="7097" y="894"/>
                </a:lnTo>
                <a:lnTo>
                  <a:pt x="7205" y="894"/>
                </a:lnTo>
                <a:cubicBezTo>
                  <a:pt x="7222" y="892"/>
                  <a:pt x="7238" y="885"/>
                  <a:pt x="7251" y="874"/>
                </a:cubicBezTo>
                <a:cubicBezTo>
                  <a:pt x="7263" y="862"/>
                  <a:pt x="7270" y="846"/>
                  <a:pt x="7270" y="828"/>
                </a:cubicBezTo>
                <a:lnTo>
                  <a:pt x="7270" y="827"/>
                </a:lnTo>
                <a:cubicBezTo>
                  <a:pt x="7270" y="793"/>
                  <a:pt x="7242" y="765"/>
                  <a:pt x="7207" y="765"/>
                </a:cubicBezTo>
                <a:lnTo>
                  <a:pt x="7097" y="765"/>
                </a:lnTo>
                <a:lnTo>
                  <a:pt x="7097" y="673"/>
                </a:lnTo>
                <a:cubicBezTo>
                  <a:pt x="7097" y="633"/>
                  <a:pt x="7103" y="603"/>
                  <a:pt x="7108" y="582"/>
                </a:cubicBezTo>
                <a:cubicBezTo>
                  <a:pt x="7113" y="561"/>
                  <a:pt x="7122" y="546"/>
                  <a:pt x="7129" y="538"/>
                </a:cubicBezTo>
                <a:cubicBezTo>
                  <a:pt x="7136" y="531"/>
                  <a:pt x="7145" y="524"/>
                  <a:pt x="7161" y="518"/>
                </a:cubicBezTo>
                <a:cubicBezTo>
                  <a:pt x="7177" y="513"/>
                  <a:pt x="7196" y="509"/>
                  <a:pt x="7224" y="509"/>
                </a:cubicBezTo>
                <a:lnTo>
                  <a:pt x="7228" y="509"/>
                </a:lnTo>
                <a:cubicBezTo>
                  <a:pt x="7229" y="509"/>
                  <a:pt x="7231" y="509"/>
                  <a:pt x="7233" y="509"/>
                </a:cubicBezTo>
                <a:cubicBezTo>
                  <a:pt x="7235" y="509"/>
                  <a:pt x="7237" y="509"/>
                  <a:pt x="7238" y="509"/>
                </a:cubicBezTo>
                <a:lnTo>
                  <a:pt x="7247" y="509"/>
                </a:lnTo>
                <a:lnTo>
                  <a:pt x="7252" y="509"/>
                </a:lnTo>
                <a:cubicBezTo>
                  <a:pt x="7288" y="509"/>
                  <a:pt x="7318" y="481"/>
                  <a:pt x="7318" y="444"/>
                </a:cubicBezTo>
                <a:cubicBezTo>
                  <a:pt x="7314" y="409"/>
                  <a:pt x="7286" y="379"/>
                  <a:pt x="7251" y="379"/>
                </a:cubicBezTo>
                <a:close/>
                <a:moveTo>
                  <a:pt x="9482" y="862"/>
                </a:moveTo>
                <a:cubicBezTo>
                  <a:pt x="9494" y="850"/>
                  <a:pt x="9501" y="832"/>
                  <a:pt x="9501" y="816"/>
                </a:cubicBezTo>
                <a:cubicBezTo>
                  <a:pt x="9501" y="800"/>
                  <a:pt x="9494" y="784"/>
                  <a:pt x="9482" y="772"/>
                </a:cubicBez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cubicBezTo>
                  <a:pt x="9469" y="760"/>
                  <a:pt x="9454" y="753"/>
                  <a:pt x="9438" y="753"/>
                </a:cubicBezTo>
                <a:cubicBezTo>
                  <a:pt x="9423" y="753"/>
                  <a:pt x="9406" y="760"/>
                  <a:pt x="9393" y="772"/>
                </a:cubicBezTo>
                <a:lnTo>
                  <a:pt x="8895" y="1256"/>
                </a:lnTo>
                <a:lnTo>
                  <a:pt x="8895" y="441"/>
                </a:lnTo>
                <a:cubicBezTo>
                  <a:pt x="8895" y="405"/>
                  <a:pt x="8865" y="377"/>
                  <a:pt x="8830" y="377"/>
                </a:cubicBezTo>
                <a:cubicBezTo>
                  <a:pt x="8812" y="377"/>
                  <a:pt x="8796" y="384"/>
                  <a:pt x="8785" y="397"/>
                </a:cubicBezTo>
                <a:cubicBezTo>
                  <a:pt x="8775" y="407"/>
                  <a:pt x="8766" y="425"/>
                  <a:pt x="8766" y="441"/>
                </a:cubicBezTo>
                <a:lnTo>
                  <a:pt x="8766" y="1634"/>
                </a:lnTo>
                <a:cubicBezTo>
                  <a:pt x="8766" y="1652"/>
                  <a:pt x="8773" y="1668"/>
                  <a:pt x="8785" y="1679"/>
                </a:cubicBezTo>
                <a:cubicBezTo>
                  <a:pt x="8796" y="1689"/>
                  <a:pt x="8814" y="1698"/>
                  <a:pt x="8830" y="1698"/>
                </a:cubicBezTo>
                <a:cubicBezTo>
                  <a:pt x="8867" y="1698"/>
                  <a:pt x="8895" y="1670"/>
                  <a:pt x="8895" y="1634"/>
                </a:cubicBezTo>
                <a:lnTo>
                  <a:pt x="8895" y="1437"/>
                </a:lnTo>
                <a:lnTo>
                  <a:pt x="9057" y="1275"/>
                </a:lnTo>
                <a:lnTo>
                  <a:pt x="9388" y="1673"/>
                </a:lnTo>
                <a:cubicBezTo>
                  <a:pt x="9395" y="1682"/>
                  <a:pt x="9402" y="1690"/>
                  <a:pt x="9411" y="1693"/>
                </a:cubicBezTo>
                <a:cubicBezTo>
                  <a:pt x="9420" y="1697"/>
                  <a:pt x="9430" y="1698"/>
                  <a:pt x="9438" y="1698"/>
                </a:cubicBezTo>
                <a:cubicBezTo>
                  <a:pt x="9448" y="1698"/>
                  <a:pt x="9466" y="1696"/>
                  <a:pt x="9480" y="1684"/>
                </a:cubicBezTo>
                <a:lnTo>
                  <a:pt x="9480" y="1684"/>
                </a:lnTo>
                <a:lnTo>
                  <a:pt x="9480" y="1684"/>
                </a:lnTo>
                <a:cubicBezTo>
                  <a:pt x="9494" y="1671"/>
                  <a:pt x="9501" y="1654"/>
                  <a:pt x="9501" y="1636"/>
                </a:cubicBezTo>
                <a:cubicBezTo>
                  <a:pt x="9501" y="1622"/>
                  <a:pt x="9496" y="1606"/>
                  <a:pt x="9485" y="1594"/>
                </a:cubicBezTo>
                <a:lnTo>
                  <a:pt x="9485" y="1594"/>
                </a:lnTo>
                <a:lnTo>
                  <a:pt x="9149" y="1186"/>
                </a:lnTo>
                <a:lnTo>
                  <a:pt x="9482" y="862"/>
                </a:lnTo>
                <a:close/>
                <a:moveTo>
                  <a:pt x="8581" y="779"/>
                </a:moveTo>
                <a:cubicBezTo>
                  <a:pt x="8593" y="790"/>
                  <a:pt x="8600" y="807"/>
                  <a:pt x="8600" y="825"/>
                </a:cubicBezTo>
                <a:lnTo>
                  <a:pt x="8600" y="1633"/>
                </a:lnTo>
                <a:cubicBezTo>
                  <a:pt x="8600" y="1650"/>
                  <a:pt x="8593" y="1666"/>
                  <a:pt x="8581" y="1677"/>
                </a:cubicBezTo>
                <a:cubicBezTo>
                  <a:pt x="8569" y="1687"/>
                  <a:pt x="8553" y="1696"/>
                  <a:pt x="8537" y="1696"/>
                </a:cubicBezTo>
                <a:cubicBezTo>
                  <a:pt x="8519" y="1696"/>
                  <a:pt x="8504" y="1689"/>
                  <a:pt x="8493" y="1677"/>
                </a:cubicBezTo>
                <a:cubicBezTo>
                  <a:pt x="8481" y="1666"/>
                  <a:pt x="8474" y="1650"/>
                  <a:pt x="8474" y="1633"/>
                </a:cubicBezTo>
                <a:lnTo>
                  <a:pt x="8474" y="1553"/>
                </a:lnTo>
                <a:cubicBezTo>
                  <a:pt x="8394" y="1640"/>
                  <a:pt x="8281" y="1696"/>
                  <a:pt x="8156" y="1696"/>
                </a:cubicBezTo>
                <a:cubicBezTo>
                  <a:pt x="8033" y="1696"/>
                  <a:pt x="7920" y="1643"/>
                  <a:pt x="7841" y="1557"/>
                </a:cubicBezTo>
                <a:cubicBezTo>
                  <a:pt x="7760" y="1472"/>
                  <a:pt x="7712" y="1354"/>
                  <a:pt x="7712" y="1228"/>
                </a:cubicBezTo>
                <a:cubicBezTo>
                  <a:pt x="7712" y="1100"/>
                  <a:pt x="7762" y="983"/>
                  <a:pt x="7841" y="899"/>
                </a:cubicBezTo>
                <a:cubicBezTo>
                  <a:pt x="7920" y="814"/>
                  <a:pt x="8033" y="760"/>
                  <a:pt x="8156" y="760"/>
                </a:cubicBezTo>
                <a:cubicBezTo>
                  <a:pt x="8281" y="760"/>
                  <a:pt x="8394" y="814"/>
                  <a:pt x="8474" y="901"/>
                </a:cubicBezTo>
                <a:lnTo>
                  <a:pt x="8474" y="823"/>
                </a:lnTo>
                <a:cubicBezTo>
                  <a:pt x="8474" y="805"/>
                  <a:pt x="8481" y="790"/>
                  <a:pt x="8493" y="777"/>
                </a:cubicBezTo>
                <a:cubicBezTo>
                  <a:pt x="8505" y="767"/>
                  <a:pt x="8521" y="760"/>
                  <a:pt x="8537" y="760"/>
                </a:cubicBezTo>
                <a:cubicBezTo>
                  <a:pt x="8555" y="761"/>
                  <a:pt x="8570" y="768"/>
                  <a:pt x="8581" y="779"/>
                </a:cubicBezTo>
                <a:close/>
                <a:moveTo>
                  <a:pt x="8474" y="1230"/>
                </a:moveTo>
                <a:cubicBezTo>
                  <a:pt x="8474" y="1135"/>
                  <a:pt x="8437" y="1049"/>
                  <a:pt x="8380" y="987"/>
                </a:cubicBezTo>
                <a:cubicBezTo>
                  <a:pt x="8322" y="925"/>
                  <a:pt x="8243" y="888"/>
                  <a:pt x="8156" y="888"/>
                </a:cubicBezTo>
                <a:cubicBezTo>
                  <a:pt x="8070" y="888"/>
                  <a:pt x="7992" y="925"/>
                  <a:pt x="7933" y="987"/>
                </a:cubicBezTo>
                <a:cubicBezTo>
                  <a:pt x="7875" y="1049"/>
                  <a:pt x="7837" y="1135"/>
                  <a:pt x="7837" y="1230"/>
                </a:cubicBezTo>
                <a:cubicBezTo>
                  <a:pt x="7837" y="1324"/>
                  <a:pt x="7874" y="1411"/>
                  <a:pt x="7933" y="1472"/>
                </a:cubicBezTo>
                <a:cubicBezTo>
                  <a:pt x="7991" y="1534"/>
                  <a:pt x="8070" y="1571"/>
                  <a:pt x="8156" y="1571"/>
                </a:cubicBezTo>
                <a:cubicBezTo>
                  <a:pt x="8243" y="1571"/>
                  <a:pt x="8322" y="1534"/>
                  <a:pt x="8380" y="1472"/>
                </a:cubicBezTo>
                <a:cubicBezTo>
                  <a:pt x="8437" y="1409"/>
                  <a:pt x="8474" y="1324"/>
                  <a:pt x="8474" y="1230"/>
                </a:cubicBezTo>
                <a:close/>
                <a:moveTo>
                  <a:pt x="3348" y="1207"/>
                </a:moveTo>
                <a:cubicBezTo>
                  <a:pt x="3297" y="1183"/>
                  <a:pt x="3239" y="1165"/>
                  <a:pt x="3181" y="1146"/>
                </a:cubicBezTo>
                <a:cubicBezTo>
                  <a:pt x="3128" y="1128"/>
                  <a:pt x="3073" y="1112"/>
                  <a:pt x="3035" y="1091"/>
                </a:cubicBezTo>
                <a:cubicBezTo>
                  <a:pt x="3015" y="1080"/>
                  <a:pt x="2999" y="1070"/>
                  <a:pt x="2991" y="1057"/>
                </a:cubicBezTo>
                <a:cubicBezTo>
                  <a:pt x="2980" y="1045"/>
                  <a:pt x="2976" y="1033"/>
                  <a:pt x="2975" y="1015"/>
                </a:cubicBezTo>
                <a:cubicBezTo>
                  <a:pt x="2975" y="992"/>
                  <a:pt x="2982" y="973"/>
                  <a:pt x="2992" y="955"/>
                </a:cubicBezTo>
                <a:cubicBezTo>
                  <a:pt x="3010" y="931"/>
                  <a:pt x="3038" y="911"/>
                  <a:pt x="3072" y="899"/>
                </a:cubicBezTo>
                <a:cubicBezTo>
                  <a:pt x="3103" y="887"/>
                  <a:pt x="3137" y="879"/>
                  <a:pt x="3162" y="879"/>
                </a:cubicBezTo>
                <a:cubicBezTo>
                  <a:pt x="3234" y="879"/>
                  <a:pt x="3280" y="904"/>
                  <a:pt x="3315" y="929"/>
                </a:cubicBezTo>
                <a:cubicBezTo>
                  <a:pt x="3332" y="941"/>
                  <a:pt x="3347" y="954"/>
                  <a:pt x="3361" y="964"/>
                </a:cubicBezTo>
                <a:cubicBezTo>
                  <a:pt x="3368" y="969"/>
                  <a:pt x="3375" y="975"/>
                  <a:pt x="3382" y="978"/>
                </a:cubicBezTo>
                <a:cubicBezTo>
                  <a:pt x="3389" y="982"/>
                  <a:pt x="3398" y="985"/>
                  <a:pt x="3406" y="985"/>
                </a:cubicBezTo>
                <a:cubicBezTo>
                  <a:pt x="3412" y="985"/>
                  <a:pt x="3419" y="983"/>
                  <a:pt x="3424" y="982"/>
                </a:cubicBezTo>
                <a:cubicBezTo>
                  <a:pt x="3429" y="980"/>
                  <a:pt x="3435" y="976"/>
                  <a:pt x="3440" y="971"/>
                </a:cubicBezTo>
                <a:cubicBezTo>
                  <a:pt x="3445" y="968"/>
                  <a:pt x="3449" y="962"/>
                  <a:pt x="3452" y="955"/>
                </a:cubicBezTo>
                <a:cubicBezTo>
                  <a:pt x="3454" y="950"/>
                  <a:pt x="3456" y="943"/>
                  <a:pt x="3456" y="938"/>
                </a:cubicBezTo>
                <a:cubicBezTo>
                  <a:pt x="3456" y="927"/>
                  <a:pt x="3452" y="916"/>
                  <a:pt x="3447" y="906"/>
                </a:cubicBezTo>
                <a:cubicBezTo>
                  <a:pt x="3438" y="888"/>
                  <a:pt x="3422" y="872"/>
                  <a:pt x="3403" y="855"/>
                </a:cubicBezTo>
                <a:cubicBezTo>
                  <a:pt x="3375" y="830"/>
                  <a:pt x="3337" y="805"/>
                  <a:pt x="3297" y="788"/>
                </a:cubicBezTo>
                <a:cubicBezTo>
                  <a:pt x="3256" y="770"/>
                  <a:pt x="3214" y="758"/>
                  <a:pt x="3174" y="758"/>
                </a:cubicBezTo>
                <a:cubicBezTo>
                  <a:pt x="3079" y="758"/>
                  <a:pt x="3001" y="779"/>
                  <a:pt x="2943" y="820"/>
                </a:cubicBezTo>
                <a:cubicBezTo>
                  <a:pt x="2913" y="841"/>
                  <a:pt x="2887" y="864"/>
                  <a:pt x="2869" y="894"/>
                </a:cubicBezTo>
                <a:cubicBezTo>
                  <a:pt x="2850" y="925"/>
                  <a:pt x="2839" y="964"/>
                  <a:pt x="2839" y="1013"/>
                </a:cubicBezTo>
                <a:cubicBezTo>
                  <a:pt x="2839" y="1015"/>
                  <a:pt x="2839" y="1019"/>
                  <a:pt x="2839" y="1020"/>
                </a:cubicBezTo>
                <a:cubicBezTo>
                  <a:pt x="2839" y="1070"/>
                  <a:pt x="2855" y="1109"/>
                  <a:pt x="2880" y="1140"/>
                </a:cubicBezTo>
                <a:cubicBezTo>
                  <a:pt x="2917" y="1188"/>
                  <a:pt x="2973" y="1215"/>
                  <a:pt x="3028" y="1235"/>
                </a:cubicBezTo>
                <a:cubicBezTo>
                  <a:pt x="3082" y="1254"/>
                  <a:pt x="3137" y="1266"/>
                  <a:pt x="3170" y="1279"/>
                </a:cubicBezTo>
                <a:cubicBezTo>
                  <a:pt x="3218" y="1294"/>
                  <a:pt x="3271" y="1312"/>
                  <a:pt x="3308" y="1335"/>
                </a:cubicBezTo>
                <a:cubicBezTo>
                  <a:pt x="3327" y="1347"/>
                  <a:pt x="3341" y="1360"/>
                  <a:pt x="3352" y="1374"/>
                </a:cubicBezTo>
                <a:cubicBezTo>
                  <a:pt x="3362" y="1388"/>
                  <a:pt x="3368" y="1404"/>
                  <a:pt x="3368" y="1421"/>
                </a:cubicBezTo>
                <a:lnTo>
                  <a:pt x="3368" y="1423"/>
                </a:lnTo>
                <a:cubicBezTo>
                  <a:pt x="3368" y="1449"/>
                  <a:pt x="3359" y="1471"/>
                  <a:pt x="3347" y="1490"/>
                </a:cubicBezTo>
                <a:cubicBezTo>
                  <a:pt x="3327" y="1516"/>
                  <a:pt x="3294" y="1538"/>
                  <a:pt x="3258" y="1550"/>
                </a:cubicBezTo>
                <a:cubicBezTo>
                  <a:pt x="3223" y="1562"/>
                  <a:pt x="3188" y="1568"/>
                  <a:pt x="3163" y="1568"/>
                </a:cubicBezTo>
                <a:cubicBezTo>
                  <a:pt x="3080" y="1568"/>
                  <a:pt x="3026" y="1548"/>
                  <a:pt x="2985" y="1527"/>
                </a:cubicBezTo>
                <a:cubicBezTo>
                  <a:pt x="2966" y="1516"/>
                  <a:pt x="2948" y="1508"/>
                  <a:pt x="2934" y="1499"/>
                </a:cubicBezTo>
                <a:cubicBezTo>
                  <a:pt x="2927" y="1495"/>
                  <a:pt x="2920" y="1492"/>
                  <a:pt x="2913" y="1488"/>
                </a:cubicBezTo>
                <a:cubicBezTo>
                  <a:pt x="2906" y="1485"/>
                  <a:pt x="2899" y="1483"/>
                  <a:pt x="2890" y="1483"/>
                </a:cubicBezTo>
                <a:cubicBezTo>
                  <a:pt x="2885" y="1483"/>
                  <a:pt x="2880" y="1483"/>
                  <a:pt x="2874" y="1486"/>
                </a:cubicBezTo>
                <a:cubicBezTo>
                  <a:pt x="2869" y="1488"/>
                  <a:pt x="2864" y="1492"/>
                  <a:pt x="2860" y="1495"/>
                </a:cubicBezTo>
                <a:cubicBezTo>
                  <a:pt x="2855" y="1501"/>
                  <a:pt x="2850" y="1506"/>
                  <a:pt x="2846" y="1513"/>
                </a:cubicBezTo>
                <a:cubicBezTo>
                  <a:pt x="2843" y="1520"/>
                  <a:pt x="2841" y="1527"/>
                  <a:pt x="2841" y="1534"/>
                </a:cubicBezTo>
                <a:cubicBezTo>
                  <a:pt x="2841" y="1546"/>
                  <a:pt x="2846" y="1559"/>
                  <a:pt x="2851" y="1568"/>
                </a:cubicBezTo>
                <a:cubicBezTo>
                  <a:pt x="2862" y="1582"/>
                  <a:pt x="2878" y="1596"/>
                  <a:pt x="2895" y="1610"/>
                </a:cubicBezTo>
                <a:cubicBezTo>
                  <a:pt x="2915" y="1622"/>
                  <a:pt x="2938" y="1636"/>
                  <a:pt x="2966" y="1649"/>
                </a:cubicBezTo>
                <a:cubicBezTo>
                  <a:pt x="3026" y="1677"/>
                  <a:pt x="3103" y="1691"/>
                  <a:pt x="3162" y="1693"/>
                </a:cubicBezTo>
                <a:lnTo>
                  <a:pt x="3162" y="1693"/>
                </a:lnTo>
                <a:cubicBezTo>
                  <a:pt x="3253" y="1693"/>
                  <a:pt x="3331" y="1671"/>
                  <a:pt x="3398" y="1622"/>
                </a:cubicBezTo>
                <a:lnTo>
                  <a:pt x="3398" y="1622"/>
                </a:lnTo>
                <a:lnTo>
                  <a:pt x="3398" y="1622"/>
                </a:lnTo>
                <a:cubicBezTo>
                  <a:pt x="3463" y="1573"/>
                  <a:pt x="3503" y="1501"/>
                  <a:pt x="3503" y="1419"/>
                </a:cubicBezTo>
                <a:cubicBezTo>
                  <a:pt x="3503" y="1375"/>
                  <a:pt x="3493" y="1337"/>
                  <a:pt x="3475" y="1305"/>
                </a:cubicBezTo>
                <a:cubicBezTo>
                  <a:pt x="3445" y="1261"/>
                  <a:pt x="3399" y="1232"/>
                  <a:pt x="3348" y="1207"/>
                </a:cubicBezTo>
                <a:close/>
                <a:moveTo>
                  <a:pt x="7513" y="377"/>
                </a:moveTo>
                <a:cubicBezTo>
                  <a:pt x="7496" y="377"/>
                  <a:pt x="7480" y="384"/>
                  <a:pt x="7469" y="397"/>
                </a:cubicBezTo>
                <a:cubicBezTo>
                  <a:pt x="7457" y="407"/>
                  <a:pt x="7450" y="425"/>
                  <a:pt x="7450" y="441"/>
                </a:cubicBezTo>
                <a:lnTo>
                  <a:pt x="7450" y="1634"/>
                </a:lnTo>
                <a:cubicBezTo>
                  <a:pt x="7450" y="1652"/>
                  <a:pt x="7457" y="1668"/>
                  <a:pt x="7469" y="1679"/>
                </a:cubicBezTo>
                <a:cubicBezTo>
                  <a:pt x="7481" y="1689"/>
                  <a:pt x="7497" y="1698"/>
                  <a:pt x="7513" y="1698"/>
                </a:cubicBezTo>
                <a:cubicBezTo>
                  <a:pt x="7550" y="1698"/>
                  <a:pt x="7578" y="1670"/>
                  <a:pt x="7578" y="1634"/>
                </a:cubicBezTo>
                <a:lnTo>
                  <a:pt x="7578" y="441"/>
                </a:lnTo>
                <a:cubicBezTo>
                  <a:pt x="7578" y="405"/>
                  <a:pt x="7548" y="377"/>
                  <a:pt x="7513" y="377"/>
                </a:cubicBezTo>
                <a:close/>
                <a:moveTo>
                  <a:pt x="10445" y="1200"/>
                </a:moveTo>
                <a:lnTo>
                  <a:pt x="10445" y="1207"/>
                </a:lnTo>
                <a:cubicBezTo>
                  <a:pt x="10445" y="1225"/>
                  <a:pt x="10438" y="1241"/>
                  <a:pt x="10426" y="1250"/>
                </a:cubicBezTo>
                <a:cubicBezTo>
                  <a:pt x="10414" y="1261"/>
                  <a:pt x="10398" y="1266"/>
                  <a:pt x="10382" y="1266"/>
                </a:cubicBezTo>
                <a:lnTo>
                  <a:pt x="9667" y="1266"/>
                </a:lnTo>
                <a:cubicBezTo>
                  <a:pt x="9684" y="1441"/>
                  <a:pt x="9823" y="1569"/>
                  <a:pt x="9991" y="1571"/>
                </a:cubicBezTo>
                <a:lnTo>
                  <a:pt x="10033" y="1571"/>
                </a:lnTo>
                <a:cubicBezTo>
                  <a:pt x="10088" y="1571"/>
                  <a:pt x="10142" y="1552"/>
                  <a:pt x="10188" y="1520"/>
                </a:cubicBezTo>
                <a:cubicBezTo>
                  <a:pt x="10236" y="1488"/>
                  <a:pt x="10276" y="1446"/>
                  <a:pt x="10305" y="1397"/>
                </a:cubicBezTo>
                <a:cubicBezTo>
                  <a:pt x="10310" y="1386"/>
                  <a:pt x="10319" y="1380"/>
                  <a:pt x="10327" y="1374"/>
                </a:cubicBezTo>
                <a:cubicBezTo>
                  <a:pt x="10336" y="1369"/>
                  <a:pt x="10347" y="1367"/>
                  <a:pt x="10357" y="1367"/>
                </a:cubicBezTo>
                <a:cubicBezTo>
                  <a:pt x="10368" y="1367"/>
                  <a:pt x="10380" y="1370"/>
                  <a:pt x="10389" y="1375"/>
                </a:cubicBezTo>
                <a:lnTo>
                  <a:pt x="10389" y="1375"/>
                </a:lnTo>
                <a:lnTo>
                  <a:pt x="10389" y="1375"/>
                </a:lnTo>
                <a:cubicBezTo>
                  <a:pt x="10407" y="1388"/>
                  <a:pt x="10419" y="1409"/>
                  <a:pt x="10419" y="1430"/>
                </a:cubicBezTo>
                <a:cubicBezTo>
                  <a:pt x="10419" y="1441"/>
                  <a:pt x="10416" y="1453"/>
                  <a:pt x="10410" y="1464"/>
                </a:cubicBezTo>
                <a:lnTo>
                  <a:pt x="10410" y="1464"/>
                </a:lnTo>
                <a:lnTo>
                  <a:pt x="10410" y="1464"/>
                </a:lnTo>
                <a:cubicBezTo>
                  <a:pt x="10370" y="1527"/>
                  <a:pt x="10315" y="1585"/>
                  <a:pt x="10252" y="1627"/>
                </a:cubicBezTo>
                <a:cubicBezTo>
                  <a:pt x="10186" y="1670"/>
                  <a:pt x="10112" y="1696"/>
                  <a:pt x="10031" y="1696"/>
                </a:cubicBezTo>
                <a:lnTo>
                  <a:pt x="9989" y="1696"/>
                </a:lnTo>
                <a:cubicBezTo>
                  <a:pt x="9864" y="1696"/>
                  <a:pt x="9749" y="1642"/>
                  <a:pt x="9668" y="1557"/>
                </a:cubicBezTo>
                <a:cubicBezTo>
                  <a:pt x="9587" y="1472"/>
                  <a:pt x="9536" y="1356"/>
                  <a:pt x="9536" y="1230"/>
                </a:cubicBezTo>
                <a:cubicBezTo>
                  <a:pt x="9536" y="1100"/>
                  <a:pt x="9587" y="983"/>
                  <a:pt x="9668" y="897"/>
                </a:cubicBezTo>
                <a:cubicBezTo>
                  <a:pt x="9751" y="813"/>
                  <a:pt x="9864" y="760"/>
                  <a:pt x="9991" y="760"/>
                </a:cubicBezTo>
                <a:cubicBezTo>
                  <a:pt x="10112" y="760"/>
                  <a:pt x="10220" y="807"/>
                  <a:pt x="10301" y="887"/>
                </a:cubicBezTo>
                <a:cubicBezTo>
                  <a:pt x="10382" y="966"/>
                  <a:pt x="10435" y="1075"/>
                  <a:pt x="10445" y="1200"/>
                </a:cubicBezTo>
                <a:close/>
                <a:moveTo>
                  <a:pt x="10305" y="1139"/>
                </a:moveTo>
                <a:cubicBezTo>
                  <a:pt x="10268" y="992"/>
                  <a:pt x="10139" y="887"/>
                  <a:pt x="9993" y="887"/>
                </a:cubicBezTo>
                <a:cubicBezTo>
                  <a:pt x="9841" y="887"/>
                  <a:pt x="9714" y="989"/>
                  <a:pt x="9675" y="1139"/>
                </a:cubicBezTo>
                <a:lnTo>
                  <a:pt x="10305" y="1139"/>
                </a:lnTo>
                <a:close/>
                <a:moveTo>
                  <a:pt x="4027" y="763"/>
                </a:moveTo>
                <a:cubicBezTo>
                  <a:pt x="3926" y="763"/>
                  <a:pt x="3836" y="802"/>
                  <a:pt x="3768" y="864"/>
                </a:cubicBezTo>
                <a:lnTo>
                  <a:pt x="3768" y="827"/>
                </a:lnTo>
                <a:cubicBezTo>
                  <a:pt x="3768" y="809"/>
                  <a:pt x="3761" y="793"/>
                  <a:pt x="3750" y="783"/>
                </a:cubicBezTo>
                <a:cubicBezTo>
                  <a:pt x="3740" y="770"/>
                  <a:pt x="3724" y="763"/>
                  <a:pt x="3706" y="763"/>
                </a:cubicBezTo>
                <a:cubicBezTo>
                  <a:pt x="3688" y="763"/>
                  <a:pt x="3670" y="770"/>
                  <a:pt x="3660" y="783"/>
                </a:cubicBezTo>
                <a:cubicBezTo>
                  <a:pt x="3649" y="795"/>
                  <a:pt x="3643" y="811"/>
                  <a:pt x="3643" y="827"/>
                </a:cubicBezTo>
                <a:lnTo>
                  <a:pt x="3643" y="1652"/>
                </a:lnTo>
                <a:lnTo>
                  <a:pt x="3644" y="1654"/>
                </a:lnTo>
                <a:lnTo>
                  <a:pt x="3644" y="1654"/>
                </a:lnTo>
                <a:cubicBezTo>
                  <a:pt x="3644" y="1657"/>
                  <a:pt x="3646" y="1659"/>
                  <a:pt x="3648" y="1663"/>
                </a:cubicBezTo>
                <a:cubicBezTo>
                  <a:pt x="3657" y="1679"/>
                  <a:pt x="3671" y="1689"/>
                  <a:pt x="3688" y="1694"/>
                </a:cubicBezTo>
                <a:lnTo>
                  <a:pt x="3690" y="1694"/>
                </a:lnTo>
                <a:lnTo>
                  <a:pt x="3704" y="1694"/>
                </a:lnTo>
                <a:cubicBezTo>
                  <a:pt x="3713" y="1694"/>
                  <a:pt x="3722" y="1693"/>
                  <a:pt x="3731" y="1689"/>
                </a:cubicBezTo>
                <a:cubicBezTo>
                  <a:pt x="3738" y="1686"/>
                  <a:pt x="3745" y="1680"/>
                  <a:pt x="3750" y="1673"/>
                </a:cubicBezTo>
                <a:lnTo>
                  <a:pt x="3750" y="1673"/>
                </a:lnTo>
                <a:cubicBezTo>
                  <a:pt x="3750" y="1673"/>
                  <a:pt x="3750" y="1671"/>
                  <a:pt x="3752" y="1671"/>
                </a:cubicBezTo>
                <a:lnTo>
                  <a:pt x="3752" y="1671"/>
                </a:lnTo>
                <a:cubicBezTo>
                  <a:pt x="3755" y="1668"/>
                  <a:pt x="3759" y="1663"/>
                  <a:pt x="3761" y="1659"/>
                </a:cubicBezTo>
                <a:cubicBezTo>
                  <a:pt x="3762" y="1654"/>
                  <a:pt x="3764" y="1650"/>
                  <a:pt x="3764" y="1645"/>
                </a:cubicBezTo>
                <a:lnTo>
                  <a:pt x="3764" y="1643"/>
                </a:lnTo>
                <a:lnTo>
                  <a:pt x="3764" y="1147"/>
                </a:lnTo>
                <a:cubicBezTo>
                  <a:pt x="3766" y="1077"/>
                  <a:pt x="3796" y="1012"/>
                  <a:pt x="3842" y="966"/>
                </a:cubicBezTo>
                <a:cubicBezTo>
                  <a:pt x="3888" y="920"/>
                  <a:pt x="3953" y="890"/>
                  <a:pt x="4023" y="890"/>
                </a:cubicBezTo>
                <a:cubicBezTo>
                  <a:pt x="4095" y="890"/>
                  <a:pt x="4159" y="918"/>
                  <a:pt x="4205" y="966"/>
                </a:cubicBezTo>
                <a:cubicBezTo>
                  <a:pt x="4251" y="1012"/>
                  <a:pt x="4279" y="1077"/>
                  <a:pt x="4279" y="1147"/>
                </a:cubicBezTo>
                <a:lnTo>
                  <a:pt x="4279" y="1634"/>
                </a:lnTo>
                <a:cubicBezTo>
                  <a:pt x="4279" y="1652"/>
                  <a:pt x="4286" y="1668"/>
                  <a:pt x="4298" y="1680"/>
                </a:cubicBezTo>
                <a:cubicBezTo>
                  <a:pt x="4310" y="1691"/>
                  <a:pt x="4326" y="1698"/>
                  <a:pt x="4342" y="1698"/>
                </a:cubicBezTo>
                <a:cubicBezTo>
                  <a:pt x="4360" y="1698"/>
                  <a:pt x="4376" y="1691"/>
                  <a:pt x="4386" y="1680"/>
                </a:cubicBezTo>
                <a:cubicBezTo>
                  <a:pt x="4399" y="1670"/>
                  <a:pt x="4406" y="1652"/>
                  <a:pt x="4406" y="1634"/>
                </a:cubicBezTo>
                <a:lnTo>
                  <a:pt x="4406" y="1147"/>
                </a:lnTo>
                <a:cubicBezTo>
                  <a:pt x="4413" y="936"/>
                  <a:pt x="4240" y="763"/>
                  <a:pt x="4027" y="763"/>
                </a:cubicBezTo>
                <a:close/>
                <a:moveTo>
                  <a:pt x="5294" y="901"/>
                </a:moveTo>
                <a:cubicBezTo>
                  <a:pt x="5375" y="985"/>
                  <a:pt x="5421" y="1103"/>
                  <a:pt x="5423" y="1230"/>
                </a:cubicBezTo>
                <a:cubicBezTo>
                  <a:pt x="5423" y="1356"/>
                  <a:pt x="5375" y="1472"/>
                  <a:pt x="5294" y="1559"/>
                </a:cubicBezTo>
                <a:cubicBezTo>
                  <a:pt x="5214" y="1643"/>
                  <a:pt x="5101" y="1698"/>
                  <a:pt x="4978" y="1698"/>
                </a:cubicBezTo>
                <a:cubicBezTo>
                  <a:pt x="4854" y="1698"/>
                  <a:pt x="4744" y="1644"/>
                  <a:pt x="4663" y="1559"/>
                </a:cubicBezTo>
                <a:cubicBezTo>
                  <a:pt x="4582" y="1475"/>
                  <a:pt x="4533" y="1356"/>
                  <a:pt x="4533" y="1230"/>
                </a:cubicBezTo>
                <a:cubicBezTo>
                  <a:pt x="4533" y="1103"/>
                  <a:pt x="4582" y="987"/>
                  <a:pt x="4663" y="901"/>
                </a:cubicBezTo>
                <a:cubicBezTo>
                  <a:pt x="4742" y="816"/>
                  <a:pt x="4855" y="761"/>
                  <a:pt x="4978" y="761"/>
                </a:cubicBezTo>
                <a:cubicBezTo>
                  <a:pt x="5103" y="761"/>
                  <a:pt x="5214" y="816"/>
                  <a:pt x="5294" y="901"/>
                </a:cubicBezTo>
                <a:close/>
                <a:moveTo>
                  <a:pt x="5296" y="1230"/>
                </a:moveTo>
                <a:cubicBezTo>
                  <a:pt x="5296" y="1135"/>
                  <a:pt x="5258" y="1049"/>
                  <a:pt x="5200" y="987"/>
                </a:cubicBezTo>
                <a:cubicBezTo>
                  <a:pt x="5141" y="925"/>
                  <a:pt x="5063" y="887"/>
                  <a:pt x="4978" y="887"/>
                </a:cubicBezTo>
                <a:cubicBezTo>
                  <a:pt x="4892" y="887"/>
                  <a:pt x="4813" y="925"/>
                  <a:pt x="4755" y="987"/>
                </a:cubicBezTo>
                <a:cubicBezTo>
                  <a:pt x="4696" y="1049"/>
                  <a:pt x="4659" y="1135"/>
                  <a:pt x="4659" y="1230"/>
                </a:cubicBezTo>
                <a:cubicBezTo>
                  <a:pt x="4659" y="1324"/>
                  <a:pt x="4696" y="1410"/>
                  <a:pt x="4755" y="1471"/>
                </a:cubicBezTo>
                <a:cubicBezTo>
                  <a:pt x="4813" y="1533"/>
                  <a:pt x="4892" y="1569"/>
                  <a:pt x="4978" y="1569"/>
                </a:cubicBezTo>
                <a:cubicBezTo>
                  <a:pt x="5065" y="1569"/>
                  <a:pt x="5144" y="1532"/>
                  <a:pt x="5200" y="1471"/>
                </a:cubicBezTo>
                <a:cubicBezTo>
                  <a:pt x="5259" y="1409"/>
                  <a:pt x="5296" y="1324"/>
                  <a:pt x="5296" y="1230"/>
                </a:cubicBezTo>
                <a:close/>
                <a:moveTo>
                  <a:pt x="6671" y="768"/>
                </a:moveTo>
                <a:lnTo>
                  <a:pt x="6671" y="768"/>
                </a:lnTo>
                <a:cubicBezTo>
                  <a:pt x="6669" y="768"/>
                  <a:pt x="6669" y="768"/>
                  <a:pt x="6671" y="768"/>
                </a:cubicBezTo>
                <a:cubicBezTo>
                  <a:pt x="6662" y="765"/>
                  <a:pt x="6655" y="763"/>
                  <a:pt x="6648" y="763"/>
                </a:cubicBezTo>
                <a:cubicBezTo>
                  <a:pt x="6636" y="763"/>
                  <a:pt x="6624" y="767"/>
                  <a:pt x="6613" y="774"/>
                </a:cubicBezTo>
                <a:cubicBezTo>
                  <a:pt x="6603" y="781"/>
                  <a:pt x="6593" y="790"/>
                  <a:pt x="6588" y="802"/>
                </a:cubicBezTo>
                <a:lnTo>
                  <a:pt x="6588" y="802"/>
                </a:lnTo>
                <a:lnTo>
                  <a:pt x="6345" y="1467"/>
                </a:lnTo>
                <a:lnTo>
                  <a:pt x="6158" y="1022"/>
                </a:lnTo>
                <a:lnTo>
                  <a:pt x="6158" y="1022"/>
                </a:lnTo>
                <a:cubicBezTo>
                  <a:pt x="6153" y="1010"/>
                  <a:pt x="6144" y="999"/>
                  <a:pt x="6133" y="994"/>
                </a:cubicBezTo>
                <a:cubicBezTo>
                  <a:pt x="6123" y="987"/>
                  <a:pt x="6110" y="983"/>
                  <a:pt x="6096" y="983"/>
                </a:cubicBezTo>
                <a:cubicBezTo>
                  <a:pt x="6084" y="983"/>
                  <a:pt x="6072" y="987"/>
                  <a:pt x="6061" y="994"/>
                </a:cubicBezTo>
                <a:cubicBezTo>
                  <a:pt x="6051" y="1001"/>
                  <a:pt x="6042" y="1010"/>
                  <a:pt x="6036" y="1022"/>
                </a:cubicBezTo>
                <a:lnTo>
                  <a:pt x="6036" y="1022"/>
                </a:lnTo>
                <a:lnTo>
                  <a:pt x="5848" y="1467"/>
                </a:lnTo>
                <a:lnTo>
                  <a:pt x="5603" y="802"/>
                </a:lnTo>
                <a:lnTo>
                  <a:pt x="5603" y="802"/>
                </a:lnTo>
                <a:cubicBezTo>
                  <a:pt x="5599" y="790"/>
                  <a:pt x="5591" y="779"/>
                  <a:pt x="5580" y="772"/>
                </a:cubicBezTo>
                <a:cubicBezTo>
                  <a:pt x="5569" y="765"/>
                  <a:pt x="5557" y="761"/>
                  <a:pt x="5545" y="761"/>
                </a:cubicBezTo>
                <a:cubicBezTo>
                  <a:pt x="5536" y="761"/>
                  <a:pt x="5529" y="763"/>
                  <a:pt x="5520" y="767"/>
                </a:cubicBezTo>
                <a:lnTo>
                  <a:pt x="5520" y="767"/>
                </a:lnTo>
                <a:lnTo>
                  <a:pt x="5520" y="767"/>
                </a:lnTo>
                <a:cubicBezTo>
                  <a:pt x="5497" y="777"/>
                  <a:pt x="5483" y="800"/>
                  <a:pt x="5483" y="825"/>
                </a:cubicBezTo>
                <a:cubicBezTo>
                  <a:pt x="5483" y="832"/>
                  <a:pt x="5485" y="841"/>
                  <a:pt x="5488" y="848"/>
                </a:cubicBezTo>
                <a:lnTo>
                  <a:pt x="5488" y="848"/>
                </a:lnTo>
                <a:lnTo>
                  <a:pt x="5790" y="1654"/>
                </a:lnTo>
                <a:lnTo>
                  <a:pt x="5790" y="1654"/>
                </a:lnTo>
                <a:cubicBezTo>
                  <a:pt x="5791" y="1659"/>
                  <a:pt x="5795" y="1666"/>
                  <a:pt x="5800" y="1671"/>
                </a:cubicBezTo>
                <a:cubicBezTo>
                  <a:pt x="5804" y="1675"/>
                  <a:pt x="5809" y="1679"/>
                  <a:pt x="5814" y="1682"/>
                </a:cubicBezTo>
                <a:cubicBezTo>
                  <a:pt x="5816" y="1684"/>
                  <a:pt x="5816" y="1684"/>
                  <a:pt x="5820" y="1686"/>
                </a:cubicBezTo>
                <a:cubicBezTo>
                  <a:pt x="5821" y="1687"/>
                  <a:pt x="5825" y="1687"/>
                  <a:pt x="5829" y="1689"/>
                </a:cubicBezTo>
                <a:cubicBezTo>
                  <a:pt x="5834" y="1691"/>
                  <a:pt x="5841" y="1693"/>
                  <a:pt x="5850" y="1693"/>
                </a:cubicBezTo>
                <a:cubicBezTo>
                  <a:pt x="5862" y="1693"/>
                  <a:pt x="5873" y="1689"/>
                  <a:pt x="5883" y="1682"/>
                </a:cubicBezTo>
                <a:cubicBezTo>
                  <a:pt x="5892" y="1675"/>
                  <a:pt x="5901" y="1666"/>
                  <a:pt x="5906" y="1654"/>
                </a:cubicBezTo>
                <a:lnTo>
                  <a:pt x="5906" y="1654"/>
                </a:lnTo>
                <a:lnTo>
                  <a:pt x="6096" y="1200"/>
                </a:lnTo>
                <a:lnTo>
                  <a:pt x="6287" y="1652"/>
                </a:lnTo>
                <a:lnTo>
                  <a:pt x="6287" y="1652"/>
                </a:lnTo>
                <a:cubicBezTo>
                  <a:pt x="6290" y="1664"/>
                  <a:pt x="6299" y="1673"/>
                  <a:pt x="6308" y="1680"/>
                </a:cubicBezTo>
                <a:cubicBezTo>
                  <a:pt x="6317" y="1687"/>
                  <a:pt x="6327" y="1693"/>
                  <a:pt x="6340" y="1693"/>
                </a:cubicBezTo>
                <a:lnTo>
                  <a:pt x="6348" y="1693"/>
                </a:lnTo>
                <a:cubicBezTo>
                  <a:pt x="6355" y="1693"/>
                  <a:pt x="6364" y="1691"/>
                  <a:pt x="6370" y="1689"/>
                </a:cubicBezTo>
                <a:cubicBezTo>
                  <a:pt x="6377" y="1687"/>
                  <a:pt x="6382" y="1684"/>
                  <a:pt x="6385" y="1680"/>
                </a:cubicBezTo>
                <a:cubicBezTo>
                  <a:pt x="6396" y="1673"/>
                  <a:pt x="6403" y="1661"/>
                  <a:pt x="6408" y="1650"/>
                </a:cubicBezTo>
                <a:lnTo>
                  <a:pt x="6408" y="1650"/>
                </a:lnTo>
                <a:lnTo>
                  <a:pt x="6708" y="848"/>
                </a:lnTo>
                <a:cubicBezTo>
                  <a:pt x="6711" y="841"/>
                  <a:pt x="6713" y="832"/>
                  <a:pt x="6713" y="825"/>
                </a:cubicBezTo>
                <a:cubicBezTo>
                  <a:pt x="6708" y="802"/>
                  <a:pt x="6694" y="779"/>
                  <a:pt x="6671" y="7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1"/>
          <p:cNvSpPr txBox="1"/>
          <p:nvPr>
            <p:ph idx="1" type="body"/>
          </p:nvPr>
        </p:nvSpPr>
        <p:spPr>
          <a:xfrm>
            <a:off x="365750" y="1886350"/>
            <a:ext cx="7484400" cy="13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7" name="Google Shape;307;p41"/>
          <p:cNvSpPr/>
          <p:nvPr/>
        </p:nvSpPr>
        <p:spPr>
          <a:xfrm>
            <a:off x="457202" y="4864608"/>
            <a:ext cx="17085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chemeClr val="lt1"/>
                </a:solidFill>
              </a:rPr>
              <a:t>2023</a:t>
            </a:r>
            <a:r>
              <a:rPr b="0" i="0"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1"/>
          <p:cNvSpPr/>
          <p:nvPr/>
        </p:nvSpPr>
        <p:spPr>
          <a:xfrm>
            <a:off x="5917776" y="1776875"/>
            <a:ext cx="4395610" cy="4179094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FFFFFF">
              <a:alpha val="139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02">
  <p:cSld name="Thank You_1">
    <p:bg>
      <p:bgPr>
        <a:solidFill>
          <a:schemeClr val="accen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/>
          <p:nvPr/>
        </p:nvSpPr>
        <p:spPr>
          <a:xfrm>
            <a:off x="457200" y="4444162"/>
            <a:ext cx="1444930" cy="330450"/>
          </a:xfrm>
          <a:custGeom>
            <a:rect b="b" l="l" r="r" t="t"/>
            <a:pathLst>
              <a:path extrusionOk="0" h="2451" w="10771">
                <a:moveTo>
                  <a:pt x="10625" y="726"/>
                </a:moveTo>
                <a:lnTo>
                  <a:pt x="10597" y="726"/>
                </a:lnTo>
                <a:lnTo>
                  <a:pt x="10597" y="761"/>
                </a:lnTo>
                <a:lnTo>
                  <a:pt x="10625" y="761"/>
                </a:lnTo>
                <a:cubicBezTo>
                  <a:pt x="10638" y="761"/>
                  <a:pt x="10646" y="756"/>
                  <a:pt x="10646" y="744"/>
                </a:cubicBezTo>
                <a:cubicBezTo>
                  <a:pt x="10646" y="731"/>
                  <a:pt x="10639" y="726"/>
                  <a:pt x="10625" y="726"/>
                </a:cubicBezTo>
                <a:close/>
                <a:moveTo>
                  <a:pt x="10562" y="693"/>
                </a:moveTo>
                <a:lnTo>
                  <a:pt x="10625" y="693"/>
                </a:lnTo>
                <a:cubicBezTo>
                  <a:pt x="10660" y="693"/>
                  <a:pt x="10683" y="712"/>
                  <a:pt x="10683" y="742"/>
                </a:cubicBezTo>
                <a:cubicBezTo>
                  <a:pt x="10683" y="760"/>
                  <a:pt x="10675" y="774"/>
                  <a:pt x="10660" y="783"/>
                </a:cubicBezTo>
                <a:lnTo>
                  <a:pt x="10685" y="820"/>
                </a:lnTo>
                <a:lnTo>
                  <a:pt x="10685" y="827"/>
                </a:lnTo>
                <a:lnTo>
                  <a:pt x="10648" y="827"/>
                </a:lnTo>
                <a:lnTo>
                  <a:pt x="10623" y="791"/>
                </a:lnTo>
                <a:lnTo>
                  <a:pt x="10595" y="791"/>
                </a:lnTo>
                <a:lnTo>
                  <a:pt x="10595" y="827"/>
                </a:lnTo>
                <a:lnTo>
                  <a:pt x="10560" y="827"/>
                </a:lnTo>
                <a:lnTo>
                  <a:pt x="10560" y="693"/>
                </a:lnTo>
                <a:lnTo>
                  <a:pt x="10562" y="693"/>
                </a:lnTo>
                <a:close/>
                <a:moveTo>
                  <a:pt x="10742" y="761"/>
                </a:moveTo>
                <a:cubicBezTo>
                  <a:pt x="10742" y="691"/>
                  <a:pt x="10694" y="636"/>
                  <a:pt x="10622" y="636"/>
                </a:cubicBezTo>
                <a:cubicBezTo>
                  <a:pt x="10551" y="636"/>
                  <a:pt x="10504" y="687"/>
                  <a:pt x="10504" y="761"/>
                </a:cubicBezTo>
                <a:cubicBezTo>
                  <a:pt x="10504" y="832"/>
                  <a:pt x="10551" y="887"/>
                  <a:pt x="10622" y="887"/>
                </a:cubicBezTo>
                <a:cubicBezTo>
                  <a:pt x="10694" y="888"/>
                  <a:pt x="10742" y="834"/>
                  <a:pt x="10742" y="761"/>
                </a:cubicBezTo>
                <a:close/>
                <a:moveTo>
                  <a:pt x="10770" y="761"/>
                </a:moveTo>
                <a:cubicBezTo>
                  <a:pt x="10770" y="846"/>
                  <a:pt x="10713" y="915"/>
                  <a:pt x="10620" y="915"/>
                </a:cubicBezTo>
                <a:cubicBezTo>
                  <a:pt x="10527" y="915"/>
                  <a:pt x="10472" y="844"/>
                  <a:pt x="10472" y="761"/>
                </a:cubicBezTo>
                <a:cubicBezTo>
                  <a:pt x="10472" y="677"/>
                  <a:pt x="10527" y="608"/>
                  <a:pt x="10620" y="608"/>
                </a:cubicBezTo>
                <a:cubicBezTo>
                  <a:pt x="10715" y="608"/>
                  <a:pt x="10770" y="679"/>
                  <a:pt x="10770" y="761"/>
                </a:cubicBezTo>
                <a:close/>
                <a:moveTo>
                  <a:pt x="2384" y="1061"/>
                </a:moveTo>
                <a:lnTo>
                  <a:pt x="2095" y="1228"/>
                </a:lnTo>
                <a:lnTo>
                  <a:pt x="2384" y="1395"/>
                </a:lnTo>
                <a:cubicBezTo>
                  <a:pt x="2457" y="1437"/>
                  <a:pt x="2483" y="1530"/>
                  <a:pt x="2441" y="1603"/>
                </a:cubicBezTo>
                <a:cubicBezTo>
                  <a:pt x="2398" y="1675"/>
                  <a:pt x="2305" y="1700"/>
                  <a:pt x="2233" y="1659"/>
                </a:cubicBezTo>
                <a:lnTo>
                  <a:pt x="1717" y="1361"/>
                </a:lnTo>
                <a:cubicBezTo>
                  <a:pt x="1681" y="1342"/>
                  <a:pt x="1658" y="1310"/>
                  <a:pt x="1648" y="1275"/>
                </a:cubicBezTo>
                <a:cubicBezTo>
                  <a:pt x="1642" y="1259"/>
                  <a:pt x="1641" y="1242"/>
                  <a:pt x="1641" y="1227"/>
                </a:cubicBezTo>
                <a:cubicBezTo>
                  <a:pt x="1641" y="1214"/>
                  <a:pt x="1642" y="1202"/>
                  <a:pt x="1646" y="1191"/>
                </a:cubicBezTo>
                <a:cubicBezTo>
                  <a:pt x="1657" y="1154"/>
                  <a:pt x="1681" y="1121"/>
                  <a:pt x="1717" y="1100"/>
                </a:cubicBezTo>
                <a:lnTo>
                  <a:pt x="2233" y="802"/>
                </a:lnTo>
                <a:cubicBezTo>
                  <a:pt x="2305" y="760"/>
                  <a:pt x="2398" y="784"/>
                  <a:pt x="2441" y="858"/>
                </a:cubicBezTo>
                <a:cubicBezTo>
                  <a:pt x="2483" y="925"/>
                  <a:pt x="2457" y="1019"/>
                  <a:pt x="2384" y="1061"/>
                </a:cubicBezTo>
                <a:close/>
                <a:moveTo>
                  <a:pt x="2111" y="1869"/>
                </a:moveTo>
                <a:lnTo>
                  <a:pt x="1595" y="1571"/>
                </a:lnTo>
                <a:cubicBezTo>
                  <a:pt x="1567" y="1555"/>
                  <a:pt x="1537" y="1548"/>
                  <a:pt x="1507" y="1552"/>
                </a:cubicBezTo>
                <a:cubicBezTo>
                  <a:pt x="1428" y="1557"/>
                  <a:pt x="1366" y="1624"/>
                  <a:pt x="1366" y="1703"/>
                </a:cubicBezTo>
                <a:lnTo>
                  <a:pt x="1366" y="2299"/>
                </a:lnTo>
                <a:cubicBezTo>
                  <a:pt x="1366" y="2383"/>
                  <a:pt x="1435" y="2450"/>
                  <a:pt x="1517" y="2450"/>
                </a:cubicBezTo>
                <a:cubicBezTo>
                  <a:pt x="1602" y="2450"/>
                  <a:pt x="1669" y="2382"/>
                  <a:pt x="1669" y="2299"/>
                </a:cubicBezTo>
                <a:lnTo>
                  <a:pt x="1669" y="1964"/>
                </a:lnTo>
                <a:lnTo>
                  <a:pt x="1958" y="2131"/>
                </a:lnTo>
                <a:cubicBezTo>
                  <a:pt x="2030" y="2174"/>
                  <a:pt x="2124" y="2149"/>
                  <a:pt x="2166" y="2077"/>
                </a:cubicBezTo>
                <a:cubicBezTo>
                  <a:pt x="2208" y="2005"/>
                  <a:pt x="2183" y="1911"/>
                  <a:pt x="2111" y="1869"/>
                </a:cubicBezTo>
                <a:close/>
                <a:moveTo>
                  <a:pt x="1514" y="1284"/>
                </a:moveTo>
                <a:lnTo>
                  <a:pt x="1299" y="1499"/>
                </a:lnTo>
                <a:cubicBezTo>
                  <a:pt x="1294" y="1506"/>
                  <a:pt x="1281" y="1511"/>
                  <a:pt x="1272" y="1511"/>
                </a:cubicBezTo>
                <a:lnTo>
                  <a:pt x="1257" y="1511"/>
                </a:lnTo>
                <a:lnTo>
                  <a:pt x="1225" y="1511"/>
                </a:lnTo>
                <a:lnTo>
                  <a:pt x="1209" y="1511"/>
                </a:lnTo>
                <a:cubicBezTo>
                  <a:pt x="1200" y="1511"/>
                  <a:pt x="1188" y="1506"/>
                  <a:pt x="1183" y="1499"/>
                </a:cubicBezTo>
                <a:lnTo>
                  <a:pt x="968" y="1284"/>
                </a:lnTo>
                <a:cubicBezTo>
                  <a:pt x="962" y="1279"/>
                  <a:pt x="957" y="1266"/>
                  <a:pt x="957" y="1257"/>
                </a:cubicBezTo>
                <a:lnTo>
                  <a:pt x="957" y="1243"/>
                </a:lnTo>
                <a:lnTo>
                  <a:pt x="957" y="1211"/>
                </a:lnTo>
                <a:lnTo>
                  <a:pt x="957" y="1195"/>
                </a:lnTo>
                <a:cubicBezTo>
                  <a:pt x="957" y="1186"/>
                  <a:pt x="962" y="1174"/>
                  <a:pt x="968" y="1168"/>
                </a:cubicBezTo>
                <a:lnTo>
                  <a:pt x="1183" y="954"/>
                </a:lnTo>
                <a:cubicBezTo>
                  <a:pt x="1190" y="946"/>
                  <a:pt x="1200" y="943"/>
                  <a:pt x="1209" y="943"/>
                </a:cubicBezTo>
                <a:lnTo>
                  <a:pt x="1225" y="943"/>
                </a:lnTo>
                <a:lnTo>
                  <a:pt x="1257" y="943"/>
                </a:lnTo>
                <a:lnTo>
                  <a:pt x="1272" y="943"/>
                </a:lnTo>
                <a:cubicBezTo>
                  <a:pt x="1281" y="943"/>
                  <a:pt x="1294" y="948"/>
                  <a:pt x="1299" y="954"/>
                </a:cubicBezTo>
                <a:lnTo>
                  <a:pt x="1514" y="1168"/>
                </a:lnTo>
                <a:cubicBezTo>
                  <a:pt x="1519" y="1174"/>
                  <a:pt x="1524" y="1186"/>
                  <a:pt x="1524" y="1195"/>
                </a:cubicBezTo>
                <a:lnTo>
                  <a:pt x="1524" y="1211"/>
                </a:lnTo>
                <a:lnTo>
                  <a:pt x="1524" y="1243"/>
                </a:lnTo>
                <a:lnTo>
                  <a:pt x="1524" y="1257"/>
                </a:lnTo>
                <a:cubicBezTo>
                  <a:pt x="1526" y="1266"/>
                  <a:pt x="1521" y="1279"/>
                  <a:pt x="1514" y="1284"/>
                </a:cubicBezTo>
                <a:close/>
                <a:moveTo>
                  <a:pt x="1343" y="1227"/>
                </a:moveTo>
                <a:cubicBezTo>
                  <a:pt x="1343" y="1218"/>
                  <a:pt x="1338" y="1205"/>
                  <a:pt x="1332" y="1200"/>
                </a:cubicBezTo>
                <a:lnTo>
                  <a:pt x="1271" y="1139"/>
                </a:lnTo>
                <a:cubicBezTo>
                  <a:pt x="1265" y="1133"/>
                  <a:pt x="1253" y="1128"/>
                  <a:pt x="1244" y="1128"/>
                </a:cubicBezTo>
                <a:lnTo>
                  <a:pt x="1242" y="1128"/>
                </a:lnTo>
                <a:cubicBezTo>
                  <a:pt x="1234" y="1128"/>
                  <a:pt x="1221" y="1133"/>
                  <a:pt x="1216" y="1139"/>
                </a:cubicBezTo>
                <a:lnTo>
                  <a:pt x="1154" y="1200"/>
                </a:lnTo>
                <a:cubicBezTo>
                  <a:pt x="1147" y="1207"/>
                  <a:pt x="1144" y="1220"/>
                  <a:pt x="1144" y="1227"/>
                </a:cubicBezTo>
                <a:lnTo>
                  <a:pt x="1144" y="1228"/>
                </a:lnTo>
                <a:cubicBezTo>
                  <a:pt x="1144" y="1237"/>
                  <a:pt x="1149" y="1249"/>
                  <a:pt x="1154" y="1254"/>
                </a:cubicBezTo>
                <a:lnTo>
                  <a:pt x="1216" y="1316"/>
                </a:lnTo>
                <a:cubicBezTo>
                  <a:pt x="1221" y="1321"/>
                  <a:pt x="1234" y="1326"/>
                  <a:pt x="1242" y="1326"/>
                </a:cubicBezTo>
                <a:lnTo>
                  <a:pt x="1244" y="1326"/>
                </a:lnTo>
                <a:cubicBezTo>
                  <a:pt x="1253" y="1326"/>
                  <a:pt x="1265" y="1321"/>
                  <a:pt x="1271" y="1316"/>
                </a:cubicBezTo>
                <a:lnTo>
                  <a:pt x="1332" y="1254"/>
                </a:lnTo>
                <a:cubicBezTo>
                  <a:pt x="1338" y="1247"/>
                  <a:pt x="1343" y="1237"/>
                  <a:pt x="1343" y="1228"/>
                </a:cubicBezTo>
                <a:lnTo>
                  <a:pt x="1343" y="1227"/>
                </a:lnTo>
                <a:close/>
                <a:moveTo>
                  <a:pt x="370" y="583"/>
                </a:moveTo>
                <a:lnTo>
                  <a:pt x="887" y="881"/>
                </a:lnTo>
                <a:cubicBezTo>
                  <a:pt x="915" y="897"/>
                  <a:pt x="945" y="904"/>
                  <a:pt x="975" y="901"/>
                </a:cubicBezTo>
                <a:cubicBezTo>
                  <a:pt x="1054" y="895"/>
                  <a:pt x="1116" y="828"/>
                  <a:pt x="1116" y="749"/>
                </a:cubicBezTo>
                <a:lnTo>
                  <a:pt x="1116" y="152"/>
                </a:lnTo>
                <a:cubicBezTo>
                  <a:pt x="1116" y="67"/>
                  <a:pt x="1047" y="0"/>
                  <a:pt x="964" y="0"/>
                </a:cubicBezTo>
                <a:cubicBezTo>
                  <a:pt x="879" y="0"/>
                  <a:pt x="812" y="69"/>
                  <a:pt x="812" y="152"/>
                </a:cubicBezTo>
                <a:lnTo>
                  <a:pt x="812" y="487"/>
                </a:lnTo>
                <a:lnTo>
                  <a:pt x="523" y="319"/>
                </a:lnTo>
                <a:cubicBezTo>
                  <a:pt x="451" y="277"/>
                  <a:pt x="358" y="302"/>
                  <a:pt x="316" y="376"/>
                </a:cubicBezTo>
                <a:cubicBezTo>
                  <a:pt x="273" y="450"/>
                  <a:pt x="298" y="543"/>
                  <a:pt x="370" y="583"/>
                </a:cubicBezTo>
                <a:close/>
                <a:moveTo>
                  <a:pt x="1505" y="902"/>
                </a:moveTo>
                <a:cubicBezTo>
                  <a:pt x="1535" y="904"/>
                  <a:pt x="1565" y="899"/>
                  <a:pt x="1593" y="883"/>
                </a:cubicBezTo>
                <a:lnTo>
                  <a:pt x="2109" y="585"/>
                </a:lnTo>
                <a:cubicBezTo>
                  <a:pt x="2182" y="543"/>
                  <a:pt x="2206" y="450"/>
                  <a:pt x="2166" y="377"/>
                </a:cubicBezTo>
                <a:cubicBezTo>
                  <a:pt x="2124" y="305"/>
                  <a:pt x="2030" y="280"/>
                  <a:pt x="1958" y="321"/>
                </a:cubicBezTo>
                <a:lnTo>
                  <a:pt x="1669" y="488"/>
                </a:lnTo>
                <a:lnTo>
                  <a:pt x="1669" y="153"/>
                </a:lnTo>
                <a:cubicBezTo>
                  <a:pt x="1669" y="69"/>
                  <a:pt x="1600" y="2"/>
                  <a:pt x="1517" y="2"/>
                </a:cubicBezTo>
                <a:cubicBezTo>
                  <a:pt x="1433" y="2"/>
                  <a:pt x="1366" y="71"/>
                  <a:pt x="1366" y="153"/>
                </a:cubicBezTo>
                <a:lnTo>
                  <a:pt x="1366" y="751"/>
                </a:lnTo>
                <a:cubicBezTo>
                  <a:pt x="1366" y="830"/>
                  <a:pt x="1428" y="897"/>
                  <a:pt x="1505" y="902"/>
                </a:cubicBezTo>
                <a:close/>
                <a:moveTo>
                  <a:pt x="976" y="1550"/>
                </a:moveTo>
                <a:cubicBezTo>
                  <a:pt x="946" y="1548"/>
                  <a:pt x="916" y="1553"/>
                  <a:pt x="888" y="1569"/>
                </a:cubicBezTo>
                <a:lnTo>
                  <a:pt x="372" y="1867"/>
                </a:lnTo>
                <a:cubicBezTo>
                  <a:pt x="300" y="1909"/>
                  <a:pt x="275" y="2003"/>
                  <a:pt x="316" y="2075"/>
                </a:cubicBezTo>
                <a:cubicBezTo>
                  <a:pt x="358" y="2147"/>
                  <a:pt x="451" y="2172"/>
                  <a:pt x="523" y="2130"/>
                </a:cubicBezTo>
                <a:lnTo>
                  <a:pt x="812" y="1962"/>
                </a:lnTo>
                <a:lnTo>
                  <a:pt x="812" y="2297"/>
                </a:lnTo>
                <a:cubicBezTo>
                  <a:pt x="812" y="2382"/>
                  <a:pt x="881" y="2449"/>
                  <a:pt x="964" y="2449"/>
                </a:cubicBezTo>
                <a:cubicBezTo>
                  <a:pt x="1049" y="2449"/>
                  <a:pt x="1116" y="2380"/>
                  <a:pt x="1116" y="2297"/>
                </a:cubicBezTo>
                <a:lnTo>
                  <a:pt x="1116" y="1700"/>
                </a:lnTo>
                <a:cubicBezTo>
                  <a:pt x="1117" y="1622"/>
                  <a:pt x="1056" y="1557"/>
                  <a:pt x="976" y="1550"/>
                </a:cubicBezTo>
                <a:close/>
                <a:moveTo>
                  <a:pt x="835" y="1271"/>
                </a:moveTo>
                <a:cubicBezTo>
                  <a:pt x="841" y="1256"/>
                  <a:pt x="842" y="1239"/>
                  <a:pt x="842" y="1223"/>
                </a:cubicBezTo>
                <a:cubicBezTo>
                  <a:pt x="842" y="1211"/>
                  <a:pt x="841" y="1198"/>
                  <a:pt x="837" y="1188"/>
                </a:cubicBezTo>
                <a:cubicBezTo>
                  <a:pt x="827" y="1151"/>
                  <a:pt x="802" y="1117"/>
                  <a:pt x="767" y="1096"/>
                </a:cubicBezTo>
                <a:lnTo>
                  <a:pt x="250" y="797"/>
                </a:lnTo>
                <a:cubicBezTo>
                  <a:pt x="178" y="754"/>
                  <a:pt x="85" y="779"/>
                  <a:pt x="42" y="853"/>
                </a:cubicBezTo>
                <a:cubicBezTo>
                  <a:pt x="0" y="925"/>
                  <a:pt x="25" y="1019"/>
                  <a:pt x="99" y="1061"/>
                </a:cubicBezTo>
                <a:lnTo>
                  <a:pt x="388" y="1228"/>
                </a:lnTo>
                <a:lnTo>
                  <a:pt x="99" y="1395"/>
                </a:lnTo>
                <a:cubicBezTo>
                  <a:pt x="27" y="1437"/>
                  <a:pt x="2" y="1530"/>
                  <a:pt x="42" y="1603"/>
                </a:cubicBezTo>
                <a:cubicBezTo>
                  <a:pt x="85" y="1675"/>
                  <a:pt x="178" y="1700"/>
                  <a:pt x="250" y="1659"/>
                </a:cubicBezTo>
                <a:lnTo>
                  <a:pt x="767" y="1361"/>
                </a:lnTo>
                <a:cubicBezTo>
                  <a:pt x="802" y="1338"/>
                  <a:pt x="825" y="1307"/>
                  <a:pt x="835" y="1271"/>
                </a:cubicBezTo>
                <a:close/>
                <a:moveTo>
                  <a:pt x="7251" y="379"/>
                </a:moveTo>
                <a:lnTo>
                  <a:pt x="7237" y="379"/>
                </a:lnTo>
                <a:cubicBezTo>
                  <a:pt x="7235" y="379"/>
                  <a:pt x="7233" y="379"/>
                  <a:pt x="7231" y="379"/>
                </a:cubicBezTo>
                <a:cubicBezTo>
                  <a:pt x="7229" y="379"/>
                  <a:pt x="7228" y="379"/>
                  <a:pt x="7226" y="379"/>
                </a:cubicBezTo>
                <a:cubicBezTo>
                  <a:pt x="7189" y="379"/>
                  <a:pt x="7154" y="383"/>
                  <a:pt x="7120" y="395"/>
                </a:cubicBezTo>
                <a:cubicBezTo>
                  <a:pt x="7087" y="405"/>
                  <a:pt x="7057" y="423"/>
                  <a:pt x="7034" y="451"/>
                </a:cubicBezTo>
                <a:lnTo>
                  <a:pt x="7034" y="451"/>
                </a:lnTo>
                <a:lnTo>
                  <a:pt x="7034" y="451"/>
                </a:lnTo>
                <a:lnTo>
                  <a:pt x="7034" y="451"/>
                </a:lnTo>
                <a:cubicBezTo>
                  <a:pt x="7009" y="478"/>
                  <a:pt x="6993" y="511"/>
                  <a:pt x="6985" y="546"/>
                </a:cubicBezTo>
                <a:cubicBezTo>
                  <a:pt x="6974" y="583"/>
                  <a:pt x="6970" y="624"/>
                  <a:pt x="6970" y="672"/>
                </a:cubicBezTo>
                <a:lnTo>
                  <a:pt x="6970" y="763"/>
                </a:lnTo>
                <a:lnTo>
                  <a:pt x="6870" y="763"/>
                </a:lnTo>
                <a:cubicBezTo>
                  <a:pt x="6835" y="763"/>
                  <a:pt x="6807" y="791"/>
                  <a:pt x="6807" y="825"/>
                </a:cubicBezTo>
                <a:cubicBezTo>
                  <a:pt x="6807" y="842"/>
                  <a:pt x="6814" y="860"/>
                  <a:pt x="6824" y="872"/>
                </a:cubicBezTo>
                <a:cubicBezTo>
                  <a:pt x="6836" y="885"/>
                  <a:pt x="6852" y="892"/>
                  <a:pt x="6870" y="894"/>
                </a:cubicBezTo>
                <a:lnTo>
                  <a:pt x="6970" y="894"/>
                </a:lnTo>
                <a:lnTo>
                  <a:pt x="6970" y="1634"/>
                </a:lnTo>
                <a:lnTo>
                  <a:pt x="6970" y="1636"/>
                </a:lnTo>
                <a:cubicBezTo>
                  <a:pt x="6970" y="1654"/>
                  <a:pt x="6977" y="1670"/>
                  <a:pt x="6990" y="1682"/>
                </a:cubicBezTo>
                <a:cubicBezTo>
                  <a:pt x="7002" y="1693"/>
                  <a:pt x="7018" y="1700"/>
                  <a:pt x="7036" y="1700"/>
                </a:cubicBezTo>
                <a:cubicBezTo>
                  <a:pt x="7069" y="1700"/>
                  <a:pt x="7097" y="1671"/>
                  <a:pt x="7097" y="1636"/>
                </a:cubicBezTo>
                <a:lnTo>
                  <a:pt x="7097" y="894"/>
                </a:lnTo>
                <a:lnTo>
                  <a:pt x="7205" y="894"/>
                </a:lnTo>
                <a:cubicBezTo>
                  <a:pt x="7222" y="892"/>
                  <a:pt x="7238" y="885"/>
                  <a:pt x="7251" y="874"/>
                </a:cubicBezTo>
                <a:cubicBezTo>
                  <a:pt x="7263" y="862"/>
                  <a:pt x="7270" y="846"/>
                  <a:pt x="7270" y="828"/>
                </a:cubicBezTo>
                <a:lnTo>
                  <a:pt x="7270" y="827"/>
                </a:lnTo>
                <a:cubicBezTo>
                  <a:pt x="7270" y="793"/>
                  <a:pt x="7242" y="765"/>
                  <a:pt x="7207" y="765"/>
                </a:cubicBezTo>
                <a:lnTo>
                  <a:pt x="7097" y="765"/>
                </a:lnTo>
                <a:lnTo>
                  <a:pt x="7097" y="673"/>
                </a:lnTo>
                <a:cubicBezTo>
                  <a:pt x="7097" y="633"/>
                  <a:pt x="7103" y="603"/>
                  <a:pt x="7108" y="582"/>
                </a:cubicBezTo>
                <a:cubicBezTo>
                  <a:pt x="7113" y="561"/>
                  <a:pt x="7122" y="546"/>
                  <a:pt x="7129" y="538"/>
                </a:cubicBezTo>
                <a:cubicBezTo>
                  <a:pt x="7136" y="531"/>
                  <a:pt x="7145" y="524"/>
                  <a:pt x="7161" y="518"/>
                </a:cubicBezTo>
                <a:cubicBezTo>
                  <a:pt x="7177" y="513"/>
                  <a:pt x="7196" y="509"/>
                  <a:pt x="7224" y="509"/>
                </a:cubicBezTo>
                <a:lnTo>
                  <a:pt x="7228" y="509"/>
                </a:lnTo>
                <a:cubicBezTo>
                  <a:pt x="7229" y="509"/>
                  <a:pt x="7231" y="509"/>
                  <a:pt x="7233" y="509"/>
                </a:cubicBezTo>
                <a:cubicBezTo>
                  <a:pt x="7235" y="509"/>
                  <a:pt x="7237" y="509"/>
                  <a:pt x="7238" y="509"/>
                </a:cubicBezTo>
                <a:lnTo>
                  <a:pt x="7247" y="509"/>
                </a:lnTo>
                <a:lnTo>
                  <a:pt x="7252" y="509"/>
                </a:lnTo>
                <a:cubicBezTo>
                  <a:pt x="7288" y="509"/>
                  <a:pt x="7318" y="481"/>
                  <a:pt x="7318" y="444"/>
                </a:cubicBezTo>
                <a:cubicBezTo>
                  <a:pt x="7314" y="409"/>
                  <a:pt x="7286" y="379"/>
                  <a:pt x="7251" y="379"/>
                </a:cubicBezTo>
                <a:close/>
                <a:moveTo>
                  <a:pt x="9482" y="862"/>
                </a:moveTo>
                <a:cubicBezTo>
                  <a:pt x="9494" y="850"/>
                  <a:pt x="9501" y="832"/>
                  <a:pt x="9501" y="816"/>
                </a:cubicBezTo>
                <a:cubicBezTo>
                  <a:pt x="9501" y="800"/>
                  <a:pt x="9494" y="784"/>
                  <a:pt x="9482" y="772"/>
                </a:cubicBez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cubicBezTo>
                  <a:pt x="9469" y="760"/>
                  <a:pt x="9454" y="753"/>
                  <a:pt x="9438" y="753"/>
                </a:cubicBezTo>
                <a:cubicBezTo>
                  <a:pt x="9423" y="753"/>
                  <a:pt x="9406" y="760"/>
                  <a:pt x="9393" y="772"/>
                </a:cubicBezTo>
                <a:lnTo>
                  <a:pt x="8895" y="1256"/>
                </a:lnTo>
                <a:lnTo>
                  <a:pt x="8895" y="441"/>
                </a:lnTo>
                <a:cubicBezTo>
                  <a:pt x="8895" y="405"/>
                  <a:pt x="8865" y="377"/>
                  <a:pt x="8830" y="377"/>
                </a:cubicBezTo>
                <a:cubicBezTo>
                  <a:pt x="8812" y="377"/>
                  <a:pt x="8796" y="384"/>
                  <a:pt x="8785" y="397"/>
                </a:cubicBezTo>
                <a:cubicBezTo>
                  <a:pt x="8775" y="407"/>
                  <a:pt x="8766" y="425"/>
                  <a:pt x="8766" y="441"/>
                </a:cubicBezTo>
                <a:lnTo>
                  <a:pt x="8766" y="1634"/>
                </a:lnTo>
                <a:cubicBezTo>
                  <a:pt x="8766" y="1652"/>
                  <a:pt x="8773" y="1668"/>
                  <a:pt x="8785" y="1679"/>
                </a:cubicBezTo>
                <a:cubicBezTo>
                  <a:pt x="8796" y="1689"/>
                  <a:pt x="8814" y="1698"/>
                  <a:pt x="8830" y="1698"/>
                </a:cubicBezTo>
                <a:cubicBezTo>
                  <a:pt x="8867" y="1698"/>
                  <a:pt x="8895" y="1670"/>
                  <a:pt x="8895" y="1634"/>
                </a:cubicBezTo>
                <a:lnTo>
                  <a:pt x="8895" y="1437"/>
                </a:lnTo>
                <a:lnTo>
                  <a:pt x="9057" y="1275"/>
                </a:lnTo>
                <a:lnTo>
                  <a:pt x="9388" y="1673"/>
                </a:lnTo>
                <a:cubicBezTo>
                  <a:pt x="9395" y="1682"/>
                  <a:pt x="9402" y="1690"/>
                  <a:pt x="9411" y="1693"/>
                </a:cubicBezTo>
                <a:cubicBezTo>
                  <a:pt x="9420" y="1697"/>
                  <a:pt x="9430" y="1698"/>
                  <a:pt x="9438" y="1698"/>
                </a:cubicBezTo>
                <a:cubicBezTo>
                  <a:pt x="9448" y="1698"/>
                  <a:pt x="9466" y="1696"/>
                  <a:pt x="9480" y="1684"/>
                </a:cubicBezTo>
                <a:lnTo>
                  <a:pt x="9480" y="1684"/>
                </a:lnTo>
                <a:lnTo>
                  <a:pt x="9480" y="1684"/>
                </a:lnTo>
                <a:cubicBezTo>
                  <a:pt x="9494" y="1671"/>
                  <a:pt x="9501" y="1654"/>
                  <a:pt x="9501" y="1636"/>
                </a:cubicBezTo>
                <a:cubicBezTo>
                  <a:pt x="9501" y="1622"/>
                  <a:pt x="9496" y="1606"/>
                  <a:pt x="9485" y="1594"/>
                </a:cubicBezTo>
                <a:lnTo>
                  <a:pt x="9485" y="1594"/>
                </a:lnTo>
                <a:lnTo>
                  <a:pt x="9149" y="1186"/>
                </a:lnTo>
                <a:lnTo>
                  <a:pt x="9482" y="862"/>
                </a:lnTo>
                <a:close/>
                <a:moveTo>
                  <a:pt x="8581" y="779"/>
                </a:moveTo>
                <a:cubicBezTo>
                  <a:pt x="8593" y="790"/>
                  <a:pt x="8600" y="807"/>
                  <a:pt x="8600" y="825"/>
                </a:cubicBezTo>
                <a:lnTo>
                  <a:pt x="8600" y="1633"/>
                </a:lnTo>
                <a:cubicBezTo>
                  <a:pt x="8600" y="1650"/>
                  <a:pt x="8593" y="1666"/>
                  <a:pt x="8581" y="1677"/>
                </a:cubicBezTo>
                <a:cubicBezTo>
                  <a:pt x="8569" y="1687"/>
                  <a:pt x="8553" y="1696"/>
                  <a:pt x="8537" y="1696"/>
                </a:cubicBezTo>
                <a:cubicBezTo>
                  <a:pt x="8519" y="1696"/>
                  <a:pt x="8504" y="1689"/>
                  <a:pt x="8493" y="1677"/>
                </a:cubicBezTo>
                <a:cubicBezTo>
                  <a:pt x="8481" y="1666"/>
                  <a:pt x="8474" y="1650"/>
                  <a:pt x="8474" y="1633"/>
                </a:cubicBezTo>
                <a:lnTo>
                  <a:pt x="8474" y="1553"/>
                </a:lnTo>
                <a:cubicBezTo>
                  <a:pt x="8394" y="1640"/>
                  <a:pt x="8281" y="1696"/>
                  <a:pt x="8156" y="1696"/>
                </a:cubicBezTo>
                <a:cubicBezTo>
                  <a:pt x="8033" y="1696"/>
                  <a:pt x="7920" y="1643"/>
                  <a:pt x="7841" y="1557"/>
                </a:cubicBezTo>
                <a:cubicBezTo>
                  <a:pt x="7760" y="1472"/>
                  <a:pt x="7712" y="1354"/>
                  <a:pt x="7712" y="1228"/>
                </a:cubicBezTo>
                <a:cubicBezTo>
                  <a:pt x="7712" y="1100"/>
                  <a:pt x="7762" y="983"/>
                  <a:pt x="7841" y="899"/>
                </a:cubicBezTo>
                <a:cubicBezTo>
                  <a:pt x="7920" y="814"/>
                  <a:pt x="8033" y="760"/>
                  <a:pt x="8156" y="760"/>
                </a:cubicBezTo>
                <a:cubicBezTo>
                  <a:pt x="8281" y="760"/>
                  <a:pt x="8394" y="814"/>
                  <a:pt x="8474" y="901"/>
                </a:cubicBezTo>
                <a:lnTo>
                  <a:pt x="8474" y="823"/>
                </a:lnTo>
                <a:cubicBezTo>
                  <a:pt x="8474" y="805"/>
                  <a:pt x="8481" y="790"/>
                  <a:pt x="8493" y="777"/>
                </a:cubicBezTo>
                <a:cubicBezTo>
                  <a:pt x="8505" y="767"/>
                  <a:pt x="8521" y="760"/>
                  <a:pt x="8537" y="760"/>
                </a:cubicBezTo>
                <a:cubicBezTo>
                  <a:pt x="8555" y="761"/>
                  <a:pt x="8570" y="768"/>
                  <a:pt x="8581" y="779"/>
                </a:cubicBezTo>
                <a:close/>
                <a:moveTo>
                  <a:pt x="8474" y="1230"/>
                </a:moveTo>
                <a:cubicBezTo>
                  <a:pt x="8474" y="1135"/>
                  <a:pt x="8437" y="1049"/>
                  <a:pt x="8380" y="987"/>
                </a:cubicBezTo>
                <a:cubicBezTo>
                  <a:pt x="8322" y="925"/>
                  <a:pt x="8243" y="888"/>
                  <a:pt x="8156" y="888"/>
                </a:cubicBezTo>
                <a:cubicBezTo>
                  <a:pt x="8070" y="888"/>
                  <a:pt x="7992" y="925"/>
                  <a:pt x="7933" y="987"/>
                </a:cubicBezTo>
                <a:cubicBezTo>
                  <a:pt x="7875" y="1049"/>
                  <a:pt x="7837" y="1135"/>
                  <a:pt x="7837" y="1230"/>
                </a:cubicBezTo>
                <a:cubicBezTo>
                  <a:pt x="7837" y="1324"/>
                  <a:pt x="7874" y="1411"/>
                  <a:pt x="7933" y="1472"/>
                </a:cubicBezTo>
                <a:cubicBezTo>
                  <a:pt x="7991" y="1534"/>
                  <a:pt x="8070" y="1571"/>
                  <a:pt x="8156" y="1571"/>
                </a:cubicBezTo>
                <a:cubicBezTo>
                  <a:pt x="8243" y="1571"/>
                  <a:pt x="8322" y="1534"/>
                  <a:pt x="8380" y="1472"/>
                </a:cubicBezTo>
                <a:cubicBezTo>
                  <a:pt x="8437" y="1409"/>
                  <a:pt x="8474" y="1324"/>
                  <a:pt x="8474" y="1230"/>
                </a:cubicBezTo>
                <a:close/>
                <a:moveTo>
                  <a:pt x="3348" y="1207"/>
                </a:moveTo>
                <a:cubicBezTo>
                  <a:pt x="3297" y="1183"/>
                  <a:pt x="3239" y="1165"/>
                  <a:pt x="3181" y="1146"/>
                </a:cubicBezTo>
                <a:cubicBezTo>
                  <a:pt x="3128" y="1128"/>
                  <a:pt x="3073" y="1112"/>
                  <a:pt x="3035" y="1091"/>
                </a:cubicBezTo>
                <a:cubicBezTo>
                  <a:pt x="3015" y="1080"/>
                  <a:pt x="2999" y="1070"/>
                  <a:pt x="2991" y="1057"/>
                </a:cubicBezTo>
                <a:cubicBezTo>
                  <a:pt x="2980" y="1045"/>
                  <a:pt x="2976" y="1033"/>
                  <a:pt x="2975" y="1015"/>
                </a:cubicBezTo>
                <a:cubicBezTo>
                  <a:pt x="2975" y="992"/>
                  <a:pt x="2982" y="973"/>
                  <a:pt x="2992" y="955"/>
                </a:cubicBezTo>
                <a:cubicBezTo>
                  <a:pt x="3010" y="931"/>
                  <a:pt x="3038" y="911"/>
                  <a:pt x="3072" y="899"/>
                </a:cubicBezTo>
                <a:cubicBezTo>
                  <a:pt x="3103" y="887"/>
                  <a:pt x="3137" y="879"/>
                  <a:pt x="3162" y="879"/>
                </a:cubicBezTo>
                <a:cubicBezTo>
                  <a:pt x="3234" y="879"/>
                  <a:pt x="3280" y="904"/>
                  <a:pt x="3315" y="929"/>
                </a:cubicBezTo>
                <a:cubicBezTo>
                  <a:pt x="3332" y="941"/>
                  <a:pt x="3347" y="954"/>
                  <a:pt x="3361" y="964"/>
                </a:cubicBezTo>
                <a:cubicBezTo>
                  <a:pt x="3368" y="969"/>
                  <a:pt x="3375" y="975"/>
                  <a:pt x="3382" y="978"/>
                </a:cubicBezTo>
                <a:cubicBezTo>
                  <a:pt x="3389" y="982"/>
                  <a:pt x="3398" y="985"/>
                  <a:pt x="3406" y="985"/>
                </a:cubicBezTo>
                <a:cubicBezTo>
                  <a:pt x="3412" y="985"/>
                  <a:pt x="3419" y="983"/>
                  <a:pt x="3424" y="982"/>
                </a:cubicBezTo>
                <a:cubicBezTo>
                  <a:pt x="3429" y="980"/>
                  <a:pt x="3435" y="976"/>
                  <a:pt x="3440" y="971"/>
                </a:cubicBezTo>
                <a:cubicBezTo>
                  <a:pt x="3445" y="968"/>
                  <a:pt x="3449" y="962"/>
                  <a:pt x="3452" y="955"/>
                </a:cubicBezTo>
                <a:cubicBezTo>
                  <a:pt x="3454" y="950"/>
                  <a:pt x="3456" y="943"/>
                  <a:pt x="3456" y="938"/>
                </a:cubicBezTo>
                <a:cubicBezTo>
                  <a:pt x="3456" y="927"/>
                  <a:pt x="3452" y="916"/>
                  <a:pt x="3447" y="906"/>
                </a:cubicBezTo>
                <a:cubicBezTo>
                  <a:pt x="3438" y="888"/>
                  <a:pt x="3422" y="872"/>
                  <a:pt x="3403" y="855"/>
                </a:cubicBezTo>
                <a:cubicBezTo>
                  <a:pt x="3375" y="830"/>
                  <a:pt x="3337" y="805"/>
                  <a:pt x="3297" y="788"/>
                </a:cubicBezTo>
                <a:cubicBezTo>
                  <a:pt x="3256" y="770"/>
                  <a:pt x="3214" y="758"/>
                  <a:pt x="3174" y="758"/>
                </a:cubicBezTo>
                <a:cubicBezTo>
                  <a:pt x="3079" y="758"/>
                  <a:pt x="3001" y="779"/>
                  <a:pt x="2943" y="820"/>
                </a:cubicBezTo>
                <a:cubicBezTo>
                  <a:pt x="2913" y="841"/>
                  <a:pt x="2887" y="864"/>
                  <a:pt x="2869" y="894"/>
                </a:cubicBezTo>
                <a:cubicBezTo>
                  <a:pt x="2850" y="925"/>
                  <a:pt x="2839" y="964"/>
                  <a:pt x="2839" y="1013"/>
                </a:cubicBezTo>
                <a:cubicBezTo>
                  <a:pt x="2839" y="1015"/>
                  <a:pt x="2839" y="1019"/>
                  <a:pt x="2839" y="1020"/>
                </a:cubicBezTo>
                <a:cubicBezTo>
                  <a:pt x="2839" y="1070"/>
                  <a:pt x="2855" y="1109"/>
                  <a:pt x="2880" y="1140"/>
                </a:cubicBezTo>
                <a:cubicBezTo>
                  <a:pt x="2917" y="1188"/>
                  <a:pt x="2973" y="1215"/>
                  <a:pt x="3028" y="1235"/>
                </a:cubicBezTo>
                <a:cubicBezTo>
                  <a:pt x="3082" y="1254"/>
                  <a:pt x="3137" y="1266"/>
                  <a:pt x="3170" y="1279"/>
                </a:cubicBezTo>
                <a:cubicBezTo>
                  <a:pt x="3218" y="1294"/>
                  <a:pt x="3271" y="1312"/>
                  <a:pt x="3308" y="1335"/>
                </a:cubicBezTo>
                <a:cubicBezTo>
                  <a:pt x="3327" y="1347"/>
                  <a:pt x="3341" y="1360"/>
                  <a:pt x="3352" y="1374"/>
                </a:cubicBezTo>
                <a:cubicBezTo>
                  <a:pt x="3362" y="1388"/>
                  <a:pt x="3368" y="1404"/>
                  <a:pt x="3368" y="1421"/>
                </a:cubicBezTo>
                <a:lnTo>
                  <a:pt x="3368" y="1423"/>
                </a:lnTo>
                <a:cubicBezTo>
                  <a:pt x="3368" y="1449"/>
                  <a:pt x="3359" y="1471"/>
                  <a:pt x="3347" y="1490"/>
                </a:cubicBezTo>
                <a:cubicBezTo>
                  <a:pt x="3327" y="1516"/>
                  <a:pt x="3294" y="1538"/>
                  <a:pt x="3258" y="1550"/>
                </a:cubicBezTo>
                <a:cubicBezTo>
                  <a:pt x="3223" y="1562"/>
                  <a:pt x="3188" y="1568"/>
                  <a:pt x="3163" y="1568"/>
                </a:cubicBezTo>
                <a:cubicBezTo>
                  <a:pt x="3080" y="1568"/>
                  <a:pt x="3026" y="1548"/>
                  <a:pt x="2985" y="1527"/>
                </a:cubicBezTo>
                <a:cubicBezTo>
                  <a:pt x="2966" y="1516"/>
                  <a:pt x="2948" y="1508"/>
                  <a:pt x="2934" y="1499"/>
                </a:cubicBezTo>
                <a:cubicBezTo>
                  <a:pt x="2927" y="1495"/>
                  <a:pt x="2920" y="1492"/>
                  <a:pt x="2913" y="1488"/>
                </a:cubicBezTo>
                <a:cubicBezTo>
                  <a:pt x="2906" y="1485"/>
                  <a:pt x="2899" y="1483"/>
                  <a:pt x="2890" y="1483"/>
                </a:cubicBezTo>
                <a:cubicBezTo>
                  <a:pt x="2885" y="1483"/>
                  <a:pt x="2880" y="1483"/>
                  <a:pt x="2874" y="1486"/>
                </a:cubicBezTo>
                <a:cubicBezTo>
                  <a:pt x="2869" y="1488"/>
                  <a:pt x="2864" y="1492"/>
                  <a:pt x="2860" y="1495"/>
                </a:cubicBezTo>
                <a:cubicBezTo>
                  <a:pt x="2855" y="1501"/>
                  <a:pt x="2850" y="1506"/>
                  <a:pt x="2846" y="1513"/>
                </a:cubicBezTo>
                <a:cubicBezTo>
                  <a:pt x="2843" y="1520"/>
                  <a:pt x="2841" y="1527"/>
                  <a:pt x="2841" y="1534"/>
                </a:cubicBezTo>
                <a:cubicBezTo>
                  <a:pt x="2841" y="1546"/>
                  <a:pt x="2846" y="1559"/>
                  <a:pt x="2851" y="1568"/>
                </a:cubicBezTo>
                <a:cubicBezTo>
                  <a:pt x="2862" y="1582"/>
                  <a:pt x="2878" y="1596"/>
                  <a:pt x="2895" y="1610"/>
                </a:cubicBezTo>
                <a:cubicBezTo>
                  <a:pt x="2915" y="1622"/>
                  <a:pt x="2938" y="1636"/>
                  <a:pt x="2966" y="1649"/>
                </a:cubicBezTo>
                <a:cubicBezTo>
                  <a:pt x="3026" y="1677"/>
                  <a:pt x="3103" y="1691"/>
                  <a:pt x="3162" y="1693"/>
                </a:cubicBezTo>
                <a:lnTo>
                  <a:pt x="3162" y="1693"/>
                </a:lnTo>
                <a:cubicBezTo>
                  <a:pt x="3253" y="1693"/>
                  <a:pt x="3331" y="1671"/>
                  <a:pt x="3398" y="1622"/>
                </a:cubicBezTo>
                <a:lnTo>
                  <a:pt x="3398" y="1622"/>
                </a:lnTo>
                <a:lnTo>
                  <a:pt x="3398" y="1622"/>
                </a:lnTo>
                <a:cubicBezTo>
                  <a:pt x="3463" y="1573"/>
                  <a:pt x="3503" y="1501"/>
                  <a:pt x="3503" y="1419"/>
                </a:cubicBezTo>
                <a:cubicBezTo>
                  <a:pt x="3503" y="1375"/>
                  <a:pt x="3493" y="1337"/>
                  <a:pt x="3475" y="1305"/>
                </a:cubicBezTo>
                <a:cubicBezTo>
                  <a:pt x="3445" y="1261"/>
                  <a:pt x="3399" y="1232"/>
                  <a:pt x="3348" y="1207"/>
                </a:cubicBezTo>
                <a:close/>
                <a:moveTo>
                  <a:pt x="7513" y="377"/>
                </a:moveTo>
                <a:cubicBezTo>
                  <a:pt x="7496" y="377"/>
                  <a:pt x="7480" y="384"/>
                  <a:pt x="7469" y="397"/>
                </a:cubicBezTo>
                <a:cubicBezTo>
                  <a:pt x="7457" y="407"/>
                  <a:pt x="7450" y="425"/>
                  <a:pt x="7450" y="441"/>
                </a:cubicBezTo>
                <a:lnTo>
                  <a:pt x="7450" y="1634"/>
                </a:lnTo>
                <a:cubicBezTo>
                  <a:pt x="7450" y="1652"/>
                  <a:pt x="7457" y="1668"/>
                  <a:pt x="7469" y="1679"/>
                </a:cubicBezTo>
                <a:cubicBezTo>
                  <a:pt x="7481" y="1689"/>
                  <a:pt x="7497" y="1698"/>
                  <a:pt x="7513" y="1698"/>
                </a:cubicBezTo>
                <a:cubicBezTo>
                  <a:pt x="7550" y="1698"/>
                  <a:pt x="7578" y="1670"/>
                  <a:pt x="7578" y="1634"/>
                </a:cubicBezTo>
                <a:lnTo>
                  <a:pt x="7578" y="441"/>
                </a:lnTo>
                <a:cubicBezTo>
                  <a:pt x="7578" y="405"/>
                  <a:pt x="7548" y="377"/>
                  <a:pt x="7513" y="377"/>
                </a:cubicBezTo>
                <a:close/>
                <a:moveTo>
                  <a:pt x="10445" y="1200"/>
                </a:moveTo>
                <a:lnTo>
                  <a:pt x="10445" y="1207"/>
                </a:lnTo>
                <a:cubicBezTo>
                  <a:pt x="10445" y="1225"/>
                  <a:pt x="10438" y="1241"/>
                  <a:pt x="10426" y="1250"/>
                </a:cubicBezTo>
                <a:cubicBezTo>
                  <a:pt x="10414" y="1261"/>
                  <a:pt x="10398" y="1266"/>
                  <a:pt x="10382" y="1266"/>
                </a:cubicBezTo>
                <a:lnTo>
                  <a:pt x="9667" y="1266"/>
                </a:lnTo>
                <a:cubicBezTo>
                  <a:pt x="9684" y="1441"/>
                  <a:pt x="9823" y="1569"/>
                  <a:pt x="9991" y="1571"/>
                </a:cubicBezTo>
                <a:lnTo>
                  <a:pt x="10033" y="1571"/>
                </a:lnTo>
                <a:cubicBezTo>
                  <a:pt x="10088" y="1571"/>
                  <a:pt x="10142" y="1552"/>
                  <a:pt x="10188" y="1520"/>
                </a:cubicBezTo>
                <a:cubicBezTo>
                  <a:pt x="10236" y="1488"/>
                  <a:pt x="10276" y="1446"/>
                  <a:pt x="10305" y="1397"/>
                </a:cubicBezTo>
                <a:cubicBezTo>
                  <a:pt x="10310" y="1386"/>
                  <a:pt x="10319" y="1380"/>
                  <a:pt x="10327" y="1374"/>
                </a:cubicBezTo>
                <a:cubicBezTo>
                  <a:pt x="10336" y="1369"/>
                  <a:pt x="10347" y="1367"/>
                  <a:pt x="10357" y="1367"/>
                </a:cubicBezTo>
                <a:cubicBezTo>
                  <a:pt x="10368" y="1367"/>
                  <a:pt x="10380" y="1370"/>
                  <a:pt x="10389" y="1375"/>
                </a:cubicBezTo>
                <a:lnTo>
                  <a:pt x="10389" y="1375"/>
                </a:lnTo>
                <a:lnTo>
                  <a:pt x="10389" y="1375"/>
                </a:lnTo>
                <a:cubicBezTo>
                  <a:pt x="10407" y="1388"/>
                  <a:pt x="10419" y="1409"/>
                  <a:pt x="10419" y="1430"/>
                </a:cubicBezTo>
                <a:cubicBezTo>
                  <a:pt x="10419" y="1441"/>
                  <a:pt x="10416" y="1453"/>
                  <a:pt x="10410" y="1464"/>
                </a:cubicBezTo>
                <a:lnTo>
                  <a:pt x="10410" y="1464"/>
                </a:lnTo>
                <a:lnTo>
                  <a:pt x="10410" y="1464"/>
                </a:lnTo>
                <a:cubicBezTo>
                  <a:pt x="10370" y="1527"/>
                  <a:pt x="10315" y="1585"/>
                  <a:pt x="10252" y="1627"/>
                </a:cubicBezTo>
                <a:cubicBezTo>
                  <a:pt x="10186" y="1670"/>
                  <a:pt x="10112" y="1696"/>
                  <a:pt x="10031" y="1696"/>
                </a:cubicBezTo>
                <a:lnTo>
                  <a:pt x="9989" y="1696"/>
                </a:lnTo>
                <a:cubicBezTo>
                  <a:pt x="9864" y="1696"/>
                  <a:pt x="9749" y="1642"/>
                  <a:pt x="9668" y="1557"/>
                </a:cubicBezTo>
                <a:cubicBezTo>
                  <a:pt x="9587" y="1472"/>
                  <a:pt x="9536" y="1356"/>
                  <a:pt x="9536" y="1230"/>
                </a:cubicBezTo>
                <a:cubicBezTo>
                  <a:pt x="9536" y="1100"/>
                  <a:pt x="9587" y="983"/>
                  <a:pt x="9668" y="897"/>
                </a:cubicBezTo>
                <a:cubicBezTo>
                  <a:pt x="9751" y="813"/>
                  <a:pt x="9864" y="760"/>
                  <a:pt x="9991" y="760"/>
                </a:cubicBezTo>
                <a:cubicBezTo>
                  <a:pt x="10112" y="760"/>
                  <a:pt x="10220" y="807"/>
                  <a:pt x="10301" y="887"/>
                </a:cubicBezTo>
                <a:cubicBezTo>
                  <a:pt x="10382" y="966"/>
                  <a:pt x="10435" y="1075"/>
                  <a:pt x="10445" y="1200"/>
                </a:cubicBezTo>
                <a:close/>
                <a:moveTo>
                  <a:pt x="10305" y="1139"/>
                </a:moveTo>
                <a:cubicBezTo>
                  <a:pt x="10268" y="992"/>
                  <a:pt x="10139" y="887"/>
                  <a:pt x="9993" y="887"/>
                </a:cubicBezTo>
                <a:cubicBezTo>
                  <a:pt x="9841" y="887"/>
                  <a:pt x="9714" y="989"/>
                  <a:pt x="9675" y="1139"/>
                </a:cubicBezTo>
                <a:lnTo>
                  <a:pt x="10305" y="1139"/>
                </a:lnTo>
                <a:close/>
                <a:moveTo>
                  <a:pt x="4027" y="763"/>
                </a:moveTo>
                <a:cubicBezTo>
                  <a:pt x="3926" y="763"/>
                  <a:pt x="3836" y="802"/>
                  <a:pt x="3768" y="864"/>
                </a:cubicBezTo>
                <a:lnTo>
                  <a:pt x="3768" y="827"/>
                </a:lnTo>
                <a:cubicBezTo>
                  <a:pt x="3768" y="809"/>
                  <a:pt x="3761" y="793"/>
                  <a:pt x="3750" y="783"/>
                </a:cubicBezTo>
                <a:cubicBezTo>
                  <a:pt x="3740" y="770"/>
                  <a:pt x="3724" y="763"/>
                  <a:pt x="3706" y="763"/>
                </a:cubicBezTo>
                <a:cubicBezTo>
                  <a:pt x="3688" y="763"/>
                  <a:pt x="3670" y="770"/>
                  <a:pt x="3660" y="783"/>
                </a:cubicBezTo>
                <a:cubicBezTo>
                  <a:pt x="3649" y="795"/>
                  <a:pt x="3643" y="811"/>
                  <a:pt x="3643" y="827"/>
                </a:cubicBezTo>
                <a:lnTo>
                  <a:pt x="3643" y="1652"/>
                </a:lnTo>
                <a:lnTo>
                  <a:pt x="3644" y="1654"/>
                </a:lnTo>
                <a:lnTo>
                  <a:pt x="3644" y="1654"/>
                </a:lnTo>
                <a:cubicBezTo>
                  <a:pt x="3644" y="1657"/>
                  <a:pt x="3646" y="1659"/>
                  <a:pt x="3648" y="1663"/>
                </a:cubicBezTo>
                <a:cubicBezTo>
                  <a:pt x="3657" y="1679"/>
                  <a:pt x="3671" y="1689"/>
                  <a:pt x="3688" y="1694"/>
                </a:cubicBezTo>
                <a:lnTo>
                  <a:pt x="3690" y="1694"/>
                </a:lnTo>
                <a:lnTo>
                  <a:pt x="3704" y="1694"/>
                </a:lnTo>
                <a:cubicBezTo>
                  <a:pt x="3713" y="1694"/>
                  <a:pt x="3722" y="1693"/>
                  <a:pt x="3731" y="1689"/>
                </a:cubicBezTo>
                <a:cubicBezTo>
                  <a:pt x="3738" y="1686"/>
                  <a:pt x="3745" y="1680"/>
                  <a:pt x="3750" y="1673"/>
                </a:cubicBezTo>
                <a:lnTo>
                  <a:pt x="3750" y="1673"/>
                </a:lnTo>
                <a:cubicBezTo>
                  <a:pt x="3750" y="1673"/>
                  <a:pt x="3750" y="1671"/>
                  <a:pt x="3752" y="1671"/>
                </a:cubicBezTo>
                <a:lnTo>
                  <a:pt x="3752" y="1671"/>
                </a:lnTo>
                <a:cubicBezTo>
                  <a:pt x="3755" y="1668"/>
                  <a:pt x="3759" y="1663"/>
                  <a:pt x="3761" y="1659"/>
                </a:cubicBezTo>
                <a:cubicBezTo>
                  <a:pt x="3762" y="1654"/>
                  <a:pt x="3764" y="1650"/>
                  <a:pt x="3764" y="1645"/>
                </a:cubicBezTo>
                <a:lnTo>
                  <a:pt x="3764" y="1643"/>
                </a:lnTo>
                <a:lnTo>
                  <a:pt x="3764" y="1147"/>
                </a:lnTo>
                <a:cubicBezTo>
                  <a:pt x="3766" y="1077"/>
                  <a:pt x="3796" y="1012"/>
                  <a:pt x="3842" y="966"/>
                </a:cubicBezTo>
                <a:cubicBezTo>
                  <a:pt x="3888" y="920"/>
                  <a:pt x="3953" y="890"/>
                  <a:pt x="4023" y="890"/>
                </a:cubicBezTo>
                <a:cubicBezTo>
                  <a:pt x="4095" y="890"/>
                  <a:pt x="4159" y="918"/>
                  <a:pt x="4205" y="966"/>
                </a:cubicBezTo>
                <a:cubicBezTo>
                  <a:pt x="4251" y="1012"/>
                  <a:pt x="4279" y="1077"/>
                  <a:pt x="4279" y="1147"/>
                </a:cubicBezTo>
                <a:lnTo>
                  <a:pt x="4279" y="1634"/>
                </a:lnTo>
                <a:cubicBezTo>
                  <a:pt x="4279" y="1652"/>
                  <a:pt x="4286" y="1668"/>
                  <a:pt x="4298" y="1680"/>
                </a:cubicBezTo>
                <a:cubicBezTo>
                  <a:pt x="4310" y="1691"/>
                  <a:pt x="4326" y="1698"/>
                  <a:pt x="4342" y="1698"/>
                </a:cubicBezTo>
                <a:cubicBezTo>
                  <a:pt x="4360" y="1698"/>
                  <a:pt x="4376" y="1691"/>
                  <a:pt x="4386" y="1680"/>
                </a:cubicBezTo>
                <a:cubicBezTo>
                  <a:pt x="4399" y="1670"/>
                  <a:pt x="4406" y="1652"/>
                  <a:pt x="4406" y="1634"/>
                </a:cubicBezTo>
                <a:lnTo>
                  <a:pt x="4406" y="1147"/>
                </a:lnTo>
                <a:cubicBezTo>
                  <a:pt x="4413" y="936"/>
                  <a:pt x="4240" y="763"/>
                  <a:pt x="4027" y="763"/>
                </a:cubicBezTo>
                <a:close/>
                <a:moveTo>
                  <a:pt x="5294" y="901"/>
                </a:moveTo>
                <a:cubicBezTo>
                  <a:pt x="5375" y="985"/>
                  <a:pt x="5421" y="1103"/>
                  <a:pt x="5423" y="1230"/>
                </a:cubicBezTo>
                <a:cubicBezTo>
                  <a:pt x="5423" y="1356"/>
                  <a:pt x="5375" y="1472"/>
                  <a:pt x="5294" y="1559"/>
                </a:cubicBezTo>
                <a:cubicBezTo>
                  <a:pt x="5214" y="1643"/>
                  <a:pt x="5101" y="1698"/>
                  <a:pt x="4978" y="1698"/>
                </a:cubicBezTo>
                <a:cubicBezTo>
                  <a:pt x="4854" y="1698"/>
                  <a:pt x="4744" y="1644"/>
                  <a:pt x="4663" y="1559"/>
                </a:cubicBezTo>
                <a:cubicBezTo>
                  <a:pt x="4582" y="1475"/>
                  <a:pt x="4533" y="1356"/>
                  <a:pt x="4533" y="1230"/>
                </a:cubicBezTo>
                <a:cubicBezTo>
                  <a:pt x="4533" y="1103"/>
                  <a:pt x="4582" y="987"/>
                  <a:pt x="4663" y="901"/>
                </a:cubicBezTo>
                <a:cubicBezTo>
                  <a:pt x="4742" y="816"/>
                  <a:pt x="4855" y="761"/>
                  <a:pt x="4978" y="761"/>
                </a:cubicBezTo>
                <a:cubicBezTo>
                  <a:pt x="5103" y="761"/>
                  <a:pt x="5214" y="816"/>
                  <a:pt x="5294" y="901"/>
                </a:cubicBezTo>
                <a:close/>
                <a:moveTo>
                  <a:pt x="5296" y="1230"/>
                </a:moveTo>
                <a:cubicBezTo>
                  <a:pt x="5296" y="1135"/>
                  <a:pt x="5258" y="1049"/>
                  <a:pt x="5200" y="987"/>
                </a:cubicBezTo>
                <a:cubicBezTo>
                  <a:pt x="5141" y="925"/>
                  <a:pt x="5063" y="887"/>
                  <a:pt x="4978" y="887"/>
                </a:cubicBezTo>
                <a:cubicBezTo>
                  <a:pt x="4892" y="887"/>
                  <a:pt x="4813" y="925"/>
                  <a:pt x="4755" y="987"/>
                </a:cubicBezTo>
                <a:cubicBezTo>
                  <a:pt x="4696" y="1049"/>
                  <a:pt x="4659" y="1135"/>
                  <a:pt x="4659" y="1230"/>
                </a:cubicBezTo>
                <a:cubicBezTo>
                  <a:pt x="4659" y="1324"/>
                  <a:pt x="4696" y="1410"/>
                  <a:pt x="4755" y="1471"/>
                </a:cubicBezTo>
                <a:cubicBezTo>
                  <a:pt x="4813" y="1533"/>
                  <a:pt x="4892" y="1569"/>
                  <a:pt x="4978" y="1569"/>
                </a:cubicBezTo>
                <a:cubicBezTo>
                  <a:pt x="5065" y="1569"/>
                  <a:pt x="5144" y="1532"/>
                  <a:pt x="5200" y="1471"/>
                </a:cubicBezTo>
                <a:cubicBezTo>
                  <a:pt x="5259" y="1409"/>
                  <a:pt x="5296" y="1324"/>
                  <a:pt x="5296" y="1230"/>
                </a:cubicBezTo>
                <a:close/>
                <a:moveTo>
                  <a:pt x="6671" y="768"/>
                </a:moveTo>
                <a:lnTo>
                  <a:pt x="6671" y="768"/>
                </a:lnTo>
                <a:cubicBezTo>
                  <a:pt x="6669" y="768"/>
                  <a:pt x="6669" y="768"/>
                  <a:pt x="6671" y="768"/>
                </a:cubicBezTo>
                <a:cubicBezTo>
                  <a:pt x="6662" y="765"/>
                  <a:pt x="6655" y="763"/>
                  <a:pt x="6648" y="763"/>
                </a:cubicBezTo>
                <a:cubicBezTo>
                  <a:pt x="6636" y="763"/>
                  <a:pt x="6624" y="767"/>
                  <a:pt x="6613" y="774"/>
                </a:cubicBezTo>
                <a:cubicBezTo>
                  <a:pt x="6603" y="781"/>
                  <a:pt x="6593" y="790"/>
                  <a:pt x="6588" y="802"/>
                </a:cubicBezTo>
                <a:lnTo>
                  <a:pt x="6588" y="802"/>
                </a:lnTo>
                <a:lnTo>
                  <a:pt x="6345" y="1467"/>
                </a:lnTo>
                <a:lnTo>
                  <a:pt x="6158" y="1022"/>
                </a:lnTo>
                <a:lnTo>
                  <a:pt x="6158" y="1022"/>
                </a:lnTo>
                <a:cubicBezTo>
                  <a:pt x="6153" y="1010"/>
                  <a:pt x="6144" y="999"/>
                  <a:pt x="6133" y="994"/>
                </a:cubicBezTo>
                <a:cubicBezTo>
                  <a:pt x="6123" y="987"/>
                  <a:pt x="6110" y="983"/>
                  <a:pt x="6096" y="983"/>
                </a:cubicBezTo>
                <a:cubicBezTo>
                  <a:pt x="6084" y="983"/>
                  <a:pt x="6072" y="987"/>
                  <a:pt x="6061" y="994"/>
                </a:cubicBezTo>
                <a:cubicBezTo>
                  <a:pt x="6051" y="1001"/>
                  <a:pt x="6042" y="1010"/>
                  <a:pt x="6036" y="1022"/>
                </a:cubicBezTo>
                <a:lnTo>
                  <a:pt x="6036" y="1022"/>
                </a:lnTo>
                <a:lnTo>
                  <a:pt x="5848" y="1467"/>
                </a:lnTo>
                <a:lnTo>
                  <a:pt x="5603" y="802"/>
                </a:lnTo>
                <a:lnTo>
                  <a:pt x="5603" y="802"/>
                </a:lnTo>
                <a:cubicBezTo>
                  <a:pt x="5599" y="790"/>
                  <a:pt x="5591" y="779"/>
                  <a:pt x="5580" y="772"/>
                </a:cubicBezTo>
                <a:cubicBezTo>
                  <a:pt x="5569" y="765"/>
                  <a:pt x="5557" y="761"/>
                  <a:pt x="5545" y="761"/>
                </a:cubicBezTo>
                <a:cubicBezTo>
                  <a:pt x="5536" y="761"/>
                  <a:pt x="5529" y="763"/>
                  <a:pt x="5520" y="767"/>
                </a:cubicBezTo>
                <a:lnTo>
                  <a:pt x="5520" y="767"/>
                </a:lnTo>
                <a:lnTo>
                  <a:pt x="5520" y="767"/>
                </a:lnTo>
                <a:cubicBezTo>
                  <a:pt x="5497" y="777"/>
                  <a:pt x="5483" y="800"/>
                  <a:pt x="5483" y="825"/>
                </a:cubicBezTo>
                <a:cubicBezTo>
                  <a:pt x="5483" y="832"/>
                  <a:pt x="5485" y="841"/>
                  <a:pt x="5488" y="848"/>
                </a:cubicBezTo>
                <a:lnTo>
                  <a:pt x="5488" y="848"/>
                </a:lnTo>
                <a:lnTo>
                  <a:pt x="5790" y="1654"/>
                </a:lnTo>
                <a:lnTo>
                  <a:pt x="5790" y="1654"/>
                </a:lnTo>
                <a:cubicBezTo>
                  <a:pt x="5791" y="1659"/>
                  <a:pt x="5795" y="1666"/>
                  <a:pt x="5800" y="1671"/>
                </a:cubicBezTo>
                <a:cubicBezTo>
                  <a:pt x="5804" y="1675"/>
                  <a:pt x="5809" y="1679"/>
                  <a:pt x="5814" y="1682"/>
                </a:cubicBezTo>
                <a:cubicBezTo>
                  <a:pt x="5816" y="1684"/>
                  <a:pt x="5816" y="1684"/>
                  <a:pt x="5820" y="1686"/>
                </a:cubicBezTo>
                <a:cubicBezTo>
                  <a:pt x="5821" y="1687"/>
                  <a:pt x="5825" y="1687"/>
                  <a:pt x="5829" y="1689"/>
                </a:cubicBezTo>
                <a:cubicBezTo>
                  <a:pt x="5834" y="1691"/>
                  <a:pt x="5841" y="1693"/>
                  <a:pt x="5850" y="1693"/>
                </a:cubicBezTo>
                <a:cubicBezTo>
                  <a:pt x="5862" y="1693"/>
                  <a:pt x="5873" y="1689"/>
                  <a:pt x="5883" y="1682"/>
                </a:cubicBezTo>
                <a:cubicBezTo>
                  <a:pt x="5892" y="1675"/>
                  <a:pt x="5901" y="1666"/>
                  <a:pt x="5906" y="1654"/>
                </a:cubicBezTo>
                <a:lnTo>
                  <a:pt x="5906" y="1654"/>
                </a:lnTo>
                <a:lnTo>
                  <a:pt x="6096" y="1200"/>
                </a:lnTo>
                <a:lnTo>
                  <a:pt x="6287" y="1652"/>
                </a:lnTo>
                <a:lnTo>
                  <a:pt x="6287" y="1652"/>
                </a:lnTo>
                <a:cubicBezTo>
                  <a:pt x="6290" y="1664"/>
                  <a:pt x="6299" y="1673"/>
                  <a:pt x="6308" y="1680"/>
                </a:cubicBezTo>
                <a:cubicBezTo>
                  <a:pt x="6317" y="1687"/>
                  <a:pt x="6327" y="1693"/>
                  <a:pt x="6340" y="1693"/>
                </a:cubicBezTo>
                <a:lnTo>
                  <a:pt x="6348" y="1693"/>
                </a:lnTo>
                <a:cubicBezTo>
                  <a:pt x="6355" y="1693"/>
                  <a:pt x="6364" y="1691"/>
                  <a:pt x="6370" y="1689"/>
                </a:cubicBezTo>
                <a:cubicBezTo>
                  <a:pt x="6377" y="1687"/>
                  <a:pt x="6382" y="1684"/>
                  <a:pt x="6385" y="1680"/>
                </a:cubicBezTo>
                <a:cubicBezTo>
                  <a:pt x="6396" y="1673"/>
                  <a:pt x="6403" y="1661"/>
                  <a:pt x="6408" y="1650"/>
                </a:cubicBezTo>
                <a:lnTo>
                  <a:pt x="6408" y="1650"/>
                </a:lnTo>
                <a:lnTo>
                  <a:pt x="6708" y="848"/>
                </a:lnTo>
                <a:cubicBezTo>
                  <a:pt x="6711" y="841"/>
                  <a:pt x="6713" y="832"/>
                  <a:pt x="6713" y="825"/>
                </a:cubicBezTo>
                <a:cubicBezTo>
                  <a:pt x="6708" y="802"/>
                  <a:pt x="6694" y="779"/>
                  <a:pt x="6671" y="7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2"/>
          <p:cNvSpPr txBox="1"/>
          <p:nvPr>
            <p:ph idx="1" type="body"/>
          </p:nvPr>
        </p:nvSpPr>
        <p:spPr>
          <a:xfrm>
            <a:off x="365750" y="1886350"/>
            <a:ext cx="7484400" cy="13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2" name="Google Shape;312;p42"/>
          <p:cNvSpPr/>
          <p:nvPr/>
        </p:nvSpPr>
        <p:spPr>
          <a:xfrm>
            <a:off x="457202" y="4864608"/>
            <a:ext cx="17085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chemeClr val="lt1"/>
                </a:solidFill>
              </a:rPr>
              <a:t>2023</a:t>
            </a:r>
            <a:r>
              <a:rPr b="0" i="0"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" name="Google Shape;313;p42"/>
          <p:cNvGrpSpPr/>
          <p:nvPr/>
        </p:nvGrpSpPr>
        <p:grpSpPr>
          <a:xfrm>
            <a:off x="-10" y="3770439"/>
            <a:ext cx="9143997" cy="1371564"/>
            <a:chOff x="-10" y="3735321"/>
            <a:chExt cx="9139427" cy="1408177"/>
          </a:xfrm>
        </p:grpSpPr>
        <p:pic>
          <p:nvPicPr>
            <p:cNvPr id="314" name="Google Shape;314;p4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10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42"/>
            <p:cNvPicPr preferRelativeResize="0"/>
            <p:nvPr/>
          </p:nvPicPr>
          <p:blipFill rotWithShape="1">
            <a:blip r:embed="rId3">
              <a:alphaModFix/>
            </a:blip>
            <a:srcRect b="139" l="0" r="0" t="139"/>
            <a:stretch/>
          </p:blipFill>
          <p:spPr>
            <a:xfrm>
              <a:off x="3049515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42"/>
            <p:cNvPicPr preferRelativeResize="0"/>
            <p:nvPr/>
          </p:nvPicPr>
          <p:blipFill rotWithShape="1">
            <a:blip r:embed="rId4">
              <a:alphaModFix/>
            </a:blip>
            <a:srcRect b="139" l="0" r="0" t="139"/>
            <a:stretch/>
          </p:blipFill>
          <p:spPr>
            <a:xfrm>
              <a:off x="6094465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footer only) 1">
  <p:cSld name="1_Blank (footer only) 8">
    <p:bg>
      <p:bgPr>
        <a:solidFill>
          <a:schemeClr val="lt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/>
          <p:nvPr>
            <p:ph idx="12" type="sldNum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43"/>
          <p:cNvSpPr/>
          <p:nvPr/>
        </p:nvSpPr>
        <p:spPr>
          <a:xfrm>
            <a:off x="457195" y="4846320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3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2023 Snowflake Inc. All Rights Reserved</a:t>
            </a:r>
            <a:endParaRPr b="0" i="0" sz="600" u="none" cap="none" strike="noStrik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footer only) 1 1">
  <p:cSld name="1_Blank (footer only) 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idx="12" type="sldNum"/>
          </p:nvPr>
        </p:nvSpPr>
        <p:spPr>
          <a:xfrm>
            <a:off x="8569842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5"/>
          <p:cNvSpPr/>
          <p:nvPr/>
        </p:nvSpPr>
        <p:spPr>
          <a:xfrm>
            <a:off x="457195" y="4846320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5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2023 Snowflake Inc. All Rights Reserved</a:t>
            </a:r>
            <a:endParaRPr b="0" i="0" sz="600" u="none" cap="none" strike="noStrik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footer only) 2">
  <p:cSld name="1_Blank (footer only) 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idx="12" type="sldNum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46"/>
          <p:cNvSpPr/>
          <p:nvPr/>
        </p:nvSpPr>
        <p:spPr>
          <a:xfrm>
            <a:off x="457195" y="4846320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6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2023 Snowflake Inc. All Rights Reserved</a:t>
            </a:r>
            <a:endParaRPr b="0" i="0" sz="600" u="none" cap="none" strike="noStrik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-Use (Ice) Summit2022 ">
  <p:cSld name="Multi-Use (Ice) Summit2022 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7"/>
          <p:cNvGrpSpPr/>
          <p:nvPr/>
        </p:nvGrpSpPr>
        <p:grpSpPr>
          <a:xfrm>
            <a:off x="7" y="4229159"/>
            <a:ext cx="9144229" cy="914422"/>
            <a:chOff x="247650" y="3007783"/>
            <a:chExt cx="7772400" cy="1134378"/>
          </a:xfrm>
        </p:grpSpPr>
        <p:sp>
          <p:nvSpPr>
            <p:cNvPr id="333" name="Google Shape;333;p47"/>
            <p:cNvSpPr/>
            <p:nvPr/>
          </p:nvSpPr>
          <p:spPr>
            <a:xfrm>
              <a:off x="5843454" y="3007783"/>
              <a:ext cx="2176595" cy="1134378"/>
            </a:xfrm>
            <a:custGeom>
              <a:rect b="b" l="l" r="r" t="t"/>
              <a:pathLst>
                <a:path extrusionOk="0" h="1134378" w="2176595">
                  <a:moveTo>
                    <a:pt x="2171469" y="0"/>
                  </a:moveTo>
                  <a:lnTo>
                    <a:pt x="0" y="317357"/>
                  </a:lnTo>
                  <a:lnTo>
                    <a:pt x="922756" y="373294"/>
                  </a:lnTo>
                  <a:lnTo>
                    <a:pt x="1453439" y="926903"/>
                  </a:lnTo>
                  <a:lnTo>
                    <a:pt x="2176596" y="1134379"/>
                  </a:lnTo>
                  <a:lnTo>
                    <a:pt x="2171469" y="0"/>
                  </a:lnTo>
                  <a:close/>
                </a:path>
              </a:pathLst>
            </a:custGeom>
            <a:gradFill>
              <a:gsLst>
                <a:gs pos="0">
                  <a:srgbClr val="92FCFD"/>
                </a:gs>
                <a:gs pos="24000">
                  <a:srgbClr val="92FCFD"/>
                </a:gs>
                <a:gs pos="52999">
                  <a:srgbClr val="77D1F0"/>
                </a:gs>
                <a:gs pos="100000">
                  <a:srgbClr val="C483E9"/>
                </a:gs>
              </a:gsLst>
              <a:lin ang="570012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4" name="Google Shape;334;p47"/>
            <p:cNvSpPr/>
            <p:nvPr/>
          </p:nvSpPr>
          <p:spPr>
            <a:xfrm>
              <a:off x="3701132" y="3325139"/>
              <a:ext cx="3595760" cy="609546"/>
            </a:xfrm>
            <a:custGeom>
              <a:rect b="b" l="l" r="r" t="t"/>
              <a:pathLst>
                <a:path extrusionOk="0" h="609546" w="3595760">
                  <a:moveTo>
                    <a:pt x="3595761" y="609547"/>
                  </a:moveTo>
                  <a:lnTo>
                    <a:pt x="3065078" y="55938"/>
                  </a:lnTo>
                  <a:lnTo>
                    <a:pt x="2142322" y="0"/>
                  </a:lnTo>
                  <a:lnTo>
                    <a:pt x="0" y="317949"/>
                  </a:lnTo>
                  <a:lnTo>
                    <a:pt x="3595761" y="609547"/>
                  </a:lnTo>
                  <a:close/>
                </a:path>
              </a:pathLst>
            </a:custGeom>
            <a:gradFill>
              <a:gsLst>
                <a:gs pos="0">
                  <a:srgbClr val="92FCFD"/>
                </a:gs>
                <a:gs pos="84000">
                  <a:srgbClr val="FFFFFF"/>
                </a:gs>
                <a:gs pos="100000">
                  <a:srgbClr val="FFFFFF"/>
                </a:gs>
              </a:gsLst>
              <a:lin ang="180000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5" name="Google Shape;335;p47"/>
            <p:cNvSpPr/>
            <p:nvPr/>
          </p:nvSpPr>
          <p:spPr>
            <a:xfrm>
              <a:off x="247650" y="3062858"/>
              <a:ext cx="5595804" cy="580230"/>
            </a:xfrm>
            <a:custGeom>
              <a:rect b="b" l="l" r="r" t="t"/>
              <a:pathLst>
                <a:path extrusionOk="0" h="580230" w="5595804">
                  <a:moveTo>
                    <a:pt x="0" y="0"/>
                  </a:moveTo>
                  <a:lnTo>
                    <a:pt x="0" y="300166"/>
                  </a:lnTo>
                  <a:lnTo>
                    <a:pt x="3453483" y="580231"/>
                  </a:lnTo>
                  <a:lnTo>
                    <a:pt x="5595804" y="2622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2FCFD"/>
                </a:gs>
                <a:gs pos="10000">
                  <a:srgbClr val="92FCFD"/>
                </a:gs>
                <a:gs pos="86000">
                  <a:srgbClr val="F6C8FB"/>
                </a:gs>
                <a:gs pos="100000">
                  <a:srgbClr val="F6C8FB"/>
                </a:gs>
              </a:gsLst>
              <a:lin ang="1100044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6" name="Google Shape;336;p47"/>
            <p:cNvSpPr/>
            <p:nvPr/>
          </p:nvSpPr>
          <p:spPr>
            <a:xfrm>
              <a:off x="247650" y="3643088"/>
              <a:ext cx="7772400" cy="499072"/>
            </a:xfrm>
            <a:custGeom>
              <a:rect b="b" l="l" r="r" t="t"/>
              <a:pathLst>
                <a:path extrusionOk="0" h="499072" w="7772400">
                  <a:moveTo>
                    <a:pt x="7049243" y="291597"/>
                  </a:moveTo>
                  <a:lnTo>
                    <a:pt x="3453483" y="0"/>
                  </a:lnTo>
                  <a:lnTo>
                    <a:pt x="0" y="498965"/>
                  </a:lnTo>
                  <a:lnTo>
                    <a:pt x="0" y="498749"/>
                  </a:lnTo>
                  <a:lnTo>
                    <a:pt x="7772400" y="499073"/>
                  </a:lnTo>
                  <a:lnTo>
                    <a:pt x="7049243" y="291597"/>
                  </a:lnTo>
                  <a:close/>
                </a:path>
              </a:pathLst>
            </a:custGeom>
            <a:gradFill>
              <a:gsLst>
                <a:gs pos="0">
                  <a:srgbClr val="92FCFD"/>
                </a:gs>
                <a:gs pos="17000">
                  <a:srgbClr val="92FCFD"/>
                </a:gs>
                <a:gs pos="76000">
                  <a:srgbClr val="FFFFFF"/>
                </a:gs>
                <a:gs pos="100000">
                  <a:srgbClr val="FFFFFF"/>
                </a:gs>
              </a:gsLst>
              <a:lin ang="900002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7" name="Google Shape;337;p47"/>
            <p:cNvSpPr/>
            <p:nvPr/>
          </p:nvSpPr>
          <p:spPr>
            <a:xfrm>
              <a:off x="247650" y="3363023"/>
              <a:ext cx="3453482" cy="779029"/>
            </a:xfrm>
            <a:custGeom>
              <a:rect b="b" l="l" r="r" t="t"/>
              <a:pathLst>
                <a:path extrusionOk="0" h="779029" w="3453482">
                  <a:moveTo>
                    <a:pt x="0" y="779030"/>
                  </a:moveTo>
                  <a:lnTo>
                    <a:pt x="3453483" y="280065"/>
                  </a:lnTo>
                  <a:lnTo>
                    <a:pt x="0" y="0"/>
                  </a:lnTo>
                  <a:lnTo>
                    <a:pt x="0" y="779030"/>
                  </a:lnTo>
                  <a:close/>
                </a:path>
              </a:pathLst>
            </a:custGeom>
            <a:gradFill>
              <a:gsLst>
                <a:gs pos="0">
                  <a:srgbClr val="92FCFD"/>
                </a:gs>
                <a:gs pos="58999">
                  <a:srgbClr val="FFFFFF"/>
                </a:gs>
                <a:gs pos="100000">
                  <a:srgbClr val="FFFFFF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38" name="Google Shape;338;p47"/>
          <p:cNvSpPr txBox="1"/>
          <p:nvPr>
            <p:ph idx="1" type="body"/>
          </p:nvPr>
        </p:nvSpPr>
        <p:spPr>
          <a:xfrm>
            <a:off x="457200" y="1370012"/>
            <a:ext cx="8229600" cy="3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9" name="Google Shape;339;p47"/>
          <p:cNvSpPr txBox="1"/>
          <p:nvPr>
            <p:ph type="title"/>
          </p:nvPr>
        </p:nvSpPr>
        <p:spPr>
          <a:xfrm>
            <a:off x="457200" y="232899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47"/>
          <p:cNvSpPr/>
          <p:nvPr/>
        </p:nvSpPr>
        <p:spPr>
          <a:xfrm>
            <a:off x="457195" y="4846320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7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929292"/>
                </a:solidFill>
                <a:latin typeface="Lato"/>
                <a:ea typeface="Lato"/>
                <a:cs typeface="Lato"/>
                <a:sym typeface="Lato"/>
              </a:rPr>
              <a:t>© 2023 Snowflake Inc. All Rights Reserved</a:t>
            </a:r>
            <a:endParaRPr b="0" i="0" sz="600" u="none" cap="none" strike="noStrike">
              <a:solidFill>
                <a:srgbClr val="92929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twoColTx">
  <p:cSld name="TITLE_AND_TWO_COLUMNS">
    <p:bg>
      <p:bgPr>
        <a:solidFill>
          <a:schemeClr val="lt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>
            <p:ph type="title"/>
          </p:nvPr>
        </p:nvSpPr>
        <p:spPr>
          <a:xfrm>
            <a:off x="335250" y="111764"/>
            <a:ext cx="8473500" cy="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b="1" sz="27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48"/>
          <p:cNvSpPr/>
          <p:nvPr/>
        </p:nvSpPr>
        <p:spPr>
          <a:xfrm>
            <a:off x="457195" y="4846320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29B5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8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rgbClr val="929292"/>
                </a:solidFill>
              </a:rPr>
              <a:t>2023</a:t>
            </a: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8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Layout 1">
  <p:cSld name="Split Layout_1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Google Shape;349;p49"/>
          <p:cNvSpPr/>
          <p:nvPr/>
        </p:nvSpPr>
        <p:spPr>
          <a:xfrm>
            <a:off x="6024563" y="257175"/>
            <a:ext cx="1488103" cy="1591866"/>
          </a:xfrm>
          <a:custGeom>
            <a:rect b="b" l="l" r="r" t="t"/>
            <a:pathLst>
              <a:path extrusionOk="0" h="2085" w="195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9"/>
          <p:cNvSpPr/>
          <p:nvPr/>
        </p:nvSpPr>
        <p:spPr>
          <a:xfrm>
            <a:off x="4574381" y="2416970"/>
            <a:ext cx="3186406" cy="2726531"/>
          </a:xfrm>
          <a:custGeom>
            <a:rect b="b" l="l" r="r" t="t"/>
            <a:pathLst>
              <a:path extrusionOk="0" h="3635375" w="4248542">
                <a:moveTo>
                  <a:pt x="0" y="0"/>
                </a:moveTo>
                <a:cubicBezTo>
                  <a:pt x="0" y="0"/>
                  <a:pt x="0" y="0"/>
                  <a:pt x="3688930" y="2134683"/>
                </a:cubicBezTo>
                <a:cubicBezTo>
                  <a:pt x="3955829" y="2287388"/>
                  <a:pt x="4133762" y="2532351"/>
                  <a:pt x="4210019" y="2805947"/>
                </a:cubicBezTo>
                <a:cubicBezTo>
                  <a:pt x="4232261" y="2891843"/>
                  <a:pt x="4244971" y="2980921"/>
                  <a:pt x="4248147" y="3069999"/>
                </a:cubicBezTo>
                <a:cubicBezTo>
                  <a:pt x="4251325" y="3190890"/>
                  <a:pt x="4235438" y="3314962"/>
                  <a:pt x="4197309" y="3432672"/>
                </a:cubicBezTo>
                <a:cubicBezTo>
                  <a:pt x="4177450" y="3497890"/>
                  <a:pt x="4151634" y="3561318"/>
                  <a:pt x="4120109" y="3622062"/>
                </a:cubicBezTo>
                <a:lnTo>
                  <a:pt x="4112399" y="3635375"/>
                </a:lnTo>
                <a:lnTo>
                  <a:pt x="0" y="3635375"/>
                </a:lnTo>
                <a:lnTo>
                  <a:pt x="0" y="3623553"/>
                </a:lnTo>
                <a:cubicBezTo>
                  <a:pt x="0" y="3623553"/>
                  <a:pt x="0" y="3623553"/>
                  <a:pt x="896019" y="3104994"/>
                </a:cubicBezTo>
                <a:cubicBezTo>
                  <a:pt x="896019" y="3104994"/>
                  <a:pt x="896019" y="3104994"/>
                  <a:pt x="0" y="2586434"/>
                </a:cubicBezTo>
                <a:cubicBezTo>
                  <a:pt x="0" y="2586434"/>
                  <a:pt x="0" y="2586434"/>
                  <a:pt x="0" y="0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9"/>
          <p:cNvSpPr/>
          <p:nvPr/>
        </p:nvSpPr>
        <p:spPr>
          <a:xfrm>
            <a:off x="7184151" y="634350"/>
            <a:ext cx="1959849" cy="2806348"/>
          </a:xfrm>
          <a:custGeom>
            <a:rect b="b" l="l" r="r" t="t"/>
            <a:pathLst>
              <a:path extrusionOk="0" h="3741797" w="2613132">
                <a:moveTo>
                  <a:pt x="2613132" y="0"/>
                </a:moveTo>
                <a:lnTo>
                  <a:pt x="2613132" y="1482383"/>
                </a:lnTo>
                <a:lnTo>
                  <a:pt x="2480582" y="1558999"/>
                </a:lnTo>
                <a:cubicBezTo>
                  <a:pt x="1938975" y="1872053"/>
                  <a:pt x="1938975" y="1872053"/>
                  <a:pt x="1938975" y="1872053"/>
                </a:cubicBezTo>
                <a:cubicBezTo>
                  <a:pt x="2168749" y="2004548"/>
                  <a:pt x="2355441" y="2112200"/>
                  <a:pt x="2507127" y="2199667"/>
                </a:cubicBezTo>
                <a:lnTo>
                  <a:pt x="2613132" y="2260793"/>
                </a:lnTo>
                <a:lnTo>
                  <a:pt x="2613132" y="3741797"/>
                </a:lnTo>
                <a:lnTo>
                  <a:pt x="2518746" y="3699509"/>
                </a:lnTo>
                <a:cubicBezTo>
                  <a:pt x="324746" y="2431617"/>
                  <a:pt x="324746" y="2431617"/>
                  <a:pt x="324746" y="2431617"/>
                </a:cubicBezTo>
                <a:cubicBezTo>
                  <a:pt x="176001" y="2345400"/>
                  <a:pt x="76273" y="2211848"/>
                  <a:pt x="28945" y="2061392"/>
                </a:cubicBezTo>
                <a:cubicBezTo>
                  <a:pt x="6971" y="1993771"/>
                  <a:pt x="-1480" y="1922769"/>
                  <a:pt x="210" y="1851767"/>
                </a:cubicBezTo>
                <a:cubicBezTo>
                  <a:pt x="1901" y="1801051"/>
                  <a:pt x="8662" y="1750335"/>
                  <a:pt x="23874" y="1699620"/>
                </a:cubicBezTo>
                <a:cubicBezTo>
                  <a:pt x="66132" y="1540710"/>
                  <a:pt x="169240" y="1400397"/>
                  <a:pt x="324746" y="1310799"/>
                </a:cubicBezTo>
                <a:cubicBezTo>
                  <a:pt x="2518746" y="44597"/>
                  <a:pt x="2518746" y="44597"/>
                  <a:pt x="2518746" y="44597"/>
                </a:cubicBezTo>
                <a:cubicBezTo>
                  <a:pt x="2547745" y="27797"/>
                  <a:pt x="2577487" y="13509"/>
                  <a:pt x="2607725" y="1663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9"/>
          <p:cNvSpPr/>
          <p:nvPr/>
        </p:nvSpPr>
        <p:spPr>
          <a:xfrm>
            <a:off x="6491288" y="2753536"/>
            <a:ext cx="1576390" cy="1686306"/>
          </a:xfrm>
          <a:custGeom>
            <a:rect b="b" l="l" r="r" t="t"/>
            <a:pathLst>
              <a:path extrusionOk="0" h="2085" w="195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>
              <a:alpha val="45880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9"/>
          <p:cNvSpPr txBox="1"/>
          <p:nvPr>
            <p:ph idx="1" type="body"/>
          </p:nvPr>
        </p:nvSpPr>
        <p:spPr>
          <a:xfrm>
            <a:off x="365750" y="634350"/>
            <a:ext cx="38274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600"/>
              <a:buNone/>
              <a:defRPr sz="1600">
                <a:solidFill>
                  <a:srgbClr val="5B5B5B"/>
                </a:solidFill>
              </a:defRPr>
            </a:lvl1pPr>
            <a:lvl2pPr indent="-34290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800"/>
              <a:buChar char="•"/>
              <a:defRPr>
                <a:solidFill>
                  <a:srgbClr val="5B5B5B"/>
                </a:solidFill>
              </a:defRPr>
            </a:lvl2pPr>
            <a:lvl3pPr indent="-342900" lvl="2" marL="1371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800"/>
              <a:buChar char="•"/>
              <a:defRPr>
                <a:solidFill>
                  <a:srgbClr val="5B5B5B"/>
                </a:solidFill>
              </a:defRPr>
            </a:lvl3pPr>
            <a:lvl4pPr indent="-342900" lvl="3" marL="18288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800"/>
              <a:buChar char="•"/>
              <a:defRPr>
                <a:solidFill>
                  <a:srgbClr val="5B5B5B"/>
                </a:solidFill>
              </a:defRPr>
            </a:lvl4pPr>
            <a:lvl5pPr indent="-342900" lvl="4" marL="22860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800"/>
              <a:buChar char="•"/>
              <a:defRPr>
                <a:solidFill>
                  <a:srgbClr val="5B5B5B"/>
                </a:solidFill>
              </a:defRPr>
            </a:lvl5pPr>
            <a:lvl6pPr indent="-342900" lvl="5" marL="2743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800"/>
              <a:buChar char="•"/>
              <a:defRPr>
                <a:solidFill>
                  <a:srgbClr val="5B5B5B"/>
                </a:solidFill>
              </a:defRPr>
            </a:lvl6pPr>
            <a:lvl7pPr indent="-342900" lvl="6" marL="3200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800"/>
              <a:buChar char="•"/>
              <a:defRPr>
                <a:solidFill>
                  <a:srgbClr val="5B5B5B"/>
                </a:solidFill>
              </a:defRPr>
            </a:lvl7pPr>
            <a:lvl8pPr indent="-342900" lvl="7" marL="3657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800"/>
              <a:buChar char="•"/>
              <a:defRPr>
                <a:solidFill>
                  <a:srgbClr val="5B5B5B"/>
                </a:solidFill>
              </a:defRPr>
            </a:lvl8pPr>
            <a:lvl9pPr indent="-342900" lvl="8" marL="411480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Clr>
                <a:srgbClr val="5B5B5B"/>
              </a:buClr>
              <a:buSzPts val="1800"/>
              <a:buChar char="•"/>
              <a:defRPr>
                <a:solidFill>
                  <a:srgbClr val="5B5B5B"/>
                </a:solidFill>
              </a:defRPr>
            </a:lvl9pPr>
          </a:lstStyle>
          <a:p/>
        </p:txBody>
      </p:sp>
      <p:sp>
        <p:nvSpPr>
          <p:cNvPr id="355" name="Google Shape;355;p49"/>
          <p:cNvSpPr txBox="1"/>
          <p:nvPr>
            <p:ph type="title"/>
          </p:nvPr>
        </p:nvSpPr>
        <p:spPr>
          <a:xfrm>
            <a:off x="365755" y="228600"/>
            <a:ext cx="397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49"/>
          <p:cNvSpPr txBox="1"/>
          <p:nvPr>
            <p:ph idx="12" type="sldNum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i="0" sz="6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49"/>
          <p:cNvSpPr/>
          <p:nvPr/>
        </p:nvSpPr>
        <p:spPr>
          <a:xfrm>
            <a:off x="457195" y="4846320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9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2022 Snowflake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49"/>
          <p:cNvPicPr preferRelativeResize="0"/>
          <p:nvPr/>
        </p:nvPicPr>
        <p:blipFill rotWithShape="1">
          <a:blip r:embed="rId2">
            <a:alphaModFix/>
          </a:blip>
          <a:srcRect b="9584" l="13584" r="0" t="0"/>
          <a:stretch/>
        </p:blipFill>
        <p:spPr>
          <a:xfrm>
            <a:off x="4572000" y="3214250"/>
            <a:ext cx="1693648" cy="1929252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9"/>
          <p:cNvSpPr/>
          <p:nvPr/>
        </p:nvSpPr>
        <p:spPr>
          <a:xfrm>
            <a:off x="8067676" y="228601"/>
            <a:ext cx="1077917" cy="1543491"/>
          </a:xfrm>
          <a:custGeom>
            <a:rect b="b" l="l" r="r" t="t"/>
            <a:pathLst>
              <a:path extrusionOk="0" h="3741797" w="2613132">
                <a:moveTo>
                  <a:pt x="2613132" y="0"/>
                </a:moveTo>
                <a:lnTo>
                  <a:pt x="2613132" y="1482383"/>
                </a:lnTo>
                <a:lnTo>
                  <a:pt x="2480582" y="1558999"/>
                </a:lnTo>
                <a:cubicBezTo>
                  <a:pt x="1938975" y="1872053"/>
                  <a:pt x="1938975" y="1872053"/>
                  <a:pt x="1938975" y="1872053"/>
                </a:cubicBezTo>
                <a:cubicBezTo>
                  <a:pt x="2168749" y="2004548"/>
                  <a:pt x="2355441" y="2112200"/>
                  <a:pt x="2507127" y="2199667"/>
                </a:cubicBezTo>
                <a:lnTo>
                  <a:pt x="2613132" y="2260793"/>
                </a:lnTo>
                <a:lnTo>
                  <a:pt x="2613132" y="3741797"/>
                </a:lnTo>
                <a:lnTo>
                  <a:pt x="2518746" y="3699509"/>
                </a:lnTo>
                <a:cubicBezTo>
                  <a:pt x="324746" y="2431617"/>
                  <a:pt x="324746" y="2431617"/>
                  <a:pt x="324746" y="2431617"/>
                </a:cubicBezTo>
                <a:cubicBezTo>
                  <a:pt x="176001" y="2345400"/>
                  <a:pt x="76273" y="2211848"/>
                  <a:pt x="28945" y="2061392"/>
                </a:cubicBezTo>
                <a:cubicBezTo>
                  <a:pt x="6971" y="1993771"/>
                  <a:pt x="-1480" y="1922769"/>
                  <a:pt x="210" y="1851767"/>
                </a:cubicBezTo>
                <a:cubicBezTo>
                  <a:pt x="1901" y="1801051"/>
                  <a:pt x="8662" y="1750335"/>
                  <a:pt x="23874" y="1699620"/>
                </a:cubicBezTo>
                <a:cubicBezTo>
                  <a:pt x="66132" y="1540710"/>
                  <a:pt x="169240" y="1400397"/>
                  <a:pt x="324746" y="1310799"/>
                </a:cubicBezTo>
                <a:cubicBezTo>
                  <a:pt x="2518746" y="44597"/>
                  <a:pt x="2518746" y="44597"/>
                  <a:pt x="2518746" y="44597"/>
                </a:cubicBezTo>
                <a:cubicBezTo>
                  <a:pt x="2547745" y="27797"/>
                  <a:pt x="2577487" y="13509"/>
                  <a:pt x="2607725" y="1663"/>
                </a:cubicBezTo>
                <a:close/>
              </a:path>
            </a:pathLst>
          </a:custGeom>
          <a:solidFill>
            <a:srgbClr val="27B1E3">
              <a:alpha val="11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9"/>
          <p:cNvSpPr txBox="1"/>
          <p:nvPr>
            <p:ph idx="2" type="body"/>
          </p:nvPr>
        </p:nvSpPr>
        <p:spPr>
          <a:xfrm>
            <a:off x="4937760" y="1280150"/>
            <a:ext cx="35664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i="0" sz="1800" u="none" cap="none" strike="noStrike">
                <a:solidFill>
                  <a:schemeClr val="lt1"/>
                </a:solidFill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i="0" sz="1800" u="none" cap="none" strike="noStrike">
                <a:solidFill>
                  <a:schemeClr val="lt1"/>
                </a:solidFill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 i="0" u="none" cap="none" strike="noStrike">
                <a:solidFill>
                  <a:schemeClr val="lt1"/>
                </a:solidFill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 i="0" u="none" cap="none" strike="noStrike">
                <a:solidFill>
                  <a:schemeClr val="lt1"/>
                </a:solidFill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 i="0" u="none" cap="none" strike="noStrike">
                <a:solidFill>
                  <a:schemeClr val="lt1"/>
                </a:solidFill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 i="0" u="none" cap="none" strike="noStrike">
                <a:solidFill>
                  <a:schemeClr val="lt1"/>
                </a:solidFill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 i="0" u="none" cap="none" strike="noStrike">
                <a:solidFill>
                  <a:schemeClr val="lt1"/>
                </a:solidFill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 i="0" u="none" cap="none" strike="noStrike">
                <a:solidFill>
                  <a:schemeClr val="lt1"/>
                </a:solidFill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•"/>
              <a:defRPr i="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2" name="Google Shape;362;p49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SF Blue">
  <p:cSld name="Quote - SF Blue">
    <p:bg>
      <p:bgPr>
        <a:solidFill>
          <a:schemeClr val="accent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idx="1" type="body"/>
          </p:nvPr>
        </p:nvSpPr>
        <p:spPr>
          <a:xfrm>
            <a:off x="1314450" y="1214438"/>
            <a:ext cx="6515100" cy="27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5" name="Google Shape;365;p50"/>
          <p:cNvSpPr/>
          <p:nvPr/>
        </p:nvSpPr>
        <p:spPr>
          <a:xfrm>
            <a:off x="345195" y="4876043"/>
            <a:ext cx="143191" cy="130301"/>
          </a:xfrm>
          <a:custGeom>
            <a:rect b="b" l="l" r="r" t="t"/>
            <a:pathLst>
              <a:path extrusionOk="0" h="2454" w="2696">
                <a:moveTo>
                  <a:pt x="2661" y="409"/>
                </a:moveTo>
                <a:lnTo>
                  <a:pt x="2661" y="271"/>
                </a:lnTo>
                <a:lnTo>
                  <a:pt x="2605" y="345"/>
                </a:lnTo>
                <a:lnTo>
                  <a:pt x="2593" y="345"/>
                </a:lnTo>
                <a:lnTo>
                  <a:pt x="2536" y="273"/>
                </a:lnTo>
                <a:lnTo>
                  <a:pt x="2536" y="409"/>
                </a:lnTo>
                <a:lnTo>
                  <a:pt x="2504" y="409"/>
                </a:lnTo>
                <a:lnTo>
                  <a:pt x="2504" y="213"/>
                </a:lnTo>
                <a:lnTo>
                  <a:pt x="2529" y="213"/>
                </a:lnTo>
                <a:lnTo>
                  <a:pt x="2600" y="305"/>
                </a:lnTo>
                <a:lnTo>
                  <a:pt x="2670" y="213"/>
                </a:lnTo>
                <a:lnTo>
                  <a:pt x="2695" y="213"/>
                </a:lnTo>
                <a:lnTo>
                  <a:pt x="2695" y="409"/>
                </a:lnTo>
                <a:lnTo>
                  <a:pt x="2661" y="409"/>
                </a:lnTo>
                <a:close/>
                <a:moveTo>
                  <a:pt x="2318" y="241"/>
                </a:moveTo>
                <a:lnTo>
                  <a:pt x="2318" y="213"/>
                </a:lnTo>
                <a:lnTo>
                  <a:pt x="2473" y="213"/>
                </a:lnTo>
                <a:lnTo>
                  <a:pt x="2473" y="241"/>
                </a:lnTo>
                <a:lnTo>
                  <a:pt x="2411" y="241"/>
                </a:lnTo>
                <a:lnTo>
                  <a:pt x="2411" y="409"/>
                </a:lnTo>
                <a:lnTo>
                  <a:pt x="2379" y="409"/>
                </a:lnTo>
                <a:lnTo>
                  <a:pt x="2379" y="241"/>
                </a:lnTo>
                <a:lnTo>
                  <a:pt x="2318" y="241"/>
                </a:lnTo>
                <a:close/>
                <a:moveTo>
                  <a:pt x="2395" y="1059"/>
                </a:moveTo>
                <a:lnTo>
                  <a:pt x="2104" y="1226"/>
                </a:lnTo>
                <a:lnTo>
                  <a:pt x="2395" y="1394"/>
                </a:lnTo>
                <a:cubicBezTo>
                  <a:pt x="2469" y="1436"/>
                  <a:pt x="2494" y="1530"/>
                  <a:pt x="2452" y="1602"/>
                </a:cubicBezTo>
                <a:cubicBezTo>
                  <a:pt x="2409" y="1674"/>
                  <a:pt x="2316" y="1699"/>
                  <a:pt x="2242" y="1658"/>
                </a:cubicBezTo>
                <a:lnTo>
                  <a:pt x="1722" y="1359"/>
                </a:lnTo>
                <a:cubicBezTo>
                  <a:pt x="1687" y="1339"/>
                  <a:pt x="1664" y="1307"/>
                  <a:pt x="1653" y="1272"/>
                </a:cubicBezTo>
                <a:cubicBezTo>
                  <a:pt x="1648" y="1256"/>
                  <a:pt x="1646" y="1239"/>
                  <a:pt x="1646" y="1223"/>
                </a:cubicBezTo>
                <a:cubicBezTo>
                  <a:pt x="1646" y="1211"/>
                  <a:pt x="1648" y="1198"/>
                  <a:pt x="1651" y="1188"/>
                </a:cubicBezTo>
                <a:cubicBezTo>
                  <a:pt x="1662" y="1151"/>
                  <a:pt x="1687" y="1117"/>
                  <a:pt x="1722" y="1096"/>
                </a:cubicBezTo>
                <a:lnTo>
                  <a:pt x="2242" y="798"/>
                </a:lnTo>
                <a:cubicBezTo>
                  <a:pt x="2314" y="756"/>
                  <a:pt x="2409" y="781"/>
                  <a:pt x="2452" y="855"/>
                </a:cubicBezTo>
                <a:cubicBezTo>
                  <a:pt x="2494" y="923"/>
                  <a:pt x="2469" y="1017"/>
                  <a:pt x="2395" y="1059"/>
                </a:cubicBezTo>
                <a:close/>
                <a:moveTo>
                  <a:pt x="2120" y="1870"/>
                </a:moveTo>
                <a:lnTo>
                  <a:pt x="1600" y="1572"/>
                </a:lnTo>
                <a:cubicBezTo>
                  <a:pt x="1572" y="1556"/>
                  <a:pt x="1542" y="1549"/>
                  <a:pt x="1512" y="1552"/>
                </a:cubicBezTo>
                <a:cubicBezTo>
                  <a:pt x="1433" y="1558"/>
                  <a:pt x="1371" y="1625"/>
                  <a:pt x="1371" y="1704"/>
                </a:cubicBezTo>
                <a:lnTo>
                  <a:pt x="1371" y="2301"/>
                </a:lnTo>
                <a:cubicBezTo>
                  <a:pt x="1371" y="2386"/>
                  <a:pt x="1440" y="2453"/>
                  <a:pt x="1525" y="2453"/>
                </a:cubicBezTo>
                <a:cubicBezTo>
                  <a:pt x="1609" y="2453"/>
                  <a:pt x="1678" y="2384"/>
                  <a:pt x="1678" y="2301"/>
                </a:cubicBezTo>
                <a:lnTo>
                  <a:pt x="1678" y="1967"/>
                </a:lnTo>
                <a:lnTo>
                  <a:pt x="1969" y="2134"/>
                </a:lnTo>
                <a:cubicBezTo>
                  <a:pt x="2041" y="2176"/>
                  <a:pt x="2136" y="2152"/>
                  <a:pt x="2178" y="2079"/>
                </a:cubicBezTo>
                <a:cubicBezTo>
                  <a:pt x="2219" y="2005"/>
                  <a:pt x="2194" y="1912"/>
                  <a:pt x="2120" y="1870"/>
                </a:cubicBezTo>
                <a:close/>
                <a:moveTo>
                  <a:pt x="1521" y="1285"/>
                </a:moveTo>
                <a:lnTo>
                  <a:pt x="1305" y="1500"/>
                </a:lnTo>
                <a:cubicBezTo>
                  <a:pt x="1298" y="1507"/>
                  <a:pt x="1288" y="1512"/>
                  <a:pt x="1279" y="1512"/>
                </a:cubicBezTo>
                <a:lnTo>
                  <a:pt x="1263" y="1512"/>
                </a:lnTo>
                <a:lnTo>
                  <a:pt x="1231" y="1512"/>
                </a:lnTo>
                <a:lnTo>
                  <a:pt x="1215" y="1512"/>
                </a:lnTo>
                <a:cubicBezTo>
                  <a:pt x="1207" y="1512"/>
                  <a:pt x="1194" y="1507"/>
                  <a:pt x="1189" y="1500"/>
                </a:cubicBezTo>
                <a:lnTo>
                  <a:pt x="972" y="1285"/>
                </a:lnTo>
                <a:cubicBezTo>
                  <a:pt x="965" y="1279"/>
                  <a:pt x="962" y="1267"/>
                  <a:pt x="962" y="1258"/>
                </a:cubicBezTo>
                <a:lnTo>
                  <a:pt x="962" y="1242"/>
                </a:lnTo>
                <a:lnTo>
                  <a:pt x="962" y="1211"/>
                </a:lnTo>
                <a:lnTo>
                  <a:pt x="962" y="1195"/>
                </a:lnTo>
                <a:cubicBezTo>
                  <a:pt x="962" y="1186"/>
                  <a:pt x="967" y="1174"/>
                  <a:pt x="972" y="1168"/>
                </a:cubicBezTo>
                <a:lnTo>
                  <a:pt x="1189" y="953"/>
                </a:lnTo>
                <a:cubicBezTo>
                  <a:pt x="1196" y="946"/>
                  <a:pt x="1207" y="943"/>
                  <a:pt x="1215" y="943"/>
                </a:cubicBezTo>
                <a:lnTo>
                  <a:pt x="1231" y="943"/>
                </a:lnTo>
                <a:lnTo>
                  <a:pt x="1263" y="943"/>
                </a:lnTo>
                <a:lnTo>
                  <a:pt x="1279" y="943"/>
                </a:lnTo>
                <a:cubicBezTo>
                  <a:pt x="1288" y="943"/>
                  <a:pt x="1300" y="948"/>
                  <a:pt x="1305" y="953"/>
                </a:cubicBezTo>
                <a:lnTo>
                  <a:pt x="1521" y="1168"/>
                </a:lnTo>
                <a:cubicBezTo>
                  <a:pt x="1526" y="1174"/>
                  <a:pt x="1532" y="1186"/>
                  <a:pt x="1532" y="1195"/>
                </a:cubicBezTo>
                <a:lnTo>
                  <a:pt x="1532" y="1211"/>
                </a:lnTo>
                <a:lnTo>
                  <a:pt x="1532" y="1242"/>
                </a:lnTo>
                <a:lnTo>
                  <a:pt x="1532" y="1258"/>
                </a:lnTo>
                <a:cubicBezTo>
                  <a:pt x="1532" y="1267"/>
                  <a:pt x="1528" y="1279"/>
                  <a:pt x="1521" y="1285"/>
                </a:cubicBezTo>
                <a:close/>
                <a:moveTo>
                  <a:pt x="1348" y="1225"/>
                </a:moveTo>
                <a:cubicBezTo>
                  <a:pt x="1348" y="1216"/>
                  <a:pt x="1343" y="1204"/>
                  <a:pt x="1336" y="1198"/>
                </a:cubicBezTo>
                <a:lnTo>
                  <a:pt x="1274" y="1137"/>
                </a:lnTo>
                <a:cubicBezTo>
                  <a:pt x="1268" y="1131"/>
                  <a:pt x="1256" y="1126"/>
                  <a:pt x="1247" y="1126"/>
                </a:cubicBezTo>
                <a:lnTo>
                  <a:pt x="1245" y="1126"/>
                </a:lnTo>
                <a:cubicBezTo>
                  <a:pt x="1237" y="1126"/>
                  <a:pt x="1224" y="1131"/>
                  <a:pt x="1219" y="1137"/>
                </a:cubicBezTo>
                <a:lnTo>
                  <a:pt x="1156" y="1198"/>
                </a:lnTo>
                <a:cubicBezTo>
                  <a:pt x="1148" y="1205"/>
                  <a:pt x="1145" y="1216"/>
                  <a:pt x="1145" y="1225"/>
                </a:cubicBezTo>
                <a:lnTo>
                  <a:pt x="1145" y="1226"/>
                </a:lnTo>
                <a:cubicBezTo>
                  <a:pt x="1145" y="1235"/>
                  <a:pt x="1150" y="1248"/>
                  <a:pt x="1156" y="1253"/>
                </a:cubicBezTo>
                <a:lnTo>
                  <a:pt x="1219" y="1315"/>
                </a:lnTo>
                <a:cubicBezTo>
                  <a:pt x="1224" y="1320"/>
                  <a:pt x="1237" y="1325"/>
                  <a:pt x="1245" y="1325"/>
                </a:cubicBezTo>
                <a:lnTo>
                  <a:pt x="1247" y="1325"/>
                </a:lnTo>
                <a:cubicBezTo>
                  <a:pt x="1256" y="1325"/>
                  <a:pt x="1268" y="1320"/>
                  <a:pt x="1274" y="1315"/>
                </a:cubicBezTo>
                <a:lnTo>
                  <a:pt x="1336" y="1253"/>
                </a:lnTo>
                <a:cubicBezTo>
                  <a:pt x="1341" y="1246"/>
                  <a:pt x="1348" y="1235"/>
                  <a:pt x="1348" y="1226"/>
                </a:cubicBezTo>
                <a:lnTo>
                  <a:pt x="1348" y="1225"/>
                </a:lnTo>
                <a:close/>
                <a:moveTo>
                  <a:pt x="373" y="583"/>
                </a:moveTo>
                <a:lnTo>
                  <a:pt x="893" y="881"/>
                </a:lnTo>
                <a:cubicBezTo>
                  <a:pt x="921" y="897"/>
                  <a:pt x="951" y="904"/>
                  <a:pt x="981" y="900"/>
                </a:cubicBezTo>
                <a:cubicBezTo>
                  <a:pt x="1060" y="895"/>
                  <a:pt x="1122" y="828"/>
                  <a:pt x="1122" y="749"/>
                </a:cubicBezTo>
                <a:lnTo>
                  <a:pt x="1122" y="151"/>
                </a:lnTo>
                <a:cubicBezTo>
                  <a:pt x="1122" y="67"/>
                  <a:pt x="1053" y="0"/>
                  <a:pt x="969" y="0"/>
                </a:cubicBezTo>
                <a:cubicBezTo>
                  <a:pt x="884" y="0"/>
                  <a:pt x="815" y="69"/>
                  <a:pt x="815" y="151"/>
                </a:cubicBezTo>
                <a:lnTo>
                  <a:pt x="815" y="486"/>
                </a:lnTo>
                <a:lnTo>
                  <a:pt x="525" y="319"/>
                </a:lnTo>
                <a:cubicBezTo>
                  <a:pt x="452" y="277"/>
                  <a:pt x="359" y="301"/>
                  <a:pt x="315" y="375"/>
                </a:cubicBezTo>
                <a:cubicBezTo>
                  <a:pt x="274" y="448"/>
                  <a:pt x="299" y="541"/>
                  <a:pt x="373" y="583"/>
                </a:cubicBezTo>
                <a:close/>
                <a:moveTo>
                  <a:pt x="1512" y="902"/>
                </a:moveTo>
                <a:cubicBezTo>
                  <a:pt x="1542" y="904"/>
                  <a:pt x="1572" y="899"/>
                  <a:pt x="1600" y="883"/>
                </a:cubicBezTo>
                <a:lnTo>
                  <a:pt x="2120" y="585"/>
                </a:lnTo>
                <a:cubicBezTo>
                  <a:pt x="2194" y="543"/>
                  <a:pt x="2219" y="449"/>
                  <a:pt x="2177" y="377"/>
                </a:cubicBezTo>
                <a:cubicBezTo>
                  <a:pt x="2134" y="305"/>
                  <a:pt x="2041" y="280"/>
                  <a:pt x="1967" y="321"/>
                </a:cubicBezTo>
                <a:lnTo>
                  <a:pt x="1676" y="488"/>
                </a:lnTo>
                <a:lnTo>
                  <a:pt x="1676" y="153"/>
                </a:lnTo>
                <a:cubicBezTo>
                  <a:pt x="1676" y="69"/>
                  <a:pt x="1607" y="2"/>
                  <a:pt x="1523" y="2"/>
                </a:cubicBezTo>
                <a:cubicBezTo>
                  <a:pt x="1438" y="2"/>
                  <a:pt x="1370" y="70"/>
                  <a:pt x="1370" y="153"/>
                </a:cubicBezTo>
                <a:lnTo>
                  <a:pt x="1370" y="751"/>
                </a:lnTo>
                <a:cubicBezTo>
                  <a:pt x="1371" y="830"/>
                  <a:pt x="1433" y="895"/>
                  <a:pt x="1512" y="902"/>
                </a:cubicBezTo>
                <a:close/>
                <a:moveTo>
                  <a:pt x="981" y="1551"/>
                </a:moveTo>
                <a:cubicBezTo>
                  <a:pt x="951" y="1549"/>
                  <a:pt x="919" y="1554"/>
                  <a:pt x="893" y="1570"/>
                </a:cubicBezTo>
                <a:lnTo>
                  <a:pt x="373" y="1868"/>
                </a:lnTo>
                <a:cubicBezTo>
                  <a:pt x="299" y="1910"/>
                  <a:pt x="274" y="2004"/>
                  <a:pt x="317" y="2076"/>
                </a:cubicBezTo>
                <a:cubicBezTo>
                  <a:pt x="359" y="2148"/>
                  <a:pt x="452" y="2173"/>
                  <a:pt x="526" y="2130"/>
                </a:cubicBezTo>
                <a:lnTo>
                  <a:pt x="817" y="1963"/>
                </a:lnTo>
                <a:lnTo>
                  <a:pt x="817" y="2298"/>
                </a:lnTo>
                <a:cubicBezTo>
                  <a:pt x="817" y="2382"/>
                  <a:pt x="886" y="2449"/>
                  <a:pt x="971" y="2449"/>
                </a:cubicBezTo>
                <a:cubicBezTo>
                  <a:pt x="1055" y="2449"/>
                  <a:pt x="1124" y="2381"/>
                  <a:pt x="1124" y="2298"/>
                </a:cubicBezTo>
                <a:lnTo>
                  <a:pt x="1124" y="1700"/>
                </a:lnTo>
                <a:cubicBezTo>
                  <a:pt x="1122" y="1623"/>
                  <a:pt x="1060" y="1556"/>
                  <a:pt x="981" y="1551"/>
                </a:cubicBezTo>
                <a:close/>
                <a:moveTo>
                  <a:pt x="840" y="1270"/>
                </a:moveTo>
                <a:cubicBezTo>
                  <a:pt x="845" y="1255"/>
                  <a:pt x="847" y="1237"/>
                  <a:pt x="847" y="1221"/>
                </a:cubicBezTo>
                <a:cubicBezTo>
                  <a:pt x="847" y="1209"/>
                  <a:pt x="845" y="1196"/>
                  <a:pt x="842" y="1186"/>
                </a:cubicBezTo>
                <a:cubicBezTo>
                  <a:pt x="831" y="1149"/>
                  <a:pt x="807" y="1115"/>
                  <a:pt x="771" y="1094"/>
                </a:cubicBezTo>
                <a:lnTo>
                  <a:pt x="252" y="796"/>
                </a:lnTo>
                <a:cubicBezTo>
                  <a:pt x="178" y="754"/>
                  <a:pt x="84" y="779"/>
                  <a:pt x="42" y="853"/>
                </a:cubicBezTo>
                <a:cubicBezTo>
                  <a:pt x="0" y="925"/>
                  <a:pt x="24" y="1018"/>
                  <a:pt x="98" y="1061"/>
                </a:cubicBezTo>
                <a:lnTo>
                  <a:pt x="389" y="1228"/>
                </a:lnTo>
                <a:lnTo>
                  <a:pt x="98" y="1396"/>
                </a:lnTo>
                <a:cubicBezTo>
                  <a:pt x="24" y="1438"/>
                  <a:pt x="0" y="1531"/>
                  <a:pt x="42" y="1604"/>
                </a:cubicBezTo>
                <a:cubicBezTo>
                  <a:pt x="84" y="1676"/>
                  <a:pt x="178" y="1700"/>
                  <a:pt x="252" y="1660"/>
                </a:cubicBezTo>
                <a:lnTo>
                  <a:pt x="771" y="1360"/>
                </a:lnTo>
                <a:cubicBezTo>
                  <a:pt x="805" y="1337"/>
                  <a:pt x="830" y="1306"/>
                  <a:pt x="840" y="12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6" name="Google Shape;366;p50"/>
          <p:cNvGrpSpPr/>
          <p:nvPr/>
        </p:nvGrpSpPr>
        <p:grpSpPr>
          <a:xfrm>
            <a:off x="0" y="0"/>
            <a:ext cx="9142050" cy="5143575"/>
            <a:chOff x="0" y="0"/>
            <a:chExt cx="12189400" cy="6858100"/>
          </a:xfrm>
        </p:grpSpPr>
        <p:cxnSp>
          <p:nvCxnSpPr>
            <p:cNvPr id="367" name="Google Shape;367;p50"/>
            <p:cNvCxnSpPr/>
            <p:nvPr/>
          </p:nvCxnSpPr>
          <p:spPr>
            <a:xfrm>
              <a:off x="0" y="3435350"/>
              <a:ext cx="150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>
                  <a:alpha val="7451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" name="Google Shape;368;p50"/>
            <p:cNvCxnSpPr/>
            <p:nvPr/>
          </p:nvCxnSpPr>
          <p:spPr>
            <a:xfrm>
              <a:off x="6096000" y="0"/>
              <a:ext cx="0" cy="1511400"/>
            </a:xfrm>
            <a:prstGeom prst="straightConnector1">
              <a:avLst/>
            </a:prstGeom>
            <a:noFill/>
            <a:ln cap="flat" cmpd="sng" w="28575">
              <a:solidFill>
                <a:schemeClr val="lt1">
                  <a:alpha val="7451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50"/>
            <p:cNvCxnSpPr/>
            <p:nvPr/>
          </p:nvCxnSpPr>
          <p:spPr>
            <a:xfrm>
              <a:off x="10680700" y="3435350"/>
              <a:ext cx="150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>
                  <a:alpha val="7451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p50"/>
            <p:cNvCxnSpPr/>
            <p:nvPr/>
          </p:nvCxnSpPr>
          <p:spPr>
            <a:xfrm>
              <a:off x="6096000" y="5346700"/>
              <a:ext cx="0" cy="1511400"/>
            </a:xfrm>
            <a:prstGeom prst="straightConnector1">
              <a:avLst/>
            </a:prstGeom>
            <a:noFill/>
            <a:ln cap="flat" cmpd="sng" w="28575">
              <a:solidFill>
                <a:schemeClr val="lt1">
                  <a:alpha val="7451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71" name="Google Shape;371;p50"/>
          <p:cNvSpPr/>
          <p:nvPr/>
        </p:nvSpPr>
        <p:spPr>
          <a:xfrm>
            <a:off x="565331" y="4898914"/>
            <a:ext cx="18690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</a:t>
            </a:r>
            <a:r>
              <a:rPr lang="en" sz="600">
                <a:solidFill>
                  <a:schemeClr val="lt1"/>
                </a:solidFill>
              </a:rPr>
              <a:t>1</a:t>
            </a:r>
            <a:r>
              <a:rPr b="0" i="0" lang="en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-use layout w/ Dotted Arrows 2">
  <p:cSld name="Multi-use layout_1_1_1_2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51"/>
          <p:cNvPicPr preferRelativeResize="0"/>
          <p:nvPr/>
        </p:nvPicPr>
        <p:blipFill rotWithShape="1">
          <a:blip r:embed="rId2">
            <a:alphaModFix/>
          </a:blip>
          <a:srcRect b="0" l="22839" r="0" t="0"/>
          <a:stretch/>
        </p:blipFill>
        <p:spPr>
          <a:xfrm flipH="1">
            <a:off x="7782375" y="2935675"/>
            <a:ext cx="1368150" cy="1931223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1"/>
          <p:cNvSpPr txBox="1"/>
          <p:nvPr>
            <p:ph idx="12" type="sldNum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51"/>
          <p:cNvSpPr/>
          <p:nvPr/>
        </p:nvSpPr>
        <p:spPr>
          <a:xfrm>
            <a:off x="457195" y="4846320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1"/>
          <p:cNvSpPr txBox="1"/>
          <p:nvPr>
            <p:ph type="title"/>
          </p:nvPr>
        </p:nvSpPr>
        <p:spPr>
          <a:xfrm>
            <a:off x="367897" y="228600"/>
            <a:ext cx="8344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51"/>
          <p:cNvSpPr txBox="1"/>
          <p:nvPr>
            <p:ph idx="1" type="subTitle"/>
          </p:nvPr>
        </p:nvSpPr>
        <p:spPr>
          <a:xfrm>
            <a:off x="365760" y="655285"/>
            <a:ext cx="8344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>
                <a:solidFill>
                  <a:srgbClr val="5B5B5B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>
                <a:solidFill>
                  <a:srgbClr val="5B5B5B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9pPr>
          </a:lstStyle>
          <a:p/>
        </p:txBody>
      </p:sp>
      <p:sp>
        <p:nvSpPr>
          <p:cNvPr id="378" name="Google Shape;378;p51"/>
          <p:cNvSpPr txBox="1"/>
          <p:nvPr/>
        </p:nvSpPr>
        <p:spPr>
          <a:xfrm>
            <a:off x="2883200" y="1953900"/>
            <a:ext cx="26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1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</a:t>
            </a:r>
            <a:r>
              <a:rPr lang="en" sz="600">
                <a:solidFill>
                  <a:srgbClr val="929292"/>
                </a:solidFill>
              </a:rPr>
              <a:t>3</a:t>
            </a: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1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/>
          <p:nvPr/>
        </p:nvSpPr>
        <p:spPr>
          <a:xfrm>
            <a:off x="565331" y="4898914"/>
            <a:ext cx="1473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</a:t>
            </a:r>
            <a:r>
              <a:rPr lang="en" sz="600">
                <a:solidFill>
                  <a:srgbClr val="929292"/>
                </a:solidFill>
              </a:rPr>
              <a:t>1</a:t>
            </a: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2"/>
          <p:cNvSpPr txBox="1"/>
          <p:nvPr>
            <p:ph idx="12" type="sldNum"/>
          </p:nvPr>
        </p:nvSpPr>
        <p:spPr>
          <a:xfrm>
            <a:off x="8390386" y="4898914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52"/>
          <p:cNvSpPr/>
          <p:nvPr/>
        </p:nvSpPr>
        <p:spPr>
          <a:xfrm>
            <a:off x="345195" y="4878329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-use layout 1">
  <p:cSld name="Multi-use layout_3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3"/>
          <p:cNvSpPr txBox="1"/>
          <p:nvPr>
            <p:ph idx="1" type="body"/>
          </p:nvPr>
        </p:nvSpPr>
        <p:spPr>
          <a:xfrm>
            <a:off x="345196" y="228600"/>
            <a:ext cx="8453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i="0" sz="2700" cap="none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7" name="Google Shape;387;p53"/>
          <p:cNvSpPr txBox="1"/>
          <p:nvPr>
            <p:ph idx="2" type="body"/>
          </p:nvPr>
        </p:nvSpPr>
        <p:spPr>
          <a:xfrm>
            <a:off x="345196" y="592574"/>
            <a:ext cx="8453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B5B5B"/>
              </a:buClr>
              <a:buSzPts val="1600"/>
              <a:buNone/>
              <a:defRPr sz="1600">
                <a:solidFill>
                  <a:srgbClr val="5B5B5B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8" name="Google Shape;388;p53"/>
          <p:cNvSpPr/>
          <p:nvPr/>
        </p:nvSpPr>
        <p:spPr>
          <a:xfrm>
            <a:off x="557784" y="4898914"/>
            <a:ext cx="1473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rgbClr val="929292"/>
                </a:solidFill>
              </a:rPr>
              <a:t>2022</a:t>
            </a: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3"/>
          <p:cNvSpPr txBox="1"/>
          <p:nvPr>
            <p:ph idx="12" type="sldNum"/>
          </p:nvPr>
        </p:nvSpPr>
        <p:spPr>
          <a:xfrm>
            <a:off x="8325201" y="4898914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53"/>
          <p:cNvSpPr/>
          <p:nvPr/>
        </p:nvSpPr>
        <p:spPr>
          <a:xfrm>
            <a:off x="345195" y="4878329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">
  <p:cSld name="1_Agenda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4"/>
          <p:cNvSpPr txBox="1"/>
          <p:nvPr>
            <p:ph idx="1" type="body"/>
          </p:nvPr>
        </p:nvSpPr>
        <p:spPr>
          <a:xfrm>
            <a:off x="288036" y="384572"/>
            <a:ext cx="85725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i="0" sz="2700" cap="none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3" name="Google Shape;393;p54"/>
          <p:cNvSpPr txBox="1"/>
          <p:nvPr>
            <p:ph idx="12" type="sldNum"/>
          </p:nvPr>
        </p:nvSpPr>
        <p:spPr>
          <a:xfrm>
            <a:off x="8657902" y="4755220"/>
            <a:ext cx="257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54"/>
          <p:cNvSpPr/>
          <p:nvPr/>
        </p:nvSpPr>
        <p:spPr>
          <a:xfrm>
            <a:off x="345196" y="4876043"/>
            <a:ext cx="143191" cy="130301"/>
          </a:xfrm>
          <a:custGeom>
            <a:rect b="b" l="l" r="r" t="t"/>
            <a:pathLst>
              <a:path extrusionOk="0" h="2454" w="2696">
                <a:moveTo>
                  <a:pt x="2661" y="409"/>
                </a:moveTo>
                <a:lnTo>
                  <a:pt x="2661" y="271"/>
                </a:lnTo>
                <a:lnTo>
                  <a:pt x="2605" y="345"/>
                </a:lnTo>
                <a:lnTo>
                  <a:pt x="2593" y="345"/>
                </a:lnTo>
                <a:lnTo>
                  <a:pt x="2536" y="273"/>
                </a:lnTo>
                <a:lnTo>
                  <a:pt x="2536" y="409"/>
                </a:lnTo>
                <a:lnTo>
                  <a:pt x="2504" y="409"/>
                </a:lnTo>
                <a:lnTo>
                  <a:pt x="2504" y="213"/>
                </a:lnTo>
                <a:lnTo>
                  <a:pt x="2529" y="213"/>
                </a:lnTo>
                <a:lnTo>
                  <a:pt x="2600" y="305"/>
                </a:lnTo>
                <a:lnTo>
                  <a:pt x="2670" y="213"/>
                </a:lnTo>
                <a:lnTo>
                  <a:pt x="2695" y="213"/>
                </a:lnTo>
                <a:lnTo>
                  <a:pt x="2695" y="409"/>
                </a:lnTo>
                <a:lnTo>
                  <a:pt x="2661" y="409"/>
                </a:lnTo>
                <a:close/>
                <a:moveTo>
                  <a:pt x="2318" y="241"/>
                </a:moveTo>
                <a:lnTo>
                  <a:pt x="2318" y="213"/>
                </a:lnTo>
                <a:lnTo>
                  <a:pt x="2473" y="213"/>
                </a:lnTo>
                <a:lnTo>
                  <a:pt x="2473" y="241"/>
                </a:lnTo>
                <a:lnTo>
                  <a:pt x="2411" y="241"/>
                </a:lnTo>
                <a:lnTo>
                  <a:pt x="2411" y="409"/>
                </a:lnTo>
                <a:lnTo>
                  <a:pt x="2379" y="409"/>
                </a:lnTo>
                <a:lnTo>
                  <a:pt x="2379" y="241"/>
                </a:lnTo>
                <a:lnTo>
                  <a:pt x="2318" y="241"/>
                </a:lnTo>
                <a:close/>
                <a:moveTo>
                  <a:pt x="2395" y="1059"/>
                </a:moveTo>
                <a:lnTo>
                  <a:pt x="2104" y="1226"/>
                </a:lnTo>
                <a:lnTo>
                  <a:pt x="2395" y="1394"/>
                </a:lnTo>
                <a:cubicBezTo>
                  <a:pt x="2469" y="1436"/>
                  <a:pt x="2494" y="1530"/>
                  <a:pt x="2452" y="1602"/>
                </a:cubicBezTo>
                <a:cubicBezTo>
                  <a:pt x="2409" y="1674"/>
                  <a:pt x="2316" y="1699"/>
                  <a:pt x="2242" y="1658"/>
                </a:cubicBezTo>
                <a:lnTo>
                  <a:pt x="1722" y="1359"/>
                </a:lnTo>
                <a:cubicBezTo>
                  <a:pt x="1687" y="1339"/>
                  <a:pt x="1664" y="1307"/>
                  <a:pt x="1653" y="1272"/>
                </a:cubicBezTo>
                <a:cubicBezTo>
                  <a:pt x="1648" y="1256"/>
                  <a:pt x="1646" y="1239"/>
                  <a:pt x="1646" y="1223"/>
                </a:cubicBezTo>
                <a:cubicBezTo>
                  <a:pt x="1646" y="1211"/>
                  <a:pt x="1648" y="1198"/>
                  <a:pt x="1651" y="1188"/>
                </a:cubicBezTo>
                <a:cubicBezTo>
                  <a:pt x="1662" y="1151"/>
                  <a:pt x="1687" y="1117"/>
                  <a:pt x="1722" y="1096"/>
                </a:cubicBezTo>
                <a:lnTo>
                  <a:pt x="2242" y="798"/>
                </a:lnTo>
                <a:cubicBezTo>
                  <a:pt x="2314" y="756"/>
                  <a:pt x="2409" y="781"/>
                  <a:pt x="2452" y="855"/>
                </a:cubicBezTo>
                <a:cubicBezTo>
                  <a:pt x="2494" y="923"/>
                  <a:pt x="2469" y="1017"/>
                  <a:pt x="2395" y="1059"/>
                </a:cubicBezTo>
                <a:close/>
                <a:moveTo>
                  <a:pt x="2120" y="1870"/>
                </a:moveTo>
                <a:lnTo>
                  <a:pt x="1600" y="1572"/>
                </a:lnTo>
                <a:cubicBezTo>
                  <a:pt x="1572" y="1556"/>
                  <a:pt x="1542" y="1549"/>
                  <a:pt x="1512" y="1552"/>
                </a:cubicBezTo>
                <a:cubicBezTo>
                  <a:pt x="1433" y="1558"/>
                  <a:pt x="1371" y="1625"/>
                  <a:pt x="1371" y="1704"/>
                </a:cubicBezTo>
                <a:lnTo>
                  <a:pt x="1371" y="2301"/>
                </a:lnTo>
                <a:cubicBezTo>
                  <a:pt x="1371" y="2386"/>
                  <a:pt x="1440" y="2453"/>
                  <a:pt x="1525" y="2453"/>
                </a:cubicBezTo>
                <a:cubicBezTo>
                  <a:pt x="1609" y="2453"/>
                  <a:pt x="1678" y="2384"/>
                  <a:pt x="1678" y="2301"/>
                </a:cubicBezTo>
                <a:lnTo>
                  <a:pt x="1678" y="1967"/>
                </a:lnTo>
                <a:lnTo>
                  <a:pt x="1969" y="2134"/>
                </a:lnTo>
                <a:cubicBezTo>
                  <a:pt x="2041" y="2176"/>
                  <a:pt x="2136" y="2152"/>
                  <a:pt x="2178" y="2079"/>
                </a:cubicBezTo>
                <a:cubicBezTo>
                  <a:pt x="2219" y="2005"/>
                  <a:pt x="2194" y="1912"/>
                  <a:pt x="2120" y="1870"/>
                </a:cubicBezTo>
                <a:close/>
                <a:moveTo>
                  <a:pt x="1521" y="1285"/>
                </a:moveTo>
                <a:lnTo>
                  <a:pt x="1305" y="1500"/>
                </a:lnTo>
                <a:cubicBezTo>
                  <a:pt x="1298" y="1507"/>
                  <a:pt x="1288" y="1512"/>
                  <a:pt x="1279" y="1512"/>
                </a:cubicBezTo>
                <a:lnTo>
                  <a:pt x="1263" y="1512"/>
                </a:lnTo>
                <a:lnTo>
                  <a:pt x="1231" y="1512"/>
                </a:lnTo>
                <a:lnTo>
                  <a:pt x="1215" y="1512"/>
                </a:lnTo>
                <a:cubicBezTo>
                  <a:pt x="1207" y="1512"/>
                  <a:pt x="1194" y="1507"/>
                  <a:pt x="1189" y="1500"/>
                </a:cubicBezTo>
                <a:lnTo>
                  <a:pt x="972" y="1285"/>
                </a:lnTo>
                <a:cubicBezTo>
                  <a:pt x="965" y="1279"/>
                  <a:pt x="962" y="1267"/>
                  <a:pt x="962" y="1258"/>
                </a:cubicBezTo>
                <a:lnTo>
                  <a:pt x="962" y="1242"/>
                </a:lnTo>
                <a:lnTo>
                  <a:pt x="962" y="1211"/>
                </a:lnTo>
                <a:lnTo>
                  <a:pt x="962" y="1195"/>
                </a:lnTo>
                <a:cubicBezTo>
                  <a:pt x="962" y="1186"/>
                  <a:pt x="967" y="1174"/>
                  <a:pt x="972" y="1168"/>
                </a:cubicBezTo>
                <a:lnTo>
                  <a:pt x="1189" y="953"/>
                </a:lnTo>
                <a:cubicBezTo>
                  <a:pt x="1196" y="946"/>
                  <a:pt x="1207" y="943"/>
                  <a:pt x="1215" y="943"/>
                </a:cubicBezTo>
                <a:lnTo>
                  <a:pt x="1231" y="943"/>
                </a:lnTo>
                <a:lnTo>
                  <a:pt x="1263" y="943"/>
                </a:lnTo>
                <a:lnTo>
                  <a:pt x="1279" y="943"/>
                </a:lnTo>
                <a:cubicBezTo>
                  <a:pt x="1288" y="943"/>
                  <a:pt x="1300" y="948"/>
                  <a:pt x="1305" y="953"/>
                </a:cubicBezTo>
                <a:lnTo>
                  <a:pt x="1521" y="1168"/>
                </a:lnTo>
                <a:cubicBezTo>
                  <a:pt x="1526" y="1174"/>
                  <a:pt x="1532" y="1186"/>
                  <a:pt x="1532" y="1195"/>
                </a:cubicBezTo>
                <a:lnTo>
                  <a:pt x="1532" y="1211"/>
                </a:lnTo>
                <a:lnTo>
                  <a:pt x="1532" y="1242"/>
                </a:lnTo>
                <a:lnTo>
                  <a:pt x="1532" y="1258"/>
                </a:lnTo>
                <a:cubicBezTo>
                  <a:pt x="1532" y="1267"/>
                  <a:pt x="1528" y="1279"/>
                  <a:pt x="1521" y="1285"/>
                </a:cubicBezTo>
                <a:close/>
                <a:moveTo>
                  <a:pt x="1348" y="1225"/>
                </a:moveTo>
                <a:cubicBezTo>
                  <a:pt x="1348" y="1216"/>
                  <a:pt x="1343" y="1204"/>
                  <a:pt x="1336" y="1198"/>
                </a:cubicBezTo>
                <a:lnTo>
                  <a:pt x="1274" y="1137"/>
                </a:lnTo>
                <a:cubicBezTo>
                  <a:pt x="1268" y="1131"/>
                  <a:pt x="1256" y="1126"/>
                  <a:pt x="1247" y="1126"/>
                </a:cubicBezTo>
                <a:lnTo>
                  <a:pt x="1245" y="1126"/>
                </a:lnTo>
                <a:cubicBezTo>
                  <a:pt x="1237" y="1126"/>
                  <a:pt x="1224" y="1131"/>
                  <a:pt x="1219" y="1137"/>
                </a:cubicBezTo>
                <a:lnTo>
                  <a:pt x="1156" y="1198"/>
                </a:lnTo>
                <a:cubicBezTo>
                  <a:pt x="1148" y="1205"/>
                  <a:pt x="1145" y="1216"/>
                  <a:pt x="1145" y="1225"/>
                </a:cubicBezTo>
                <a:lnTo>
                  <a:pt x="1145" y="1226"/>
                </a:lnTo>
                <a:cubicBezTo>
                  <a:pt x="1145" y="1235"/>
                  <a:pt x="1150" y="1248"/>
                  <a:pt x="1156" y="1253"/>
                </a:cubicBezTo>
                <a:lnTo>
                  <a:pt x="1219" y="1315"/>
                </a:lnTo>
                <a:cubicBezTo>
                  <a:pt x="1224" y="1320"/>
                  <a:pt x="1237" y="1325"/>
                  <a:pt x="1245" y="1325"/>
                </a:cubicBezTo>
                <a:lnTo>
                  <a:pt x="1247" y="1325"/>
                </a:lnTo>
                <a:cubicBezTo>
                  <a:pt x="1256" y="1325"/>
                  <a:pt x="1268" y="1320"/>
                  <a:pt x="1274" y="1315"/>
                </a:cubicBezTo>
                <a:lnTo>
                  <a:pt x="1336" y="1253"/>
                </a:lnTo>
                <a:cubicBezTo>
                  <a:pt x="1341" y="1246"/>
                  <a:pt x="1348" y="1235"/>
                  <a:pt x="1348" y="1226"/>
                </a:cubicBezTo>
                <a:lnTo>
                  <a:pt x="1348" y="1225"/>
                </a:lnTo>
                <a:close/>
                <a:moveTo>
                  <a:pt x="373" y="583"/>
                </a:moveTo>
                <a:lnTo>
                  <a:pt x="893" y="881"/>
                </a:lnTo>
                <a:cubicBezTo>
                  <a:pt x="921" y="897"/>
                  <a:pt x="951" y="904"/>
                  <a:pt x="981" y="900"/>
                </a:cubicBezTo>
                <a:cubicBezTo>
                  <a:pt x="1060" y="895"/>
                  <a:pt x="1122" y="828"/>
                  <a:pt x="1122" y="749"/>
                </a:cubicBezTo>
                <a:lnTo>
                  <a:pt x="1122" y="151"/>
                </a:lnTo>
                <a:cubicBezTo>
                  <a:pt x="1122" y="67"/>
                  <a:pt x="1053" y="0"/>
                  <a:pt x="969" y="0"/>
                </a:cubicBezTo>
                <a:cubicBezTo>
                  <a:pt x="884" y="0"/>
                  <a:pt x="815" y="69"/>
                  <a:pt x="815" y="151"/>
                </a:cubicBezTo>
                <a:lnTo>
                  <a:pt x="815" y="486"/>
                </a:lnTo>
                <a:lnTo>
                  <a:pt x="525" y="319"/>
                </a:lnTo>
                <a:cubicBezTo>
                  <a:pt x="452" y="277"/>
                  <a:pt x="359" y="301"/>
                  <a:pt x="315" y="375"/>
                </a:cubicBezTo>
                <a:cubicBezTo>
                  <a:pt x="274" y="448"/>
                  <a:pt x="299" y="541"/>
                  <a:pt x="373" y="583"/>
                </a:cubicBezTo>
                <a:close/>
                <a:moveTo>
                  <a:pt x="1512" y="902"/>
                </a:moveTo>
                <a:cubicBezTo>
                  <a:pt x="1542" y="904"/>
                  <a:pt x="1572" y="899"/>
                  <a:pt x="1600" y="883"/>
                </a:cubicBezTo>
                <a:lnTo>
                  <a:pt x="2120" y="585"/>
                </a:lnTo>
                <a:cubicBezTo>
                  <a:pt x="2194" y="543"/>
                  <a:pt x="2219" y="449"/>
                  <a:pt x="2177" y="377"/>
                </a:cubicBezTo>
                <a:cubicBezTo>
                  <a:pt x="2134" y="305"/>
                  <a:pt x="2041" y="280"/>
                  <a:pt x="1967" y="321"/>
                </a:cubicBezTo>
                <a:lnTo>
                  <a:pt x="1676" y="488"/>
                </a:lnTo>
                <a:lnTo>
                  <a:pt x="1676" y="153"/>
                </a:lnTo>
                <a:cubicBezTo>
                  <a:pt x="1676" y="69"/>
                  <a:pt x="1607" y="2"/>
                  <a:pt x="1523" y="2"/>
                </a:cubicBezTo>
                <a:cubicBezTo>
                  <a:pt x="1438" y="2"/>
                  <a:pt x="1370" y="70"/>
                  <a:pt x="1370" y="153"/>
                </a:cubicBezTo>
                <a:lnTo>
                  <a:pt x="1370" y="751"/>
                </a:lnTo>
                <a:cubicBezTo>
                  <a:pt x="1371" y="830"/>
                  <a:pt x="1433" y="895"/>
                  <a:pt x="1512" y="902"/>
                </a:cubicBezTo>
                <a:close/>
                <a:moveTo>
                  <a:pt x="981" y="1551"/>
                </a:moveTo>
                <a:cubicBezTo>
                  <a:pt x="951" y="1549"/>
                  <a:pt x="919" y="1554"/>
                  <a:pt x="893" y="1570"/>
                </a:cubicBezTo>
                <a:lnTo>
                  <a:pt x="373" y="1868"/>
                </a:lnTo>
                <a:cubicBezTo>
                  <a:pt x="299" y="1910"/>
                  <a:pt x="274" y="2004"/>
                  <a:pt x="317" y="2076"/>
                </a:cubicBezTo>
                <a:cubicBezTo>
                  <a:pt x="359" y="2148"/>
                  <a:pt x="452" y="2173"/>
                  <a:pt x="526" y="2130"/>
                </a:cubicBezTo>
                <a:lnTo>
                  <a:pt x="817" y="1963"/>
                </a:lnTo>
                <a:lnTo>
                  <a:pt x="817" y="2298"/>
                </a:lnTo>
                <a:cubicBezTo>
                  <a:pt x="817" y="2382"/>
                  <a:pt x="886" y="2449"/>
                  <a:pt x="971" y="2449"/>
                </a:cubicBezTo>
                <a:cubicBezTo>
                  <a:pt x="1055" y="2449"/>
                  <a:pt x="1124" y="2381"/>
                  <a:pt x="1124" y="2298"/>
                </a:cubicBezTo>
                <a:lnTo>
                  <a:pt x="1124" y="1700"/>
                </a:lnTo>
                <a:cubicBezTo>
                  <a:pt x="1122" y="1623"/>
                  <a:pt x="1060" y="1556"/>
                  <a:pt x="981" y="1551"/>
                </a:cubicBezTo>
                <a:close/>
                <a:moveTo>
                  <a:pt x="840" y="1270"/>
                </a:moveTo>
                <a:cubicBezTo>
                  <a:pt x="845" y="1255"/>
                  <a:pt x="847" y="1237"/>
                  <a:pt x="847" y="1221"/>
                </a:cubicBezTo>
                <a:cubicBezTo>
                  <a:pt x="847" y="1209"/>
                  <a:pt x="845" y="1196"/>
                  <a:pt x="842" y="1186"/>
                </a:cubicBezTo>
                <a:cubicBezTo>
                  <a:pt x="831" y="1149"/>
                  <a:pt x="807" y="1115"/>
                  <a:pt x="771" y="1094"/>
                </a:cubicBezTo>
                <a:lnTo>
                  <a:pt x="252" y="796"/>
                </a:lnTo>
                <a:cubicBezTo>
                  <a:pt x="178" y="754"/>
                  <a:pt x="84" y="779"/>
                  <a:pt x="42" y="853"/>
                </a:cubicBezTo>
                <a:cubicBezTo>
                  <a:pt x="0" y="925"/>
                  <a:pt x="24" y="1018"/>
                  <a:pt x="98" y="1061"/>
                </a:cubicBezTo>
                <a:lnTo>
                  <a:pt x="389" y="1228"/>
                </a:lnTo>
                <a:lnTo>
                  <a:pt x="98" y="1396"/>
                </a:lnTo>
                <a:cubicBezTo>
                  <a:pt x="24" y="1438"/>
                  <a:pt x="0" y="1531"/>
                  <a:pt x="42" y="1604"/>
                </a:cubicBezTo>
                <a:cubicBezTo>
                  <a:pt x="84" y="1676"/>
                  <a:pt x="178" y="1700"/>
                  <a:pt x="252" y="1660"/>
                </a:cubicBezTo>
                <a:lnTo>
                  <a:pt x="771" y="1360"/>
                </a:lnTo>
                <a:cubicBezTo>
                  <a:pt x="805" y="1337"/>
                  <a:pt x="830" y="1306"/>
                  <a:pt x="840" y="12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54"/>
          <p:cNvSpPr/>
          <p:nvPr/>
        </p:nvSpPr>
        <p:spPr>
          <a:xfrm>
            <a:off x="565331" y="4898914"/>
            <a:ext cx="1473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</a:t>
            </a:r>
            <a:r>
              <a:rPr lang="en" sz="600">
                <a:solidFill>
                  <a:srgbClr val="929292"/>
                </a:solidFill>
              </a:rPr>
              <a:t>22</a:t>
            </a: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4"/>
          <p:cNvSpPr/>
          <p:nvPr/>
        </p:nvSpPr>
        <p:spPr>
          <a:xfrm>
            <a:off x="345195" y="4878329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29B5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">
  <p:cSld name="Agenda_2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5"/>
          <p:cNvSpPr/>
          <p:nvPr/>
        </p:nvSpPr>
        <p:spPr>
          <a:xfrm>
            <a:off x="5636772" y="1691680"/>
            <a:ext cx="3507229" cy="3451820"/>
          </a:xfrm>
          <a:custGeom>
            <a:rect b="b" l="l" r="r" t="t"/>
            <a:pathLst>
              <a:path extrusionOk="0" h="4602426" w="4676305">
                <a:moveTo>
                  <a:pt x="4676305" y="0"/>
                </a:moveTo>
                <a:lnTo>
                  <a:pt x="4676305" y="2656059"/>
                </a:lnTo>
                <a:lnTo>
                  <a:pt x="4491197" y="2763226"/>
                </a:lnTo>
                <a:cubicBezTo>
                  <a:pt x="4219399" y="2920582"/>
                  <a:pt x="3884879" y="3114251"/>
                  <a:pt x="3473161" y="3352612"/>
                </a:cubicBezTo>
                <a:cubicBezTo>
                  <a:pt x="3473161" y="3352612"/>
                  <a:pt x="3473161" y="3352612"/>
                  <a:pt x="4650953" y="4032052"/>
                </a:cubicBezTo>
                <a:lnTo>
                  <a:pt x="4676305" y="4046677"/>
                </a:lnTo>
                <a:lnTo>
                  <a:pt x="4676305" y="4602426"/>
                </a:lnTo>
                <a:lnTo>
                  <a:pt x="1010917" y="4602426"/>
                </a:lnTo>
                <a:lnTo>
                  <a:pt x="937870" y="4560178"/>
                </a:lnTo>
                <a:cubicBezTo>
                  <a:pt x="822646" y="4493535"/>
                  <a:pt x="703705" y="4424742"/>
                  <a:pt x="580927" y="4353730"/>
                </a:cubicBezTo>
                <a:cubicBezTo>
                  <a:pt x="317790" y="4201633"/>
                  <a:pt x="136317" y="3961001"/>
                  <a:pt x="54654" y="3693129"/>
                </a:cubicBezTo>
                <a:cubicBezTo>
                  <a:pt x="13822" y="3568273"/>
                  <a:pt x="-2057" y="3441146"/>
                  <a:pt x="212" y="3316290"/>
                </a:cubicBezTo>
                <a:cubicBezTo>
                  <a:pt x="4749" y="3225486"/>
                  <a:pt x="18359" y="3132412"/>
                  <a:pt x="43312" y="3041607"/>
                </a:cubicBezTo>
                <a:cubicBezTo>
                  <a:pt x="120438" y="2760114"/>
                  <a:pt x="306448" y="2505861"/>
                  <a:pt x="580927" y="2346954"/>
                </a:cubicBezTo>
                <a:cubicBezTo>
                  <a:pt x="580927" y="2346954"/>
                  <a:pt x="580927" y="2346954"/>
                  <a:pt x="4509827" y="76845"/>
                </a:cubicBezTo>
                <a:cubicBezTo>
                  <a:pt x="4555762" y="50739"/>
                  <a:pt x="4602690" y="28037"/>
                  <a:pt x="4650292" y="8671"/>
                </a:cubicBezTo>
                <a:close/>
              </a:path>
            </a:pathLst>
          </a:custGeom>
          <a:solidFill>
            <a:srgbClr val="F2F5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5"/>
          <p:cNvSpPr/>
          <p:nvPr/>
        </p:nvSpPr>
        <p:spPr>
          <a:xfrm flipH="1">
            <a:off x="0" y="68580"/>
            <a:ext cx="3148378" cy="4651534"/>
          </a:xfrm>
          <a:custGeom>
            <a:rect b="b" l="l" r="r" t="t"/>
            <a:pathLst>
              <a:path extrusionOk="0" h="2026" w="1373">
                <a:moveTo>
                  <a:pt x="15" y="911"/>
                </a:moveTo>
                <a:cubicBezTo>
                  <a:pt x="6" y="941"/>
                  <a:pt x="2" y="971"/>
                  <a:pt x="1" y="1001"/>
                </a:cubicBezTo>
                <a:cubicBezTo>
                  <a:pt x="0" y="1043"/>
                  <a:pt x="5" y="1085"/>
                  <a:pt x="18" y="1125"/>
                </a:cubicBezTo>
                <a:cubicBezTo>
                  <a:pt x="33" y="1175"/>
                  <a:pt x="58" y="1221"/>
                  <a:pt x="92" y="1260"/>
                </a:cubicBezTo>
                <a:cubicBezTo>
                  <a:pt x="120" y="1293"/>
                  <a:pt x="153" y="1321"/>
                  <a:pt x="193" y="1344"/>
                </a:cubicBezTo>
                <a:cubicBezTo>
                  <a:pt x="1090" y="1862"/>
                  <a:pt x="1090" y="1862"/>
                  <a:pt x="1090" y="1862"/>
                </a:cubicBezTo>
                <a:cubicBezTo>
                  <a:pt x="1373" y="2026"/>
                  <a:pt x="1373" y="2026"/>
                  <a:pt x="1373" y="2026"/>
                </a:cubicBezTo>
                <a:cubicBezTo>
                  <a:pt x="1373" y="1143"/>
                  <a:pt x="1373" y="1143"/>
                  <a:pt x="1373" y="1143"/>
                </a:cubicBezTo>
                <a:cubicBezTo>
                  <a:pt x="1148" y="1013"/>
                  <a:pt x="1148" y="1013"/>
                  <a:pt x="1148" y="1013"/>
                </a:cubicBezTo>
                <a:cubicBezTo>
                  <a:pt x="1373" y="883"/>
                  <a:pt x="1373" y="883"/>
                  <a:pt x="1373" y="883"/>
                </a:cubicBezTo>
                <a:cubicBezTo>
                  <a:pt x="1373" y="0"/>
                  <a:pt x="1373" y="0"/>
                  <a:pt x="1373" y="0"/>
                </a:cubicBezTo>
                <a:cubicBezTo>
                  <a:pt x="193" y="681"/>
                  <a:pt x="193" y="681"/>
                  <a:pt x="193" y="681"/>
                </a:cubicBezTo>
                <a:cubicBezTo>
                  <a:pt x="101" y="734"/>
                  <a:pt x="40" y="817"/>
                  <a:pt x="15" y="911"/>
                </a:cubicBezTo>
                <a:close/>
              </a:path>
            </a:pathLst>
          </a:custGeom>
          <a:solidFill>
            <a:srgbClr val="2BB5E8">
              <a:alpha val="4710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5"/>
          <p:cNvSpPr/>
          <p:nvPr/>
        </p:nvSpPr>
        <p:spPr>
          <a:xfrm>
            <a:off x="6824193" y="1"/>
            <a:ext cx="2319807" cy="2285290"/>
          </a:xfrm>
          <a:custGeom>
            <a:rect b="b" l="l" r="r" t="t"/>
            <a:pathLst>
              <a:path extrusionOk="0" h="3047053" w="3093076">
                <a:moveTo>
                  <a:pt x="83819" y="0"/>
                </a:moveTo>
                <a:lnTo>
                  <a:pt x="2605289" y="0"/>
                </a:lnTo>
                <a:lnTo>
                  <a:pt x="2740383" y="79060"/>
                </a:lnTo>
                <a:cubicBezTo>
                  <a:pt x="2799635" y="113735"/>
                  <a:pt x="2860929" y="149606"/>
                  <a:pt x="2924337" y="186713"/>
                </a:cubicBezTo>
                <a:lnTo>
                  <a:pt x="3093076" y="285463"/>
                </a:lnTo>
                <a:lnTo>
                  <a:pt x="3093076" y="1745768"/>
                </a:lnTo>
                <a:lnTo>
                  <a:pt x="3042135" y="1775580"/>
                </a:lnTo>
                <a:cubicBezTo>
                  <a:pt x="2753558" y="1944461"/>
                  <a:pt x="2176404" y="2282223"/>
                  <a:pt x="1022097" y="2957747"/>
                </a:cubicBezTo>
                <a:cubicBezTo>
                  <a:pt x="701031" y="3141981"/>
                  <a:pt x="272943" y="3034511"/>
                  <a:pt x="89477" y="2696749"/>
                </a:cubicBezTo>
                <a:cubicBezTo>
                  <a:pt x="-93989" y="2374340"/>
                  <a:pt x="13033" y="1959814"/>
                  <a:pt x="334099" y="1760227"/>
                </a:cubicBezTo>
                <a:cubicBezTo>
                  <a:pt x="334099" y="1760227"/>
                  <a:pt x="334099" y="1760227"/>
                  <a:pt x="1633651" y="1007939"/>
                </a:cubicBezTo>
                <a:cubicBezTo>
                  <a:pt x="1633651" y="1007939"/>
                  <a:pt x="1633651" y="1007939"/>
                  <a:pt x="334099" y="271004"/>
                </a:cubicBezTo>
                <a:cubicBezTo>
                  <a:pt x="253832" y="221107"/>
                  <a:pt x="186944" y="157777"/>
                  <a:pt x="134627" y="85811"/>
                </a:cubicBezTo>
                <a:close/>
              </a:path>
            </a:pathLst>
          </a:custGeom>
          <a:solidFill>
            <a:schemeClr val="accent1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5"/>
          <p:cNvSpPr txBox="1"/>
          <p:nvPr>
            <p:ph idx="1" type="body"/>
          </p:nvPr>
        </p:nvSpPr>
        <p:spPr>
          <a:xfrm>
            <a:off x="274320" y="231569"/>
            <a:ext cx="8595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i="0" sz="27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2" name="Google Shape;402;p55"/>
          <p:cNvSpPr/>
          <p:nvPr/>
        </p:nvSpPr>
        <p:spPr>
          <a:xfrm>
            <a:off x="565331" y="4898914"/>
            <a:ext cx="1473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rgbClr val="929292"/>
                </a:solidFill>
              </a:rPr>
              <a:t>2022</a:t>
            </a: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55"/>
          <p:cNvSpPr txBox="1"/>
          <p:nvPr>
            <p:ph idx="12" type="sldNum"/>
          </p:nvPr>
        </p:nvSpPr>
        <p:spPr>
          <a:xfrm>
            <a:off x="8390386" y="4898914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55"/>
          <p:cNvSpPr/>
          <p:nvPr/>
        </p:nvSpPr>
        <p:spPr>
          <a:xfrm>
            <a:off x="345195" y="4878329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100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100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100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100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100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100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1000"/>
              </a:spcBef>
              <a:spcAft>
                <a:spcPts val="100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7" name="Google Shape;407;p5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ctr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17500" lvl="2" marL="1371600" rtl="0" algn="ctr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ctr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ctr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ctr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ctr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ctr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ctr">
              <a:spcBef>
                <a:spcPts val="1000"/>
              </a:spcBef>
              <a:spcAft>
                <a:spcPts val="10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8" name="Google Shape;408;p56"/>
          <p:cNvSpPr txBox="1"/>
          <p:nvPr>
            <p:ph idx="12" type="sldNum"/>
          </p:nvPr>
        </p:nvSpPr>
        <p:spPr>
          <a:xfrm>
            <a:off x="8472458" y="4663217"/>
            <a:ext cx="548700" cy="924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-use layout_4">
  <p:cSld name="Multi-use layout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45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66550" y="228600"/>
            <a:ext cx="8320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i="0" sz="2600" u="none" cap="none" strike="noStrike">
                <a:solidFill>
                  <a:schemeClr val="dk1"/>
                </a:solidFill>
              </a:defRPr>
            </a:lvl1pPr>
            <a:lvl2pPr lvl="1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65750" y="1280150"/>
            <a:ext cx="83202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i="0" sz="1800" u="none" cap="none" strike="noStrike">
                <a:solidFill>
                  <a:srgbClr val="5B5B5B"/>
                </a:solidFill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i="0" sz="1800" u="none" cap="none" strike="noStrike">
                <a:solidFill>
                  <a:srgbClr val="5B5B5B"/>
                </a:solidFill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i="0" u="none" cap="none" strike="noStrike">
                <a:solidFill>
                  <a:srgbClr val="5B5B5B"/>
                </a:solidFill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i="0" u="none" cap="none" strike="noStrike">
                <a:solidFill>
                  <a:srgbClr val="5B5B5B"/>
                </a:solidFill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i="0" u="none" cap="none" strike="noStrike">
                <a:solidFill>
                  <a:srgbClr val="5B5B5B"/>
                </a:solidFill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i="0" u="none" cap="none" strike="noStrike">
                <a:solidFill>
                  <a:srgbClr val="5B5B5B"/>
                </a:solidFill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i="0" u="none" cap="none" strike="noStrike">
                <a:solidFill>
                  <a:srgbClr val="5B5B5B"/>
                </a:solidFill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i="0" u="none" cap="none" strike="noStrike">
                <a:solidFill>
                  <a:srgbClr val="5B5B5B"/>
                </a:solidFill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400"/>
              <a:buChar char="•"/>
              <a:defRPr i="0" u="none" cap="none" strike="noStrike">
                <a:solidFill>
                  <a:srgbClr val="5B5B5B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</p:sldLayoutIdLst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orient="horz" pos="403">
          <p15:clr>
            <a:srgbClr val="F26B43"/>
          </p15:clr>
        </p15:guide>
        <p15:guide id="3" orient="horz" pos="1620">
          <p15:clr>
            <a:srgbClr val="EA4335"/>
          </p15:clr>
        </p15:guide>
        <p15:guide id="4" orient="horz" pos="2952">
          <p15:clr>
            <a:srgbClr val="F26B43"/>
          </p15:clr>
        </p15:guide>
        <p15:guide id="5" pos="288">
          <p15:clr>
            <a:srgbClr val="EA4335"/>
          </p15:clr>
        </p15:guide>
        <p15:guide id="6" pos="547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nowflake.com/en/" TargetMode="External"/><Relationship Id="rId4" Type="http://schemas.openxmlformats.org/officeDocument/2006/relationships/hyperlink" Target="https://data.gov.in/resource/salary-expenditure-percentageage-revenue-expenditure-net-ip-pension-states-uts-2007-08" TargetMode="External"/><Relationship Id="rId5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"/>
          <p:cNvSpPr txBox="1"/>
          <p:nvPr>
            <p:ph type="title"/>
          </p:nvPr>
        </p:nvSpPr>
        <p:spPr>
          <a:xfrm>
            <a:off x="366600" y="1188720"/>
            <a:ext cx="5394900" cy="19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NITHIN M KANNAL</a:t>
            </a:r>
            <a:endParaRPr/>
          </a:p>
        </p:txBody>
      </p:sp>
      <p:sp>
        <p:nvSpPr>
          <p:cNvPr id="415" name="Google Shape;415;p58"/>
          <p:cNvSpPr txBox="1"/>
          <p:nvPr>
            <p:ph idx="2" type="title"/>
          </p:nvPr>
        </p:nvSpPr>
        <p:spPr>
          <a:xfrm>
            <a:off x="366600" y="3160438"/>
            <a:ext cx="53949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Ramaiah Institute of Technology</a:t>
            </a:r>
            <a:endParaRPr/>
          </a:p>
        </p:txBody>
      </p:sp>
      <p:sp>
        <p:nvSpPr>
          <p:cNvPr id="416" name="Google Shape;416;p58"/>
          <p:cNvSpPr txBox="1"/>
          <p:nvPr>
            <p:ph idx="3" type="title"/>
          </p:nvPr>
        </p:nvSpPr>
        <p:spPr>
          <a:xfrm>
            <a:off x="366600" y="4359693"/>
            <a:ext cx="4205400" cy="27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9"/>
          <p:cNvSpPr/>
          <p:nvPr/>
        </p:nvSpPr>
        <p:spPr>
          <a:xfrm>
            <a:off x="340525" y="2625725"/>
            <a:ext cx="2553600" cy="199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Predict salary expenditure for future years: this is </a:t>
            </a:r>
            <a:r>
              <a:rPr lang="en" sz="1100"/>
              <a:t>important</a:t>
            </a:r>
            <a:r>
              <a:rPr lang="en" sz="1100"/>
              <a:t> because Understanding the spending and investing of corporate people in a country helps the marketing to target the specific domain and rise their business. 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22" name="Google Shape;422;p59"/>
          <p:cNvSpPr/>
          <p:nvPr/>
        </p:nvSpPr>
        <p:spPr>
          <a:xfrm>
            <a:off x="900550" y="2482350"/>
            <a:ext cx="1317300" cy="24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Hypothesis</a:t>
            </a:r>
            <a:endParaRPr b="1"/>
          </a:p>
        </p:txBody>
      </p:sp>
      <p:sp>
        <p:nvSpPr>
          <p:cNvPr id="423" name="Google Shape;423;p59"/>
          <p:cNvSpPr/>
          <p:nvPr/>
        </p:nvSpPr>
        <p:spPr>
          <a:xfrm>
            <a:off x="340525" y="278000"/>
            <a:ext cx="2553600" cy="199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Problem Statement: Indian corporate earning, expenditure and contribution to government schemes.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Theme: </a:t>
            </a:r>
            <a:r>
              <a:rPr b="1" lang="en" sz="1100"/>
              <a:t>Employment</a:t>
            </a:r>
            <a:endParaRPr b="1" sz="1100"/>
          </a:p>
        </p:txBody>
      </p:sp>
      <p:sp>
        <p:nvSpPr>
          <p:cNvPr id="424" name="Google Shape;424;p59"/>
          <p:cNvSpPr/>
          <p:nvPr/>
        </p:nvSpPr>
        <p:spPr>
          <a:xfrm>
            <a:off x="900550" y="134625"/>
            <a:ext cx="1317300" cy="24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</a:t>
            </a:r>
            <a:endParaRPr b="1"/>
          </a:p>
        </p:txBody>
      </p:sp>
      <p:sp>
        <p:nvSpPr>
          <p:cNvPr id="425" name="Google Shape;425;p59"/>
          <p:cNvSpPr/>
          <p:nvPr/>
        </p:nvSpPr>
        <p:spPr>
          <a:xfrm>
            <a:off x="3234850" y="273500"/>
            <a:ext cx="5690100" cy="199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26" name="Google Shape;426;p59"/>
          <p:cNvSpPr/>
          <p:nvPr/>
        </p:nvSpPr>
        <p:spPr>
          <a:xfrm>
            <a:off x="4572000" y="130125"/>
            <a:ext cx="2722200" cy="24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Architecture Flow</a:t>
            </a:r>
            <a:endParaRPr b="1"/>
          </a:p>
        </p:txBody>
      </p:sp>
      <p:sp>
        <p:nvSpPr>
          <p:cNvPr id="427" name="Google Shape;427;p59"/>
          <p:cNvSpPr/>
          <p:nvPr/>
        </p:nvSpPr>
        <p:spPr>
          <a:xfrm>
            <a:off x="3279700" y="2697413"/>
            <a:ext cx="5690100" cy="199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Languages and Libraries: Snowpark for Python, Scikit-learn, DataRobot, numpy, pandas, seaborn, matplotlib.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Snowflake: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https://www.snowflake.com/en/</a:t>
            </a:r>
            <a:r>
              <a:rPr lang="en" sz="1100"/>
              <a:t> Cloud-based data platform for storage, processing, and analysis.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Snowpark: for python in snowflake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Cite data used: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https://data.gov.in/resource/salary-expenditure-percentageage-revenue-expenditure-net-ip-pension-states-uts-2007-08</a:t>
            </a:r>
            <a:r>
              <a:rPr lang="en" sz="1100"/>
              <a:t> 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28" name="Google Shape;428;p59"/>
          <p:cNvSpPr/>
          <p:nvPr/>
        </p:nvSpPr>
        <p:spPr>
          <a:xfrm>
            <a:off x="4616850" y="2554038"/>
            <a:ext cx="2722200" cy="24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Technologies Used</a:t>
            </a:r>
            <a:endParaRPr b="1"/>
          </a:p>
        </p:txBody>
      </p:sp>
      <p:pic>
        <p:nvPicPr>
          <p:cNvPr id="429" name="Google Shape;429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0800" y="168075"/>
            <a:ext cx="4418199" cy="220885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0"/>
          <p:cNvSpPr txBox="1"/>
          <p:nvPr>
            <p:ph idx="4294967295" type="title"/>
          </p:nvPr>
        </p:nvSpPr>
        <p:spPr>
          <a:xfrm>
            <a:off x="340525" y="2725"/>
            <a:ext cx="55341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Insight and Recommendations #1</a:t>
            </a:r>
            <a:endParaRPr/>
          </a:p>
        </p:txBody>
      </p:sp>
      <p:sp>
        <p:nvSpPr>
          <p:cNvPr id="435" name="Google Shape;435;p60"/>
          <p:cNvSpPr/>
          <p:nvPr/>
        </p:nvSpPr>
        <p:spPr>
          <a:xfrm>
            <a:off x="163325" y="3113400"/>
            <a:ext cx="2553600" cy="157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Recommendation for state agencies that would help all SCS and Union territories is to improve job </a:t>
            </a:r>
            <a:r>
              <a:rPr lang="en" sz="1100"/>
              <a:t>opportunities</a:t>
            </a:r>
            <a:r>
              <a:rPr lang="en" sz="1100"/>
              <a:t> and salary.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Market sector can </a:t>
            </a:r>
            <a:r>
              <a:rPr lang="en" sz="1100"/>
              <a:t>target</a:t>
            </a:r>
            <a:r>
              <a:rPr lang="en" sz="1100"/>
              <a:t> the states above some threshold and make profit.</a:t>
            </a:r>
            <a:endParaRPr sz="1100"/>
          </a:p>
        </p:txBody>
      </p:sp>
      <p:sp>
        <p:nvSpPr>
          <p:cNvPr id="436" name="Google Shape;436;p60"/>
          <p:cNvSpPr/>
          <p:nvPr/>
        </p:nvSpPr>
        <p:spPr>
          <a:xfrm>
            <a:off x="504100" y="2871300"/>
            <a:ext cx="1765200" cy="24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Recommendation</a:t>
            </a:r>
            <a:endParaRPr b="1"/>
          </a:p>
        </p:txBody>
      </p:sp>
      <p:sp>
        <p:nvSpPr>
          <p:cNvPr id="437" name="Google Shape;437;p60"/>
          <p:cNvSpPr/>
          <p:nvPr/>
        </p:nvSpPr>
        <p:spPr>
          <a:xfrm>
            <a:off x="304750" y="761251"/>
            <a:ext cx="2553600" cy="201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Maharashtra</a:t>
            </a:r>
            <a:r>
              <a:rPr lang="en" sz="1100"/>
              <a:t> has the highest salary expenditure over years.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Special Category, Union </a:t>
            </a:r>
            <a:r>
              <a:rPr lang="en" sz="1100"/>
              <a:t>territories</a:t>
            </a:r>
            <a:r>
              <a:rPr lang="en" sz="1100"/>
              <a:t> have the least over years.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As least and highest difference is huge it seems </a:t>
            </a:r>
            <a:r>
              <a:rPr lang="en" sz="1100"/>
              <a:t>dimensionality reduction is needed.</a:t>
            </a:r>
            <a:endParaRPr sz="1100"/>
          </a:p>
        </p:txBody>
      </p:sp>
      <p:sp>
        <p:nvSpPr>
          <p:cNvPr id="438" name="Google Shape;438;p60"/>
          <p:cNvSpPr/>
          <p:nvPr/>
        </p:nvSpPr>
        <p:spPr>
          <a:xfrm>
            <a:off x="834300" y="519150"/>
            <a:ext cx="1317300" cy="24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Insight</a:t>
            </a:r>
            <a:endParaRPr b="1"/>
          </a:p>
        </p:txBody>
      </p:sp>
      <p:sp>
        <p:nvSpPr>
          <p:cNvPr id="439" name="Google Shape;439;p60"/>
          <p:cNvSpPr/>
          <p:nvPr/>
        </p:nvSpPr>
        <p:spPr>
          <a:xfrm>
            <a:off x="3199025" y="1222832"/>
            <a:ext cx="5690100" cy="32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40" name="Google Shape;440;p60"/>
          <p:cNvSpPr/>
          <p:nvPr/>
        </p:nvSpPr>
        <p:spPr>
          <a:xfrm>
            <a:off x="4301175" y="519150"/>
            <a:ext cx="3297600" cy="39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Salary expenditure visualization</a:t>
            </a:r>
            <a:endParaRPr b="1"/>
          </a:p>
        </p:txBody>
      </p:sp>
      <p:pic>
        <p:nvPicPr>
          <p:cNvPr id="441" name="Google Shape;44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100" y="1021950"/>
            <a:ext cx="5969950" cy="379875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1"/>
          <p:cNvSpPr txBox="1"/>
          <p:nvPr>
            <p:ph idx="4294967295" type="title"/>
          </p:nvPr>
        </p:nvSpPr>
        <p:spPr>
          <a:xfrm>
            <a:off x="299400" y="246175"/>
            <a:ext cx="55341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Insight and Recommendations #2</a:t>
            </a:r>
            <a:endParaRPr/>
          </a:p>
        </p:txBody>
      </p:sp>
      <p:sp>
        <p:nvSpPr>
          <p:cNvPr id="447" name="Google Shape;447;p61"/>
          <p:cNvSpPr/>
          <p:nvPr/>
        </p:nvSpPr>
        <p:spPr>
          <a:xfrm>
            <a:off x="340525" y="2889675"/>
            <a:ext cx="2553600" cy="157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States which are above </a:t>
            </a:r>
            <a:r>
              <a:rPr lang="en" sz="1100"/>
              <a:t>let's</a:t>
            </a:r>
            <a:r>
              <a:rPr lang="en" sz="1100"/>
              <a:t> consider 30000 crores has more revenue expenditure that could be used to build tourist places and </a:t>
            </a:r>
            <a:r>
              <a:rPr lang="en" sz="1100"/>
              <a:t>attract</a:t>
            </a:r>
            <a:r>
              <a:rPr lang="en" sz="1100"/>
              <a:t> to get more revenue out of it.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</a:t>
            </a:r>
            <a:r>
              <a:rPr lang="en" sz="1100"/>
              <a:t>he descent salary and most revenue paying states has to concentrated</a:t>
            </a:r>
            <a:endParaRPr sz="1100"/>
          </a:p>
        </p:txBody>
      </p:sp>
      <p:sp>
        <p:nvSpPr>
          <p:cNvPr id="448" name="Google Shape;448;p61"/>
          <p:cNvSpPr/>
          <p:nvPr/>
        </p:nvSpPr>
        <p:spPr>
          <a:xfrm>
            <a:off x="698950" y="2647575"/>
            <a:ext cx="1765200" cy="24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Recommendation</a:t>
            </a:r>
            <a:endParaRPr b="1"/>
          </a:p>
        </p:txBody>
      </p:sp>
      <p:sp>
        <p:nvSpPr>
          <p:cNvPr id="449" name="Google Shape;449;p61"/>
          <p:cNvSpPr/>
          <p:nvPr/>
        </p:nvSpPr>
        <p:spPr>
          <a:xfrm>
            <a:off x="340525" y="1088575"/>
            <a:ext cx="2553600" cy="141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Bihar is the most growing state in the revenue </a:t>
            </a:r>
            <a:r>
              <a:rPr lang="en" sz="1100"/>
              <a:t>that</a:t>
            </a:r>
            <a:r>
              <a:rPr lang="en" sz="1100"/>
              <a:t> has to me </a:t>
            </a:r>
            <a:r>
              <a:rPr lang="en" sz="1100"/>
              <a:t>concentrated.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Andhra pradesh has the most revenue paying once.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Take threshold for predicting the next years of revenue  </a:t>
            </a:r>
            <a:endParaRPr sz="1100"/>
          </a:p>
        </p:txBody>
      </p:sp>
      <p:sp>
        <p:nvSpPr>
          <p:cNvPr id="450" name="Google Shape;450;p61"/>
          <p:cNvSpPr/>
          <p:nvPr/>
        </p:nvSpPr>
        <p:spPr>
          <a:xfrm>
            <a:off x="922900" y="846475"/>
            <a:ext cx="1317300" cy="24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Insight</a:t>
            </a:r>
            <a:endParaRPr b="1"/>
          </a:p>
        </p:txBody>
      </p:sp>
      <p:sp>
        <p:nvSpPr>
          <p:cNvPr id="451" name="Google Shape;451;p61"/>
          <p:cNvSpPr/>
          <p:nvPr/>
        </p:nvSpPr>
        <p:spPr>
          <a:xfrm>
            <a:off x="3199025" y="1222832"/>
            <a:ext cx="5690100" cy="32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52" name="Google Shape;452;p61"/>
          <p:cNvSpPr/>
          <p:nvPr/>
        </p:nvSpPr>
        <p:spPr>
          <a:xfrm>
            <a:off x="4246750" y="695875"/>
            <a:ext cx="3297600" cy="39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Revenue expenditure of different states</a:t>
            </a:r>
            <a:endParaRPr b="1"/>
          </a:p>
        </p:txBody>
      </p:sp>
      <p:pic>
        <p:nvPicPr>
          <p:cNvPr id="453" name="Google Shape;45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025" y="1187300"/>
            <a:ext cx="5690100" cy="3889526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2"/>
          <p:cNvSpPr txBox="1"/>
          <p:nvPr>
            <p:ph idx="4294967295" type="title"/>
          </p:nvPr>
        </p:nvSpPr>
        <p:spPr>
          <a:xfrm>
            <a:off x="299400" y="246175"/>
            <a:ext cx="55341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Insight and Recommendations #3</a:t>
            </a:r>
            <a:endParaRPr/>
          </a:p>
        </p:txBody>
      </p:sp>
      <p:sp>
        <p:nvSpPr>
          <p:cNvPr id="459" name="Google Shape;459;p62"/>
          <p:cNvSpPr/>
          <p:nvPr/>
        </p:nvSpPr>
        <p:spPr>
          <a:xfrm>
            <a:off x="340525" y="2889675"/>
            <a:ext cx="2553600" cy="157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Government to invest on tourist and other attractive places to get the revenue from states. 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Target the states who spend more for business and commercial profit.</a:t>
            </a:r>
            <a:endParaRPr sz="1100"/>
          </a:p>
        </p:txBody>
      </p:sp>
      <p:sp>
        <p:nvSpPr>
          <p:cNvPr id="460" name="Google Shape;460;p62"/>
          <p:cNvSpPr/>
          <p:nvPr/>
        </p:nvSpPr>
        <p:spPr>
          <a:xfrm>
            <a:off x="698950" y="2746300"/>
            <a:ext cx="1765200" cy="24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Recommendation</a:t>
            </a:r>
            <a:endParaRPr b="1"/>
          </a:p>
        </p:txBody>
      </p:sp>
      <p:sp>
        <p:nvSpPr>
          <p:cNvPr id="461" name="Google Shape;461;p62"/>
          <p:cNvSpPr/>
          <p:nvPr/>
        </p:nvSpPr>
        <p:spPr>
          <a:xfrm>
            <a:off x="340525" y="937975"/>
            <a:ext cx="2553600" cy="171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We saw tripura no where in </a:t>
            </a:r>
            <a:r>
              <a:rPr lang="en" sz="1100"/>
              <a:t>highest</a:t>
            </a:r>
            <a:r>
              <a:rPr lang="en" sz="1100"/>
              <a:t> salary but this insight shows the revenue with respect to salary is high.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Delhi has the lowest percentage.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Uttarakhand</a:t>
            </a:r>
            <a:r>
              <a:rPr lang="en" sz="1100"/>
              <a:t> has the more growth </a:t>
            </a:r>
            <a:endParaRPr sz="1100"/>
          </a:p>
        </p:txBody>
      </p:sp>
      <p:sp>
        <p:nvSpPr>
          <p:cNvPr id="462" name="Google Shape;462;p62"/>
          <p:cNvSpPr/>
          <p:nvPr/>
        </p:nvSpPr>
        <p:spPr>
          <a:xfrm>
            <a:off x="922900" y="695875"/>
            <a:ext cx="1317300" cy="24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Insight</a:t>
            </a:r>
            <a:endParaRPr b="1"/>
          </a:p>
        </p:txBody>
      </p:sp>
      <p:sp>
        <p:nvSpPr>
          <p:cNvPr id="463" name="Google Shape;463;p62"/>
          <p:cNvSpPr/>
          <p:nvPr/>
        </p:nvSpPr>
        <p:spPr>
          <a:xfrm>
            <a:off x="3199025" y="1247507"/>
            <a:ext cx="5690100" cy="32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64" name="Google Shape;464;p62"/>
          <p:cNvSpPr/>
          <p:nvPr/>
        </p:nvSpPr>
        <p:spPr>
          <a:xfrm>
            <a:off x="4287575" y="695875"/>
            <a:ext cx="3297600" cy="39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Salary Expenditure As Percentage of Revenue Expenditure</a:t>
            </a:r>
            <a:endParaRPr b="1"/>
          </a:p>
        </p:txBody>
      </p:sp>
      <p:pic>
        <p:nvPicPr>
          <p:cNvPr id="465" name="Google Shape;46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025" y="1187300"/>
            <a:ext cx="5690099" cy="3596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3"/>
          <p:cNvSpPr txBox="1"/>
          <p:nvPr>
            <p:ph idx="1" type="body"/>
          </p:nvPr>
        </p:nvSpPr>
        <p:spPr>
          <a:xfrm>
            <a:off x="365750" y="1886350"/>
            <a:ext cx="7484400" cy="135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nowflake 2022">
  <a:themeElements>
    <a:clrScheme name="Snowflake 2018">
      <a:dk1>
        <a:srgbClr val="262626"/>
      </a:dk1>
      <a:lt1>
        <a:srgbClr val="FFFFFF"/>
      </a:lt1>
      <a:dk2>
        <a:srgbClr val="11567F"/>
      </a:dk2>
      <a:lt2>
        <a:srgbClr val="FFFFFF"/>
      </a:lt2>
      <a:accent1>
        <a:srgbClr val="29B5E8"/>
      </a:accent1>
      <a:accent2>
        <a:srgbClr val="11567F"/>
      </a:accent2>
      <a:accent3>
        <a:srgbClr val="71D3DC"/>
      </a:accent3>
      <a:accent4>
        <a:srgbClr val="FF9F36"/>
      </a:accent4>
      <a:accent5>
        <a:srgbClr val="7D44CF"/>
      </a:accent5>
      <a:accent6>
        <a:srgbClr val="D45B90"/>
      </a:accent6>
      <a:hlink>
        <a:srgbClr val="3DA8E5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