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1041365"/>
            <a:ext cx="1308000" cy="597600"/>
          </a:xfrm>
          <a:prstGeom prst="rect">
            <a:avLst/>
          </a:prstGeom>
          <a:solidFill>
            <a:srgbClr val="CFE2F3"/>
          </a:solidFill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504340"/>
            <a:ext cx="1308000" cy="597600"/>
          </a:xfrm>
          <a:prstGeom prst="rect">
            <a:avLst/>
          </a:prstGeom>
          <a:solidFill>
            <a:srgbClr val="CFE2F3"/>
          </a:solidFill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2775583"/>
            <a:ext cx="1308000" cy="597600"/>
          </a:xfrm>
          <a:prstGeom prst="rect">
            <a:avLst/>
          </a:prstGeom>
          <a:solidFill>
            <a:srgbClr val="CFE2F3"/>
          </a:solidFill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06375" y="803140"/>
            <a:ext cx="1488900" cy="238200"/>
          </a:xfrm>
          <a:prstGeom prst="bentConnector2">
            <a:avLst/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11" idx="1"/>
          </p:cNvCxnSpPr>
          <p:nvPr/>
        </p:nvCxnSpPr>
        <p:spPr>
          <a:xfrm>
            <a:off x="3749363" y="1340165"/>
            <a:ext cx="873900" cy="5629"/>
          </a:xfrm>
          <a:prstGeom prst="bentConnector3">
            <a:avLst>
              <a:gd name="adj1" fmla="val 50000"/>
            </a:avLst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B79C2A16-7CB5-4321-9E78-650EA02FF0E8}"/>
              </a:ext>
            </a:extLst>
          </p:cNvPr>
          <p:cNvSpPr/>
          <p:nvPr/>
        </p:nvSpPr>
        <p:spPr>
          <a:xfrm>
            <a:off x="4623263" y="1046994"/>
            <a:ext cx="1308000" cy="59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 Container </a:t>
            </a:r>
          </a:p>
          <a:p>
            <a:pPr algn="ctr"/>
            <a:r>
              <a:rPr lang="en-IE" sz="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</a:p>
          <a:p>
            <a:pPr algn="ctr"/>
            <a:r>
              <a:rPr lang="en-IE" sz="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image</a:t>
            </a:r>
            <a:endParaRPr sz="9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Google Shape;61;p13">
            <a:extLst>
              <a:ext uri="{FF2B5EF4-FFF2-40B4-BE49-F238E27FC236}">
                <a16:creationId xmlns:a16="http://schemas.microsoft.com/office/drawing/2014/main" id="{DB556337-0DA8-43C6-A2FD-C616A21674DC}"/>
              </a:ext>
            </a:extLst>
          </p:cNvPr>
          <p:cNvCxnSpPr>
            <a:cxnSpLocks/>
            <a:stCxn id="11" idx="2"/>
            <a:endCxn id="56" idx="0"/>
          </p:cNvCxnSpPr>
          <p:nvPr/>
        </p:nvCxnSpPr>
        <p:spPr>
          <a:xfrm rot="5400000">
            <a:off x="5043848" y="1878009"/>
            <a:ext cx="466831" cy="12700"/>
          </a:xfrm>
          <a:prstGeom prst="bentConnector3">
            <a:avLst>
              <a:gd name="adj1" fmla="val 50000"/>
            </a:avLst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55;p13">
            <a:extLst>
              <a:ext uri="{FF2B5EF4-FFF2-40B4-BE49-F238E27FC236}">
                <a16:creationId xmlns:a16="http://schemas.microsoft.com/office/drawing/2014/main" id="{CCB5FAEB-B33D-4C76-B172-F5C5CCA47317}"/>
              </a:ext>
            </a:extLst>
          </p:cNvPr>
          <p:cNvSpPr/>
          <p:nvPr/>
        </p:nvSpPr>
        <p:spPr>
          <a:xfrm>
            <a:off x="6805163" y="3269900"/>
            <a:ext cx="1666500" cy="59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 deployment </a:t>
            </a:r>
          </a:p>
          <a:p>
            <a:pPr algn="ctr"/>
            <a:r>
              <a:rPr lang="en-IE" sz="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compliance testing</a:t>
            </a:r>
            <a:endParaRPr sz="9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2" name="Google Shape;62;p13">
            <a:extLst>
              <a:ext uri="{FF2B5EF4-FFF2-40B4-BE49-F238E27FC236}">
                <a16:creationId xmlns:a16="http://schemas.microsoft.com/office/drawing/2014/main" id="{7D696A1A-84ED-4CB2-8F5A-49D6B52BE7C1}"/>
              </a:ext>
            </a:extLst>
          </p:cNvPr>
          <p:cNvCxnSpPr>
            <a:cxnSpLocks/>
            <a:stCxn id="55" idx="2"/>
            <a:endCxn id="21" idx="0"/>
          </p:cNvCxnSpPr>
          <p:nvPr/>
        </p:nvCxnSpPr>
        <p:spPr>
          <a:xfrm rot="5400000">
            <a:off x="7357982" y="2989456"/>
            <a:ext cx="560875" cy="12"/>
          </a:xfrm>
          <a:prstGeom prst="bentConnector3">
            <a:avLst>
              <a:gd name="adj1" fmla="val 50000"/>
            </a:avLst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3CB739C-5017-4CD2-A757-14D26710584E}"/>
              </a:ext>
            </a:extLst>
          </p:cNvPr>
          <p:cNvSpPr/>
          <p:nvPr/>
        </p:nvSpPr>
        <p:spPr>
          <a:xfrm>
            <a:off x="2390703" y="2796382"/>
            <a:ext cx="1398441" cy="59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E" sz="900" dirty="0">
                <a:solidFill>
                  <a:schemeClr val="tx1"/>
                </a:solidFill>
              </a:rPr>
              <a:t>Scan Container </a:t>
            </a:r>
          </a:p>
          <a:p>
            <a:pPr lvl="0" algn="ctr"/>
            <a:r>
              <a:rPr lang="en-IE" sz="900" dirty="0">
                <a:solidFill>
                  <a:schemeClr val="tx1"/>
                </a:solidFill>
              </a:rPr>
              <a:t>or </a:t>
            </a:r>
          </a:p>
          <a:p>
            <a:pPr lvl="0" algn="ctr"/>
            <a:r>
              <a:rPr lang="en-IE" sz="900" dirty="0">
                <a:solidFill>
                  <a:schemeClr val="tx1"/>
                </a:solidFill>
              </a:rPr>
              <a:t>OS image</a:t>
            </a:r>
          </a:p>
        </p:txBody>
      </p:sp>
      <p:cxnSp>
        <p:nvCxnSpPr>
          <p:cNvPr id="27" name="Google Shape;59;p13">
            <a:extLst>
              <a:ext uri="{FF2B5EF4-FFF2-40B4-BE49-F238E27FC236}">
                <a16:creationId xmlns:a16="http://schemas.microsoft.com/office/drawing/2014/main" id="{54911D44-0358-4614-9496-931C98CD668F}"/>
              </a:ext>
            </a:extLst>
          </p:cNvPr>
          <p:cNvCxnSpPr>
            <a:cxnSpLocks/>
            <a:stCxn id="58" idx="3"/>
            <a:endCxn id="13" idx="1"/>
          </p:cNvCxnSpPr>
          <p:nvPr/>
        </p:nvCxnSpPr>
        <p:spPr>
          <a:xfrm>
            <a:off x="1606375" y="3074383"/>
            <a:ext cx="784328" cy="20799"/>
          </a:xfrm>
          <a:prstGeom prst="bentConnector3">
            <a:avLst>
              <a:gd name="adj1" fmla="val 50000"/>
            </a:avLst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59;p13">
            <a:extLst>
              <a:ext uri="{FF2B5EF4-FFF2-40B4-BE49-F238E27FC236}">
                <a16:creationId xmlns:a16="http://schemas.microsoft.com/office/drawing/2014/main" id="{7550F6E7-A1EC-47B6-B553-04F5E60C00CB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3749264" y="2709025"/>
            <a:ext cx="1527999" cy="416716"/>
          </a:xfrm>
          <a:prstGeom prst="bentConnector2">
            <a:avLst/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Nithin Mohan Thattiot Kadumberi</cp:lastModifiedBy>
  <cp:revision>1</cp:revision>
  <dcterms:modified xsi:type="dcterms:W3CDTF">2020-06-04T11:32:56Z</dcterms:modified>
</cp:coreProperties>
</file>