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77423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844293"/>
            <a:ext cx="16665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84429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237208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508451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536008"/>
            <a:ext cx="1488900" cy="238200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1"/>
          </p:cNvCxnSpPr>
          <p:nvPr/>
        </p:nvCxnSpPr>
        <p:spPr>
          <a:xfrm>
            <a:off x="3749363" y="2073033"/>
            <a:ext cx="873900" cy="5629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3143093"/>
            <a:ext cx="873900" cy="600"/>
          </a:xfrm>
          <a:prstGeom prst="bentConnector3">
            <a:avLst>
              <a:gd name="adj1" fmla="val 50001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B79C2A16-7CB5-4321-9E78-650EA02FF0E8}"/>
              </a:ext>
            </a:extLst>
          </p:cNvPr>
          <p:cNvSpPr/>
          <p:nvPr/>
        </p:nvSpPr>
        <p:spPr>
          <a:xfrm>
            <a:off x="4623263" y="1779862"/>
            <a:ext cx="13080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Container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image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Google Shape;61;p13">
            <a:extLst>
              <a:ext uri="{FF2B5EF4-FFF2-40B4-BE49-F238E27FC236}">
                <a16:creationId xmlns:a16="http://schemas.microsoft.com/office/drawing/2014/main" id="{DB556337-0DA8-43C6-A2FD-C616A21674DC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rot="5400000">
            <a:off x="5043848" y="2610877"/>
            <a:ext cx="466831" cy="12700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CCB5FAEB-B33D-4C76-B172-F5C5CCA47317}"/>
              </a:ext>
            </a:extLst>
          </p:cNvPr>
          <p:cNvSpPr/>
          <p:nvPr/>
        </p:nvSpPr>
        <p:spPr>
          <a:xfrm>
            <a:off x="6805163" y="4002768"/>
            <a:ext cx="16665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deployment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testing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Google Shape;62;p13">
            <a:extLst>
              <a:ext uri="{FF2B5EF4-FFF2-40B4-BE49-F238E27FC236}">
                <a16:creationId xmlns:a16="http://schemas.microsoft.com/office/drawing/2014/main" id="{7D696A1A-84ED-4CB2-8F5A-49D6B52BE7C1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rot="5400000">
            <a:off x="7357982" y="3722324"/>
            <a:ext cx="560875" cy="12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739C-5017-4CD2-A757-14D26710584E}"/>
              </a:ext>
            </a:extLst>
          </p:cNvPr>
          <p:cNvSpPr/>
          <p:nvPr/>
        </p:nvSpPr>
        <p:spPr>
          <a:xfrm>
            <a:off x="2390703" y="3508451"/>
            <a:ext cx="1398441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900" dirty="0">
                <a:solidFill>
                  <a:schemeClr val="tx1"/>
                </a:solidFill>
              </a:rPr>
              <a:t>Lint &amp; Scan</a:t>
            </a:r>
          </a:p>
          <a:p>
            <a:pPr lvl="0" algn="ctr"/>
            <a:r>
              <a:rPr lang="en-IE" sz="900" dirty="0" err="1">
                <a:solidFill>
                  <a:schemeClr val="tx1"/>
                </a:solidFill>
              </a:rPr>
              <a:t>IaC</a:t>
            </a:r>
            <a:r>
              <a:rPr lang="en-IE" sz="900" dirty="0">
                <a:solidFill>
                  <a:schemeClr val="tx1"/>
                </a:solidFill>
              </a:rPr>
              <a:t> code</a:t>
            </a:r>
          </a:p>
        </p:txBody>
      </p:sp>
      <p:cxnSp>
        <p:nvCxnSpPr>
          <p:cNvPr id="27" name="Google Shape;59;p13">
            <a:extLst>
              <a:ext uri="{FF2B5EF4-FFF2-40B4-BE49-F238E27FC236}">
                <a16:creationId xmlns:a16="http://schemas.microsoft.com/office/drawing/2014/main" id="{54911D44-0358-4614-9496-931C98CD668F}"/>
              </a:ext>
            </a:extLst>
          </p:cNvPr>
          <p:cNvCxnSpPr>
            <a:cxnSpLocks/>
            <a:stCxn id="58" idx="3"/>
            <a:endCxn id="13" idx="1"/>
          </p:cNvCxnSpPr>
          <p:nvPr/>
        </p:nvCxnSpPr>
        <p:spPr>
          <a:xfrm>
            <a:off x="1606375" y="3807251"/>
            <a:ext cx="784328" cy="12700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7550F6E7-A1EC-47B6-B553-04F5E60C00C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829487" y="3441893"/>
            <a:ext cx="1447776" cy="432715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775C2AFA-B2FC-49E6-AFE8-822176CB6ECB}"/>
              </a:ext>
            </a:extLst>
          </p:cNvPr>
          <p:cNvSpPr/>
          <p:nvPr/>
        </p:nvSpPr>
        <p:spPr>
          <a:xfrm>
            <a:off x="4629614" y="555588"/>
            <a:ext cx="1308000" cy="59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Remediate </a:t>
            </a:r>
            <a:r>
              <a:rPr lang="en-IE" sz="900" dirty="0">
                <a:solidFill>
                  <a:schemeClr val="tx1"/>
                </a:solidFill>
              </a:rPr>
              <a:t>Issues,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 the code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772CE-8821-4F35-B9EA-76037F64027A}"/>
              </a:ext>
            </a:extLst>
          </p:cNvPr>
          <p:cNvSpPr txBox="1"/>
          <p:nvPr/>
        </p:nvSpPr>
        <p:spPr>
          <a:xfrm>
            <a:off x="5270914" y="2464061"/>
            <a:ext cx="86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If successful</a:t>
            </a:r>
            <a:endParaRPr lang="en-IE" sz="8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01296-270D-4D38-9C0F-BC620BADB685}"/>
              </a:ext>
            </a:extLst>
          </p:cNvPr>
          <p:cNvSpPr txBox="1"/>
          <p:nvPr/>
        </p:nvSpPr>
        <p:spPr>
          <a:xfrm>
            <a:off x="5342631" y="1355139"/>
            <a:ext cx="86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Issues Identified</a:t>
            </a:r>
            <a:endParaRPr lang="en-IE" sz="800" i="1" dirty="0"/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5E353676-5D84-4E11-88FF-F446E2274CCD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4967101" y="1463350"/>
            <a:ext cx="626674" cy="6351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AB36C1BA-5EE6-4E39-8E6C-68A2440077AE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952376" y="846596"/>
            <a:ext cx="3670891" cy="390612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4;p13">
            <a:extLst>
              <a:ext uri="{FF2B5EF4-FFF2-40B4-BE49-F238E27FC236}">
                <a16:creationId xmlns:a16="http://schemas.microsoft.com/office/drawing/2014/main" id="{AB9606AD-7F80-47A1-83D6-187C17A39BEF}"/>
              </a:ext>
            </a:extLst>
          </p:cNvPr>
          <p:cNvSpPr/>
          <p:nvPr/>
        </p:nvSpPr>
        <p:spPr>
          <a:xfrm>
            <a:off x="2431047" y="4397627"/>
            <a:ext cx="1398440" cy="389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  </a:t>
            </a:r>
            <a:r>
              <a:rPr lang="en-US" sz="900" dirty="0" err="1">
                <a:solidFill>
                  <a:schemeClr val="tx1"/>
                </a:solidFill>
              </a:rPr>
              <a:t>IaC</a:t>
            </a:r>
            <a:r>
              <a:rPr lang="en-US" sz="900" dirty="0">
                <a:solidFill>
                  <a:schemeClr val="tx1"/>
                </a:solidFill>
              </a:rPr>
              <a:t> issues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8" name="Google Shape;61;p13">
            <a:extLst>
              <a:ext uri="{FF2B5EF4-FFF2-40B4-BE49-F238E27FC236}">
                <a16:creationId xmlns:a16="http://schemas.microsoft.com/office/drawing/2014/main" id="{E2EA4229-0DC0-4EBD-A7E1-41B37DB51C8E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2996711" y="4239608"/>
            <a:ext cx="291575" cy="24462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61;p13">
            <a:extLst>
              <a:ext uri="{FF2B5EF4-FFF2-40B4-BE49-F238E27FC236}">
                <a16:creationId xmlns:a16="http://schemas.microsoft.com/office/drawing/2014/main" id="{43AA4945-E8AF-49DE-9E81-BB94EA90F851}"/>
              </a:ext>
            </a:extLst>
          </p:cNvPr>
          <p:cNvCxnSpPr>
            <a:cxnSpLocks/>
            <a:stCxn id="26" idx="1"/>
            <a:endCxn id="58" idx="2"/>
          </p:cNvCxnSpPr>
          <p:nvPr/>
        </p:nvCxnSpPr>
        <p:spPr>
          <a:xfrm rot="10800000">
            <a:off x="952375" y="4106052"/>
            <a:ext cx="1478672" cy="486339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108109-FA05-4CE1-B10C-A4DD15FABE7E}"/>
              </a:ext>
            </a:extLst>
          </p:cNvPr>
          <p:cNvSpPr txBox="1"/>
          <p:nvPr/>
        </p:nvSpPr>
        <p:spPr>
          <a:xfrm>
            <a:off x="4321253" y="3659164"/>
            <a:ext cx="86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If successful</a:t>
            </a:r>
            <a:endParaRPr lang="en-IE" sz="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Nithin Mohan Thattiot Kadumberi</cp:lastModifiedBy>
  <cp:revision>4</cp:revision>
  <dcterms:modified xsi:type="dcterms:W3CDTF">2020-06-04T13:18:27Z</dcterms:modified>
</cp:coreProperties>
</file>