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5847-8C2F-48AB-A4C3-C7098089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2696-737E-434B-8605-BBB3CBB8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5976-C76F-48FE-BD4D-70D9A9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16EE-4175-4E3E-A79B-068AB14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A55E-5941-428A-9078-3F0E1A14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78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16C9-AC16-403A-A979-B7B0CA8E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E76D-01F2-4390-B071-8E4F02A2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ED3A-30E2-408B-B4AD-F9157AFD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6B07-2792-47DC-A528-9C5679EF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20AC-4906-4F65-8C51-D479C0F1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2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1D89D-525C-429A-AFC9-A95A371F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2C07-67E8-4950-9EA7-46AB52D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3BFE-9C4A-44FA-ACFB-520D6461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1CDA-1FE9-47EF-A196-E7F57EA5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AAD9-FE82-4869-A546-132DAF26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22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E97D-2991-47A9-85DD-FF656FEC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23B3-87FA-4139-B911-D98BC41D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E7E-2A8E-41F5-990D-DC8B25BC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A9CB-0C02-45FF-9F61-BEFDAE1B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970D-4FED-4ED7-BC59-DF5D09BD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5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109E-D332-40FB-B9BD-6AB6987D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1DF8-F422-43AD-929F-AE4200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1F2C-877C-450E-9F30-03CD8E9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08CC-AAC0-4E73-84E8-1C09F554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2D70-38BB-49A4-9404-9DA9109D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8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1BBC-26DC-498C-A2C7-8E2CE587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C340-AF27-4108-BBDF-53A09034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6B5B-9689-49DA-BBF4-7FC08999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0D55-5872-4B31-A9D2-7F943548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5DDCF-9CF3-42DC-A536-C9CAA69E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C8911-715F-43CC-8CAB-0E85377C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3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7B8F-6922-4F8F-A6CF-ED0D71C8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A1B0-0A34-498A-B1C3-CF4449D5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5F57-288A-4BB1-AF10-BCE99636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4038-1ECA-42EA-B9DF-7F19C461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E9C98-0567-4C50-8C70-AF2C61AE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DD830-3DD7-434D-AFA5-036243CC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DD39-ACC7-4FE1-8EE7-3046499A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E8D78-B6AF-466D-A4BA-247A25FE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40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B89-055A-4314-993A-8276E3D8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4C6A4-FD04-4A8B-A14C-E01170A5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B5AC-B862-4BB8-A35A-B25318C9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ECFE7-20D0-4C0B-88D6-CD7F366B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453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A144F-DC80-423F-A55A-2C86613C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C744A-91F0-41F6-AB7F-739EC3ED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47B9-A9ED-4B0B-A6DD-BD3ADC62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0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FA0E-FD15-42EB-BC0B-03AB5BB6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DF84-51A2-4FE5-AE93-E9F2BE62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2AEA-FE94-43AE-A8C6-06358C87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BA7A-73FE-42D3-81A6-0E03F01F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5B374-952A-44AD-B71F-4AA60B2C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4C62-05DD-4006-8094-9F2EEF21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66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60F0-0A21-4A46-B264-EBAA04F7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084BB-D755-48E1-94DF-7D3C103E7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125C-9EE7-4A55-8FC7-6E7DA01F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F74A8-FB85-4FBD-AFC6-1F233649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586-0134-4126-AF72-E1B4C5F2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C32A-A078-47D9-9CD8-51B1E9D3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5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D9EB-E535-4ACD-8182-17479C06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3BAF-D5BB-42F1-8FDB-2AF35EEB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2FD0-EB34-496C-811B-8D7C811D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5A95-F0AC-44BD-813A-E229DFB5F6A5}" type="datetimeFigureOut">
              <a:rPr lang="en-IE" smtClean="0"/>
              <a:t>18/04/2020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43A3-2609-4DEB-8D7A-8B017B16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FBC1-B2D0-44F6-847C-B8CD56009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982D-8C40-434E-97D7-3425A920A4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1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29543-B4DE-4E5A-AFEF-05486F4AB0C1}"/>
              </a:ext>
            </a:extLst>
          </p:cNvPr>
          <p:cNvSpPr/>
          <p:nvPr/>
        </p:nvSpPr>
        <p:spPr>
          <a:xfrm>
            <a:off x="9303391" y="236765"/>
            <a:ext cx="2650921" cy="392410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4604C-233C-42B3-9F8C-5F70EA6C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9" y="786692"/>
            <a:ext cx="8524875" cy="56483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33F22-1E60-4702-B346-8AB83BF7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801" y="786692"/>
            <a:ext cx="2547275" cy="557216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87B9F3-4609-44DE-B4F7-17C062A0D64D}"/>
              </a:ext>
            </a:extLst>
          </p:cNvPr>
          <p:cNvSpPr/>
          <p:nvPr/>
        </p:nvSpPr>
        <p:spPr>
          <a:xfrm>
            <a:off x="5360565" y="2583809"/>
            <a:ext cx="3758236" cy="4194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Click Login to initiate OpenID auth</a:t>
            </a:r>
            <a:endParaRPr lang="en-I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40E1C-1DA1-46BE-A450-1B8F5DEA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3" y="236764"/>
            <a:ext cx="7572375" cy="65151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9EE0B52-4B0A-4BC5-861E-F91656467764}"/>
              </a:ext>
            </a:extLst>
          </p:cNvPr>
          <p:cNvSpPr/>
          <p:nvPr/>
        </p:nvSpPr>
        <p:spPr>
          <a:xfrm>
            <a:off x="8230670" y="4127383"/>
            <a:ext cx="3153747" cy="551020"/>
          </a:xfrm>
          <a:prstGeom prst="wedgeEllipseCallout">
            <a:avLst>
              <a:gd name="adj1" fmla="val -58871"/>
              <a:gd name="adj2" fmla="val 4668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there are not attachment uploaded, download will be disabled.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66196F0-7674-40C7-BC80-48F3561F3346}"/>
              </a:ext>
            </a:extLst>
          </p:cNvPr>
          <p:cNvSpPr/>
          <p:nvPr/>
        </p:nvSpPr>
        <p:spPr>
          <a:xfrm>
            <a:off x="8230669" y="3153490"/>
            <a:ext cx="3153747" cy="551020"/>
          </a:xfrm>
          <a:prstGeom prst="wedgeEllipseCallout">
            <a:avLst>
              <a:gd name="adj1" fmla="val -58871"/>
              <a:gd name="adj2" fmla="val 4668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attachments are uploaded, user can click the button to download/view the attachment.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7EF3126-560D-449E-9270-5E73D459EE97}"/>
              </a:ext>
            </a:extLst>
          </p:cNvPr>
          <p:cNvSpPr/>
          <p:nvPr/>
        </p:nvSpPr>
        <p:spPr>
          <a:xfrm>
            <a:off x="3483898" y="562690"/>
            <a:ext cx="3153747" cy="551020"/>
          </a:xfrm>
          <a:prstGeom prst="wedgeEllipseCallout">
            <a:avLst>
              <a:gd name="adj1" fmla="val -66851"/>
              <a:gd name="adj2" fmla="val 2080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Enter document name and click on ‘New Doc’ button to add a new entry. 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126F256-FB1E-42F9-8C9F-EC90FB065C4F}"/>
              </a:ext>
            </a:extLst>
          </p:cNvPr>
          <p:cNvSpPr/>
          <p:nvPr/>
        </p:nvSpPr>
        <p:spPr>
          <a:xfrm>
            <a:off x="7822404" y="5294223"/>
            <a:ext cx="3153747" cy="551020"/>
          </a:xfrm>
          <a:prstGeom prst="wedgeEllipseCallout">
            <a:avLst>
              <a:gd name="adj1" fmla="val -86535"/>
              <a:gd name="adj2" fmla="val -13753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Click on Edit to upload new/replace existing attachment.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338B3-CF1E-4FCA-B209-D4F769CB5B96}"/>
              </a:ext>
            </a:extLst>
          </p:cNvPr>
          <p:cNvSpPr/>
          <p:nvPr/>
        </p:nvSpPr>
        <p:spPr>
          <a:xfrm>
            <a:off x="9303391" y="236765"/>
            <a:ext cx="2650921" cy="392410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77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E0215-A1A9-44C6-90A9-8B0C6FC2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3CE42E-CABC-4FD2-AD96-3AE37188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00075"/>
            <a:ext cx="113538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Thattiot Kadumberi</dc:creator>
  <cp:lastModifiedBy>Nithin Mohan Thattiot Kadumberi</cp:lastModifiedBy>
  <cp:revision>2</cp:revision>
  <dcterms:created xsi:type="dcterms:W3CDTF">2020-04-18T09:23:57Z</dcterms:created>
  <dcterms:modified xsi:type="dcterms:W3CDTF">2020-04-18T09:28:30Z</dcterms:modified>
</cp:coreProperties>
</file>