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7E48-F935-4F29-B1FA-BFED431CD3C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116C-405A-4049-82F6-4DC48B61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01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7E48-F935-4F29-B1FA-BFED431CD3C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116C-405A-4049-82F6-4DC48B61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11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7E48-F935-4F29-B1FA-BFED431CD3C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116C-405A-4049-82F6-4DC48B613D2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160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7E48-F935-4F29-B1FA-BFED431CD3C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116C-405A-4049-82F6-4DC48B61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41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7E48-F935-4F29-B1FA-BFED431CD3C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116C-405A-4049-82F6-4DC48B613D2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2750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7E48-F935-4F29-B1FA-BFED431CD3C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116C-405A-4049-82F6-4DC48B61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901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7E48-F935-4F29-B1FA-BFED431CD3C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116C-405A-4049-82F6-4DC48B61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54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7E48-F935-4F29-B1FA-BFED431CD3C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116C-405A-4049-82F6-4DC48B61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34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7E48-F935-4F29-B1FA-BFED431CD3C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116C-405A-4049-82F6-4DC48B61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7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7E48-F935-4F29-B1FA-BFED431CD3C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116C-405A-4049-82F6-4DC48B61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80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7E48-F935-4F29-B1FA-BFED431CD3C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116C-405A-4049-82F6-4DC48B61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88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7E48-F935-4F29-B1FA-BFED431CD3C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116C-405A-4049-82F6-4DC48B61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06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7E48-F935-4F29-B1FA-BFED431CD3C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116C-405A-4049-82F6-4DC48B61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0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7E48-F935-4F29-B1FA-BFED431CD3C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116C-405A-4049-82F6-4DC48B61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30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7E48-F935-4F29-B1FA-BFED431CD3C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116C-405A-4049-82F6-4DC48B61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48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07E48-F935-4F29-B1FA-BFED431CD3C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116C-405A-4049-82F6-4DC48B61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40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7E48-F935-4F29-B1FA-BFED431CD3CD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F1116C-405A-4049-82F6-4DC48B61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55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2DE8BB08-AB2C-4076-D425-67F8370F38EA}"/>
              </a:ext>
            </a:extLst>
          </p:cNvPr>
          <p:cNvSpPr/>
          <p:nvPr/>
        </p:nvSpPr>
        <p:spPr>
          <a:xfrm>
            <a:off x="305522" y="1287737"/>
            <a:ext cx="3689395" cy="2141263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Solar energy is transforming the way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farmers irrigate their crops, offering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an eco-friendly, cost-effective, and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sustainable solution.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These systems work seamlessly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</a:rPr>
              <a:t>       even in remote locations.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With solar irrigation, farms can thrive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</a:rPr>
              <a:t>     with a constant water supply, </a:t>
            </a:r>
            <a:r>
              <a:rPr lang="en-US" sz="1000" dirty="0" err="1">
                <a:solidFill>
                  <a:schemeClr val="tx1"/>
                </a:solidFill>
              </a:rPr>
              <a:t>suppor</a:t>
            </a:r>
            <a:endParaRPr lang="en-US" sz="1000" dirty="0">
              <a:solidFill>
                <a:schemeClr val="tx1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</a:rPr>
              <a:t>     -ting healthy crops.</a:t>
            </a:r>
            <a:endParaRPr lang="en-US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7A5B4A95-2661-B3B4-2270-05E53B85F3F5}"/>
              </a:ext>
            </a:extLst>
          </p:cNvPr>
          <p:cNvSpPr/>
          <p:nvPr/>
        </p:nvSpPr>
        <p:spPr>
          <a:xfrm>
            <a:off x="588645" y="1198024"/>
            <a:ext cx="1548765" cy="281464"/>
          </a:xfrm>
          <a:prstGeom prst="roundRect">
            <a:avLst/>
          </a:prstGeom>
          <a:solidFill>
            <a:srgbClr val="DB0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INTRODUCTION</a:t>
            </a:r>
            <a:endParaRPr lang="en-IN" sz="1300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48FD5C65-E11F-2185-E090-5B6713822D2D}"/>
              </a:ext>
            </a:extLst>
          </p:cNvPr>
          <p:cNvSpPr/>
          <p:nvPr/>
        </p:nvSpPr>
        <p:spPr>
          <a:xfrm>
            <a:off x="4180576" y="1260567"/>
            <a:ext cx="3817857" cy="2168433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IoT sensors to monitor</a:t>
            </a:r>
          </a:p>
          <a:p>
            <a:pPr algn="just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soil moisture and environment</a:t>
            </a:r>
          </a:p>
          <a:p>
            <a:pPr algn="just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conditions.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solar panels for a renewable,</a:t>
            </a:r>
          </a:p>
          <a:p>
            <a:pPr algn="just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cost-effective energy source.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remote monitoring and</a:t>
            </a:r>
          </a:p>
          <a:p>
            <a:pPr algn="just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control via a user-friendly 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adaptable to different farm</a:t>
            </a:r>
          </a:p>
          <a:p>
            <a:pPr algn="just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sizes and crop types.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5E881AC4-A0FE-68AB-F6B5-141B23BBF0FA}"/>
              </a:ext>
            </a:extLst>
          </p:cNvPr>
          <p:cNvSpPr/>
          <p:nvPr/>
        </p:nvSpPr>
        <p:spPr>
          <a:xfrm>
            <a:off x="4563636" y="1078079"/>
            <a:ext cx="1760706" cy="3462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PROP0SED SOLUTION</a:t>
            </a:r>
            <a:endParaRPr lang="en-IN" sz="1300" dirty="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579FD52C-E1F3-6694-EA13-140B9079D8E3}"/>
              </a:ext>
            </a:extLst>
          </p:cNvPr>
          <p:cNvSpPr/>
          <p:nvPr/>
        </p:nvSpPr>
        <p:spPr>
          <a:xfrm>
            <a:off x="8239896" y="1255672"/>
            <a:ext cx="3646582" cy="2168433"/>
          </a:xfrm>
          <a:prstGeom prst="roundRect">
            <a:avLst/>
          </a:prstGeom>
          <a:solidFill>
            <a:srgbClr val="93B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Sensors: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Monitor soil moisture, temperature, and humidity.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 Power: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Provides energy using solar panels and battery storage.</a:t>
            </a:r>
            <a:endParaRPr 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(ESP32):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Controls irrigation based on sensor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Automation: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 waters crops as needed to save water and reduce costs.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Communication: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Remote monitoring and control via Wi-Fi.</a:t>
            </a: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20F3C176-04E8-2BC4-6BEE-C432B11AD781}"/>
              </a:ext>
            </a:extLst>
          </p:cNvPr>
          <p:cNvSpPr/>
          <p:nvPr/>
        </p:nvSpPr>
        <p:spPr>
          <a:xfrm>
            <a:off x="8655993" y="1044064"/>
            <a:ext cx="1853784" cy="4232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TECHNICAL APPROACH</a:t>
            </a:r>
            <a:endParaRPr lang="en-IN" sz="1300" dirty="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4EB91C1B-6A92-D4C6-69FE-EE0D8E2129B1}"/>
              </a:ext>
            </a:extLst>
          </p:cNvPr>
          <p:cNvSpPr/>
          <p:nvPr/>
        </p:nvSpPr>
        <p:spPr>
          <a:xfrm>
            <a:off x="305523" y="3955434"/>
            <a:ext cx="3689394" cy="223125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The upfront cost of purchasing and installing solar panels, pumps, and irrigation systems can be high.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Solar-powered systems rely on sunlight, which can be limited during cloudy days or seasons with less sunlight.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Regular cleaning and occasional servicing are necessary to ensure optimal performance.</a:t>
            </a:r>
          </a:p>
          <a:p>
            <a:pPr algn="ctr"/>
            <a:endParaRPr lang="en-IN" dirty="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4C65FD33-2480-03D7-EEAE-9B3D2CFE05D7}"/>
              </a:ext>
            </a:extLst>
          </p:cNvPr>
          <p:cNvSpPr/>
          <p:nvPr/>
        </p:nvSpPr>
        <p:spPr>
          <a:xfrm>
            <a:off x="729828" y="3790153"/>
            <a:ext cx="1205865" cy="28003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/>
              <a:t>LIMITATIONS</a:t>
            </a:r>
            <a:r>
              <a:rPr lang="en-IN" sz="1500" dirty="0"/>
              <a:t> </a:t>
            </a: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F63F118A-680E-9728-AE64-4E8025447815}"/>
              </a:ext>
            </a:extLst>
          </p:cNvPr>
          <p:cNvSpPr/>
          <p:nvPr/>
        </p:nvSpPr>
        <p:spPr>
          <a:xfrm>
            <a:off x="8239894" y="4006915"/>
            <a:ext cx="3646582" cy="22312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Solar energy-powered irrigation represents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a significant step forward in sustainable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agriculture.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By choosing solar-powered irrigation,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you’re contributing to a greener planet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and ensuring that your farming practice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are aligned with modern sustainability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  goals.</a:t>
            </a:r>
          </a:p>
          <a:p>
            <a:pPr algn="ctr"/>
            <a:endParaRPr lang="en-IN" dirty="0"/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3665616D-B0C8-2E7D-BC8C-2970DB45EFDB}"/>
              </a:ext>
            </a:extLst>
          </p:cNvPr>
          <p:cNvSpPr/>
          <p:nvPr/>
        </p:nvSpPr>
        <p:spPr>
          <a:xfrm>
            <a:off x="8655993" y="3719405"/>
            <a:ext cx="1461898" cy="3584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CONCLUSION</a:t>
            </a:r>
            <a:endParaRPr lang="en-IN" sz="1300" dirty="0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2CF99324-01EA-68E4-A58E-08CDB61FCF00}"/>
              </a:ext>
            </a:extLst>
          </p:cNvPr>
          <p:cNvSpPr/>
          <p:nvPr/>
        </p:nvSpPr>
        <p:spPr>
          <a:xfrm>
            <a:off x="4180576" y="4006913"/>
            <a:ext cx="3817857" cy="223125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Reduces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and operational 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costs.</a:t>
            </a:r>
          </a:p>
          <a:p>
            <a:pPr marL="171450" indent="-171450" algn="just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Minimizes waste and maximizes</a:t>
            </a:r>
          </a:p>
          <a:p>
            <a:pPr algn="just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crop yield.</a:t>
            </a:r>
          </a:p>
          <a:p>
            <a:pPr marL="171450" marR="0" lvl="0" indent="-1714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Uses renewable energy, reducing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carbon footprint</a:t>
            </a:r>
          </a:p>
          <a:p>
            <a:pPr marL="171450" indent="-171450" algn="just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Easily expandable for different</a:t>
            </a:r>
          </a:p>
          <a:p>
            <a:pPr algn="just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farm sizes and needs. Adaptable</a:t>
            </a:r>
          </a:p>
          <a:p>
            <a:pPr algn="just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to various crops and environments.</a:t>
            </a:r>
            <a:endParaRPr lang="en-US" sz="1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1AFACA5F-E71B-CD1B-B93E-A8EEA3ACDAC5}"/>
              </a:ext>
            </a:extLst>
          </p:cNvPr>
          <p:cNvSpPr/>
          <p:nvPr/>
        </p:nvSpPr>
        <p:spPr>
          <a:xfrm>
            <a:off x="4579453" y="3726880"/>
            <a:ext cx="1228725" cy="34330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BENEFITS</a:t>
            </a:r>
            <a:endParaRPr lang="en-IN" sz="130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2D9B2D1-9309-E73B-6DCE-18DF1AFCF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6" y="4753508"/>
            <a:ext cx="310533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3885846-4769-20A2-55F8-AD307B5B0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350" y="4391012"/>
            <a:ext cx="31830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9A1221-8787-DEBB-F31F-A17350A5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149" y="5112119"/>
            <a:ext cx="881744" cy="97062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B57DEF-4D04-0AC5-D53F-BE8AFF44A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02" y="4324176"/>
            <a:ext cx="667839" cy="6755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Solar panel installation Image | Download at StockCake">
            <a:extLst>
              <a:ext uri="{FF2B5EF4-FFF2-40B4-BE49-F238E27FC236}">
                <a16:creationId xmlns:a16="http://schemas.microsoft.com/office/drawing/2014/main" id="{511362A6-2B9A-9CC3-26DF-FE45140CC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94" y="1685878"/>
            <a:ext cx="1042396" cy="116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0E069E-37A2-3F05-FE1C-35BA63A1A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044" y="4753508"/>
            <a:ext cx="812520" cy="8762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F957A3C-854B-E678-23FD-D0B6C13CC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342" y="1786801"/>
            <a:ext cx="1589829" cy="110617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E74A7FB-4CB6-D60D-B067-E53849F7138C}"/>
              </a:ext>
            </a:extLst>
          </p:cNvPr>
          <p:cNvSpPr/>
          <p:nvPr/>
        </p:nvSpPr>
        <p:spPr>
          <a:xfrm>
            <a:off x="0" y="6570790"/>
            <a:ext cx="12192000" cy="288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9B93B1-5C2C-1B71-EC8F-6F631BDBCC09}"/>
              </a:ext>
            </a:extLst>
          </p:cNvPr>
          <p:cNvSpPr txBox="1"/>
          <p:nvPr/>
        </p:nvSpPr>
        <p:spPr>
          <a:xfrm>
            <a:off x="1567369" y="181754"/>
            <a:ext cx="8550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SUSTAINABLE AGRICULTURE WITH SOLAR-POWERED IRRIGATION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22572185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20</TotalTime>
  <Words>313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Joka sri sai venkata Lokesh</dc:creator>
  <cp:lastModifiedBy>Joka sri sai venkata Lokesh</cp:lastModifiedBy>
  <cp:revision>1</cp:revision>
  <dcterms:created xsi:type="dcterms:W3CDTF">2024-09-13T15:17:33Z</dcterms:created>
  <dcterms:modified xsi:type="dcterms:W3CDTF">2024-09-13T15:38:05Z</dcterms:modified>
</cp:coreProperties>
</file>