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70" r:id="rId12"/>
    <p:sldId id="269" r:id="rId13"/>
    <p:sldId id="264" r:id="rId14"/>
    <p:sldId id="272" r:id="rId15"/>
    <p:sldId id="271" r:id="rId16"/>
    <p:sldId id="265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446A0A-3313-45D7-9E57-F4F51F9374BC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282648D-C7C0-435C-8857-2F43DFF497C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ReDISCOVERING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Integrator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DESTROYING THE DARK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209800"/>
            <a:ext cx="7520940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Logging in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15:51:31,131 INFO: Starting new HTTP connection (1): localhost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15:51:32,219 DEBUG: "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1200" b="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WebProcess.srv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302 0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name is too long. It has been shortened to 'triAsset-triBuildingEquipment-triBuildingEquip.txt'.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15:51:32,220 DEBUG: Uploading the file contents.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15:51:32,235 DEBUG: "POST /html/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dataUploadFile.jsp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200 8849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15:51:32,236 DEBUG: Creating Data Upload record.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15:51:32,279 DEBUG: "POST /html/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dataSmartUpload.jsp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302 0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15:51:32,314 DEBUG: "GET /html/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dataUpload.jsp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200 None</a:t>
            </a:r>
            <a:endParaRPr lang="en-US" sz="1200" b="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Login to TRIRIGA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Shorten File name and Upload the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Data Upload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209800"/>
            <a:ext cx="7520940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Logging in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15:51:31,131 INFO: Starting new HTTP connection (1): localhost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15:51:32,219 DEBUG: "POST 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WebProcess.srv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302 0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name is too long. It has been shortened to 'triAsset-triBuildingEquipment-triBuildingEquip.txt'.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15:51:32,220 DEBUG: Uploading the file contents.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15:51:32,235 DEBUG: "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</a:t>
            </a:r>
            <a:r>
              <a:rPr lang="en-US" sz="1200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html/</a:t>
            </a:r>
            <a:r>
              <a:rPr lang="en-US" sz="1200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200" b="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dataUploadFile.jsp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HTTP/1.1" 200 8849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15:51:32,236 DEBUG: Creating Data Upload record.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15:51:32,279 DEBUG: "POST /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html/</a:t>
            </a:r>
            <a:r>
              <a:rPr lang="en-US" sz="1200" b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200" b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dataSmartUpload.jsp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HTTP/1.1" 302 0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15:51:32,314 DEBUG: "GET /html/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dataUpload.jsp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200 None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Login to TRIRIGA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Shorten File name and Upload the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Data Upload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209800"/>
            <a:ext cx="7520940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Logging in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15:51:31,131 INFO: Starting new HTTP connection (1): localhost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15:51:32,219 DEBUG: "POST 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WebProcess.srv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302 0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name is too long. It has been shortened to 'triAsset-triBuildingEquipment-triBuildingEquip.txt'.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15:51:32,220 DEBUG: Uploading the file contents.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15:51:32,235 DEBUG: "POST /html/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dataUploadFile.jsp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200 8849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15:51:32,236 DEBUG: Creating Data Upload record.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15:51:32,279 DEBUG: "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 /html/</a:t>
            </a:r>
            <a:r>
              <a:rPr lang="en-US" sz="1200" b="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200" b="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dataSmartUpload.jsp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HTTP/1.1" 302 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15:51:32,314 DEBUG: "GET /html/</a:t>
            </a:r>
            <a:r>
              <a:rPr lang="en-US" sz="1200" b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200" b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dataUpload.jsp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200 None</a:t>
            </a:r>
            <a:endParaRPr lang="en-US" sz="1200" b="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Login to TRIRIGA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Shorten File name and Upload the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Create Data Upload record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209800"/>
            <a:ext cx="752094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15:51:32,350 DEBUG: Waiting for the processing to complete.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15:51:33,297 DEBUG: Upload status check #0: Wait 0.01 seconds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15:51:34,411 DEBUG: Uploaded record status: NEW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15:51:38,937 DEBUG: Upload status check #5: Wait 0.32 seconds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15:51:40,336 DEBUG: Uploaded record status: UPLOADING...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15:52:27,276 DEBUG: Upload status check #12: Wait 40.96 seconds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Uploaded record status: Rollup All Completed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File appears to be fully processed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File processed in about 81.91 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echo </a:t>
            </a:r>
            <a:r>
              <a:rPr lang="en-US" sz="1200" b="0" dirty="0">
                <a:solidFill>
                  <a:srgbClr val="92D050"/>
                </a:solidFill>
              </a:rPr>
              <a:t>%</a:t>
            </a:r>
            <a:r>
              <a:rPr lang="en-US" sz="1200" b="0" dirty="0" err="1">
                <a:solidFill>
                  <a:srgbClr val="92D050"/>
                </a:solidFill>
              </a:rPr>
              <a:t>errorlevel</a:t>
            </a:r>
            <a:r>
              <a:rPr lang="en-US" sz="1200" b="0" dirty="0" smtClean="0">
                <a:solidFill>
                  <a:srgbClr val="92D050"/>
                </a:solidFill>
              </a:rPr>
              <a:t>%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1200" b="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Check The Status of the Upload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-&gt; UPLOADING… -&gt; Rollup All Completed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Report Result as an Exit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209800"/>
            <a:ext cx="752094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15:51:32,350 DEBUG: Waiting for the processing to complete.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15:51:33,297 DEBUG: Upload status check #0: Wait 0.01 seconds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15:51:34,411 DEBUG: Uploaded record status: 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15:51:38,937 DEBUG: Upload status check #5: Wait 0.32 seconds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15:51:40,336 DEBUG: Uploaded record status: 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UPLOADING...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15:52:27,276 DEBUG: Upload status check #12: Wait 40.96 seconds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Uploaded record status: 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Rollup All Completed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File appears to be fully processed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File processed in about 81.91 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echo </a:t>
            </a:r>
            <a:r>
              <a:rPr lang="en-US" sz="1200" b="0" dirty="0">
                <a:solidFill>
                  <a:srgbClr val="92D050"/>
                </a:solidFill>
              </a:rPr>
              <a:t>%</a:t>
            </a:r>
            <a:r>
              <a:rPr lang="en-US" sz="1200" b="0" dirty="0" err="1">
                <a:solidFill>
                  <a:srgbClr val="92D050"/>
                </a:solidFill>
              </a:rPr>
              <a:t>errorlevel</a:t>
            </a:r>
            <a:r>
              <a:rPr lang="en-US" sz="1200" b="0" dirty="0" smtClean="0">
                <a:solidFill>
                  <a:srgbClr val="92D050"/>
                </a:solidFill>
              </a:rPr>
              <a:t>%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1200" b="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The Status of the Upload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NEW -&gt; UPLOADING… -&gt; Rollup All Completed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Report Result as an Exit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209800"/>
            <a:ext cx="7520940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15:51:32,350 DEBUG: Waiting for the processing to complete.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15:51:33,297 DEBUG: Upload status check #0: Wait 0.01 seconds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15:51:34,411 DEBUG: Uploaded record status: NEW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15:51:38,937 DEBUG: Upload status check #5: Wait 0.32 seconds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15:51:40,336 DEBUG: Uploaded record status: UPLOADING...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15:52:27,276 DEBUG: Upload status check #12: Wait 40.96 seconds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Uploaded record status: Rollup All Completed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File appears to be fully processed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File processed in about 81.91 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seconds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echo </a:t>
            </a:r>
            <a:r>
              <a:rPr lang="en-US" sz="1200" b="0" dirty="0">
                <a:solidFill>
                  <a:schemeClr val="accent2"/>
                </a:solidFill>
              </a:rPr>
              <a:t>%</a:t>
            </a:r>
            <a:r>
              <a:rPr lang="en-US" sz="1200" b="0" dirty="0" err="1">
                <a:solidFill>
                  <a:schemeClr val="accent2"/>
                </a:solidFill>
              </a:rPr>
              <a:t>errorlevel</a:t>
            </a:r>
            <a:r>
              <a:rPr lang="en-US" sz="1200" b="0" dirty="0" smtClean="0">
                <a:solidFill>
                  <a:schemeClr val="accent2"/>
                </a:solidFill>
              </a:rPr>
              <a:t>%</a:t>
            </a:r>
          </a:p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1200" b="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The Status of the Upload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NEW -&gt; UPLOADING… -&gt; Rollup All Completed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Report Result as an Exit Code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6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AS 1.2.3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batch file and put all your upload commands.</a:t>
            </a:r>
            <a:endParaRPr lang="en-US" dirty="0"/>
          </a:p>
          <a:p>
            <a:r>
              <a:rPr lang="es-ES" dirty="0" err="1" smtClean="0"/>
              <a:t>Optionally</a:t>
            </a:r>
            <a:r>
              <a:rPr lang="es-ES" dirty="0" smtClean="0"/>
              <a:t> stop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133600"/>
            <a:ext cx="87630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@echo off</a:t>
            </a:r>
          </a:p>
          <a:p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odel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tririgademo2:8001 ^</a:t>
            </a:r>
          </a:p>
          <a:p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triSpecification-triBuildingEquipmentSpec-triBuildingEquipmentSpec.txt</a:t>
            </a:r>
          </a:p>
          <a:p>
            <a:r>
              <a:rPr lang="es-E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ERRORLEVEL 1 EXIT</a:t>
            </a:r>
          </a:p>
          <a:p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odel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tririgademo2:8001 ^</a:t>
            </a:r>
          </a:p>
          <a:p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triAsset-triBuildingEquipment-triBuildingEquipment.txt</a:t>
            </a: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AS 1.2.3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batch file and put all your upload commands.</a:t>
            </a:r>
            <a:endParaRPr lang="en-US" dirty="0"/>
          </a:p>
          <a:p>
            <a:r>
              <a:rPr lang="es-ES" dirty="0" err="1" smtClean="0">
                <a:solidFill>
                  <a:schemeClr val="accent2"/>
                </a:solidFill>
              </a:rPr>
              <a:t>Optionally</a:t>
            </a:r>
            <a:r>
              <a:rPr lang="es-ES" dirty="0" smtClean="0">
                <a:solidFill>
                  <a:schemeClr val="accent2"/>
                </a:solidFill>
              </a:rPr>
              <a:t> stop </a:t>
            </a:r>
            <a:r>
              <a:rPr lang="es-ES" dirty="0" err="1" smtClean="0">
                <a:solidFill>
                  <a:schemeClr val="accent2"/>
                </a:solidFill>
              </a:rPr>
              <a:t>on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any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processing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errors</a:t>
            </a:r>
            <a:r>
              <a:rPr lang="es-E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133600"/>
            <a:ext cx="87630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@echo off</a:t>
            </a:r>
          </a:p>
          <a:p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odel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tririgademo2:8001 ^</a:t>
            </a:r>
          </a:p>
          <a:p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triSpecification-triBuildingEquipmentSpec-triBuildingEquipmentSpec.txt</a:t>
            </a:r>
          </a:p>
          <a:p>
            <a:r>
              <a:rPr lang="es-ES" sz="16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ERRORLEVEL 1 EXIT</a:t>
            </a:r>
          </a:p>
          <a:p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odel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tririgademo2:8001 ^</a:t>
            </a:r>
          </a:p>
          <a:p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triAsset-triBuildingEquipment-triBuildingEquipment.txt</a:t>
            </a:r>
            <a:endParaRPr lang="en-US" sz="16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3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DOWNLOAD &amp; Contribute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0498" y="27432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github.com/</a:t>
            </a:r>
            <a:r>
              <a:rPr lang="en-US" dirty="0" err="1" smtClean="0">
                <a:solidFill>
                  <a:schemeClr val="accent2"/>
                </a:solidFill>
              </a:rPr>
              <a:t>nithinphilips</a:t>
            </a:r>
            <a:r>
              <a:rPr lang="en-US" dirty="0" smtClean="0">
                <a:solidFill>
                  <a:schemeClr val="accent2"/>
                </a:solidFill>
              </a:rPr>
              <a:t>/</a:t>
            </a:r>
            <a:r>
              <a:rPr lang="en-US" dirty="0" err="1" smtClean="0">
                <a:solidFill>
                  <a:schemeClr val="accent2"/>
                </a:solidFill>
              </a:rPr>
              <a:t>odel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51" name="Picture 3" descr="C:\Users\nphilips\Desktop\GitHub-Mark-120px-pl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manual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717" y="1024428"/>
            <a:ext cx="3915683" cy="3852372"/>
          </a:xfrm>
        </p:spPr>
        <p:txBody>
          <a:bodyPr>
            <a:norm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Login to TRIRIGA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Navigate to Data Integrator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Pick your Module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Pick your Business Object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Pick your Form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Pick an action.</a:t>
            </a:r>
          </a:p>
          <a:p>
            <a:pPr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990600"/>
            <a:ext cx="3963397" cy="3852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eriod" startAt="7"/>
            </a:pPr>
            <a:r>
              <a:rPr lang="en-US" sz="2400" dirty="0" smtClean="0"/>
              <a:t>Browse and select the file </a:t>
            </a:r>
          </a:p>
          <a:p>
            <a:pPr marL="342900" lvl="1" indent="-342900">
              <a:buFont typeface="+mj-lt"/>
              <a:buAutoNum type="arabicPeriod" startAt="7"/>
            </a:pPr>
            <a:r>
              <a:rPr lang="en-US" sz="2400" dirty="0" smtClean="0"/>
              <a:t>Upload.</a:t>
            </a:r>
          </a:p>
          <a:p>
            <a:pPr marL="342900" lvl="1" indent="-342900">
              <a:buFont typeface="+mj-lt"/>
              <a:buAutoNum type="arabicPeriod" startAt="7"/>
            </a:pPr>
            <a:r>
              <a:rPr lang="en-US" sz="2400" dirty="0" smtClean="0"/>
              <a:t>More </a:t>
            </a:r>
            <a:r>
              <a:rPr lang="en-US" sz="2400" dirty="0"/>
              <a:t>frantic clicking. Email checking. Etc.</a:t>
            </a:r>
          </a:p>
          <a:p>
            <a:pPr marL="342900" lvl="1" indent="-342900">
              <a:buFont typeface="+mj-lt"/>
              <a:buAutoNum type="arabicPeriod" startAt="7"/>
            </a:pPr>
            <a:r>
              <a:rPr lang="en-US" sz="2400" dirty="0"/>
              <a:t>Upload fails.</a:t>
            </a:r>
          </a:p>
          <a:p>
            <a:pPr marL="342900" lvl="1" indent="-342900">
              <a:buFont typeface="+mj-lt"/>
              <a:buAutoNum type="arabicPeriod" startAt="7"/>
            </a:pPr>
            <a:r>
              <a:rPr lang="en-US" sz="2400" dirty="0"/>
              <a:t>You cry </a:t>
            </a:r>
            <a:r>
              <a:rPr lang="en-US" sz="2400" dirty="0" smtClean="0"/>
              <a:t>a little.</a:t>
            </a:r>
          </a:p>
          <a:p>
            <a:pPr marL="342900" lvl="1" indent="-342900">
              <a:buFont typeface="+mj-lt"/>
              <a:buAutoNum type="arabicPeriod" startAt="7"/>
            </a:pPr>
            <a:r>
              <a:rPr lang="en-US" sz="2400" dirty="0" smtClean="0"/>
              <a:t>Start </a:t>
            </a:r>
            <a:r>
              <a:rPr lang="en-US" sz="2400" dirty="0"/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38226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You need to remember the file’s type info.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Remember that “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Assets.txt</a:t>
            </a:r>
            <a:r>
              <a:rPr lang="en-US" sz="1800" dirty="0" smtClean="0"/>
              <a:t>” is </a:t>
            </a:r>
            <a:r>
              <a:rPr lang="en-US" sz="1800" dirty="0" err="1" smtClean="0">
                <a:solidFill>
                  <a:schemeClr val="accent1"/>
                </a:solidFill>
              </a:rPr>
              <a:t>triAsset</a:t>
            </a:r>
            <a:r>
              <a:rPr lang="en-US" sz="1800" dirty="0" err="1" smtClean="0"/>
              <a:t>:</a:t>
            </a:r>
            <a:r>
              <a:rPr lang="en-US" sz="1800" dirty="0" err="1" smtClean="0">
                <a:solidFill>
                  <a:schemeClr val="accent3"/>
                </a:solidFill>
              </a:rPr>
              <a:t>triBuildingEquipment</a:t>
            </a:r>
            <a:r>
              <a:rPr lang="en-US" sz="1800" dirty="0" err="1" smtClean="0"/>
              <a:t>:</a:t>
            </a:r>
            <a:r>
              <a:rPr lang="en-US" sz="1800" dirty="0" err="1" smtClean="0">
                <a:solidFill>
                  <a:schemeClr val="accent4"/>
                </a:solidFill>
              </a:rPr>
              <a:t>triBuildingEquipment</a:t>
            </a:r>
            <a:endParaRPr lang="en-US" sz="1800" dirty="0" smtClean="0">
              <a:solidFill>
                <a:schemeClr val="accent4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You could put that in the file name: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Assets.txt</a:t>
            </a:r>
            <a:r>
              <a:rPr lang="en-US" sz="1400" dirty="0" smtClean="0"/>
              <a:t> →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triAsset-triBuildingEquipment-triBuildingEquipment.txt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Oh Wait!... File names cannot be more than 50 characters.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Modern operating systems limit this to 255 characters. Tririga developers obviously failed to RTFM.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Now you need to rename the file and truncate the name before uploading.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 smtClean="0"/>
              <a:t>…And this error is silent. Better get the tea leaves out.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</a:t>
            </a:r>
            <a:r>
              <a:rPr lang="en-US" dirty="0"/>
              <a:t>me obi wan </a:t>
            </a:r>
            <a:r>
              <a:rPr lang="en-US" dirty="0" err="1"/>
              <a:t>kenobi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58" y="1885950"/>
            <a:ext cx="3857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3927" y="3429000"/>
            <a:ext cx="75438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odel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tririgademo2:8001 ^</a:t>
            </a:r>
          </a:p>
          <a:p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triAsset-triBuildingEquipment-triBuildingEquipment.txt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3927" y="1371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have this file: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927" y="2819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run this command: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7886700" cy="548640"/>
          </a:xfrm>
        </p:spPr>
        <p:txBody>
          <a:bodyPr/>
          <a:lstStyle/>
          <a:p>
            <a:r>
              <a:rPr lang="en-US" dirty="0" err="1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0628"/>
            <a:ext cx="8458200" cy="35798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Single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Guess: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Username =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system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Password =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admin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URL =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localhost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localhost:9080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</a:rPr>
              <a:t>http://localhost:9080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/>
              <a:t>Action = First possible action for the type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Odel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81000" y="914400"/>
            <a:ext cx="8382000" cy="41242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odel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--debug localhost triAsset-triBuildingEquipment-triBuildingEquipment.txt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15:51:25,887 DEBUG: Normalized URL: http://localhost:9080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Uploading to </a:t>
            </a:r>
            <a:r>
              <a:rPr lang="en-US" sz="11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triAsset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(8)::</a:t>
            </a:r>
            <a:r>
              <a:rPr lang="en-US" sz="11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triBuildingEquipment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(10008338)::</a:t>
            </a:r>
            <a:r>
              <a:rPr lang="en-US" sz="11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triBuildingEquipment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(10012038)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The </a:t>
            </a:r>
            <a:r>
              <a:rPr lang="en-US" sz="11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triCreateDraft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transitions will be triggered on the new records.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Logging in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15:51:31,131 INFO: Starting new HTTP connection (1): localhost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15:51:32,219 DEBUG: "POST /</a:t>
            </a:r>
            <a:r>
              <a:rPr lang="en-US" sz="11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WebProcess.srv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302 0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name is too long. It has been shortened to 'triAsset-triBuildingEquipment-triBuildingEquip.txt'.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15:51:32,220 DEBUG: Uploading the file contents.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15:51:32,235 DEBUG: "POST /</a:t>
            </a:r>
            <a:r>
              <a:rPr lang="en-US" sz="11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html/</a:t>
            </a:r>
            <a:r>
              <a:rPr lang="en-US" sz="1100" b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1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100" b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dataUploadFile.jsp</a:t>
            </a:r>
            <a:r>
              <a:rPr lang="en-US" sz="11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HTTP/1.1" 200 8849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15:51:32,236 DEBUG: Creating Data Upload record.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15:51:32,279 DEBUG: "POST /</a:t>
            </a:r>
            <a:r>
              <a:rPr lang="en-US" sz="11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html/</a:t>
            </a:r>
            <a:r>
              <a:rPr lang="en-US" sz="1100" b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1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100" b="0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dataSmartUpload.jsp</a:t>
            </a:r>
            <a:r>
              <a:rPr lang="en-US" sz="11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HTTP/1.1" 302 0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15:51:32,314 DEBUG: "GET /html/</a:t>
            </a:r>
            <a:r>
              <a:rPr lang="en-US" sz="11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/default/common/</a:t>
            </a:r>
            <a:r>
              <a:rPr lang="en-US" sz="11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dataUpload.jsp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HTTP/1.1" 200 None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15:51:32,350 DEBUG: Waiting for the processing to complete.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15:51:33,297 DEBUG: Upload status check #0: Wait 0.01 seconds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15:51:34,411 DEBUG: Uploaded record status: NEW</a:t>
            </a:r>
          </a:p>
          <a:p>
            <a:pPr>
              <a:spcBef>
                <a:spcPts val="0"/>
              </a:spcBef>
            </a:pPr>
            <a:r>
              <a:rPr lang="en-US" sz="11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15:51:38,937 DEBUG: Upload status check #5: Wait 0.32 seconds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15:51:40,336 DEBUG: Uploaded record status: UPLOADING...</a:t>
            </a:r>
          </a:p>
          <a:p>
            <a:pPr>
              <a:spcBef>
                <a:spcPts val="0"/>
              </a:spcBef>
            </a:pPr>
            <a:r>
              <a:rPr lang="en-US" sz="11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</a:t>
            </a: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15:52:27,276 DEBUG: Upload status check #12: Wait 40.96 seconds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Uploaded record status: Rollup All Completed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File appears to be fully processed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15:53:09,290 DEBUG: File processed in about 81.91 seconds</a:t>
            </a:r>
          </a:p>
          <a:p>
            <a:pPr>
              <a:spcBef>
                <a:spcPts val="0"/>
              </a:spcBef>
            </a:pPr>
            <a:endParaRPr lang="en-US" sz="1000" b="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209800"/>
            <a:ext cx="752094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15:51:25,887 DEBUG: Normalized URL: 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http://localhost:9080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Uploading to 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triAsset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(8)::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triBuildingEquipment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(10008338)::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triBuildingEquipment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(10012038)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The 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triCreateDraft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transitions will be triggered on the new records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200" b="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Normalize URL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IDs of the Module, Business Object and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Default State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209800"/>
            <a:ext cx="752094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15:51:25,887 DEBUG: Normalized URL: http://localhost:9080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Uploading to 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triAsset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)::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triBuildingEquipment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10008338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)::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triBuildingEquipment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10012038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The 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triCreateDraft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 transitions will be triggered on the new records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200" b="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URL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Get IDs of the Module, Business Object and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Default State Transitions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209800"/>
            <a:ext cx="752094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15:51:25,887 DEBUG: Normalized URL: http://localhost:9080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Uploading to 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triAsset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(8)::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triBuildingEquipment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(10008338)::</a:t>
            </a:r>
            <a:r>
              <a:rPr lang="en-US" sz="1200" b="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triBuildingEquipment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(10012038)</a:t>
            </a:r>
          </a:p>
          <a:p>
            <a:pPr>
              <a:spcBef>
                <a:spcPts val="0"/>
              </a:spcBef>
            </a:pP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2014-12-17 15:51:31,117 DEBUG: The </a:t>
            </a:r>
            <a:r>
              <a:rPr lang="en-US" sz="1200" b="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triCreateDraft</a:t>
            </a:r>
            <a:r>
              <a:rPr lang="en-US" sz="1200" b="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transitions will be triggered on the new records</a:t>
            </a:r>
            <a:r>
              <a:rPr lang="en-US" sz="1200" b="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200" b="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1430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Normalize URL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IDs of the Module, Business Object and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Get Default State Transitions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1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85</TotalTime>
  <Words>1404</Words>
  <Application>Microsoft Office PowerPoint</Application>
  <PresentationFormat>On-screen Show (4:3)</PresentationFormat>
  <Paragraphs>189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ReDISCOVERING Data Integrator</vt:lpstr>
      <vt:lpstr>TOO Many manual steps</vt:lpstr>
      <vt:lpstr>PROBLEMS</vt:lpstr>
      <vt:lpstr>HELP me obi wan kenobi</vt:lpstr>
      <vt:lpstr>Odel</vt:lpstr>
      <vt:lpstr>Odel</vt:lpstr>
      <vt:lpstr>PHASE 1</vt:lpstr>
      <vt:lpstr>PHASE 1</vt:lpstr>
      <vt:lpstr>PHASE 1</vt:lpstr>
      <vt:lpstr>PHASE 2</vt:lpstr>
      <vt:lpstr>PHASE 2</vt:lpstr>
      <vt:lpstr>PHASE 2</vt:lpstr>
      <vt:lpstr>PHASE 3</vt:lpstr>
      <vt:lpstr>PHASE 3</vt:lpstr>
      <vt:lpstr>PHASE 3</vt:lpstr>
      <vt:lpstr>EASY AS 1.2.3</vt:lpstr>
      <vt:lpstr>EASY AS 1.2.3</vt:lpstr>
      <vt:lpstr>DOWNLOAD &amp; Contribute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ReDISCOVERING Data Integrator</dc:title>
  <dc:creator>nphilips</dc:creator>
  <cp:lastModifiedBy>nphilips</cp:lastModifiedBy>
  <cp:revision>29</cp:revision>
  <dcterms:created xsi:type="dcterms:W3CDTF">2014-12-18T04:26:04Z</dcterms:created>
  <dcterms:modified xsi:type="dcterms:W3CDTF">2014-12-18T05:51:21Z</dcterms:modified>
</cp:coreProperties>
</file>