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ckey-referenc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nithin.ragunathan/viz/PenguinsAttendance/Dashboard1?publish=y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ttsburgh Penguins Logo transparent PNG - StickPNG">
            <a:extLst>
              <a:ext uri="{FF2B5EF4-FFF2-40B4-BE49-F238E27FC236}">
                <a16:creationId xmlns:a16="http://schemas.microsoft.com/office/drawing/2014/main" id="{00A36281-20C7-92D9-3B3C-E27DE830B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4" b="247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386A8-FFFA-C83A-EF9C-3B134865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Pittsburgh Penguins</a:t>
            </a:r>
            <a:br>
              <a:rPr lang="en-US" dirty="0"/>
            </a:br>
            <a:r>
              <a:rPr lang="en-US" dirty="0"/>
              <a:t>Business Intelligence Analyst</a:t>
            </a:r>
            <a:br>
              <a:rPr lang="en-US" dirty="0"/>
            </a:br>
            <a:r>
              <a:rPr lang="en-US" dirty="0"/>
              <a:t>Final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299-1197-D110-D669-6B247413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Nithin Ragunathan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Thursday July 21</a:t>
            </a:r>
            <a:r>
              <a:rPr lang="en-US" sz="2400" baseline="30000" dirty="0"/>
              <a:t>st</a:t>
            </a:r>
            <a:r>
              <a:rPr lang="en-US" sz="2400" dirty="0"/>
              <a:t>, 2022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933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e hockey puck hitting the net as snow flies">
            <a:extLst>
              <a:ext uri="{FF2B5EF4-FFF2-40B4-BE49-F238E27FC236}">
                <a16:creationId xmlns:a16="http://schemas.microsoft.com/office/drawing/2014/main" id="{4E00DB73-C2FE-6114-B4A0-08999FA7A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28" b="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ECD24-FC70-9280-2B0D-C96D103F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0024-E82C-EB03-4165-F8BC58D7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/>
              <a:t>To showcase data analysis and visualization skills using NHL attendance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C71-9FFC-C691-7611-BCBC4BE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B3A0842-FCF6-38FF-F8AA-680F2F657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793" y="446088"/>
            <a:ext cx="6251575" cy="28405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DBE1-BF80-2558-89E6-60EDEDCB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https://www.hockey-reference.com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HTML table scraped from the web using the </a:t>
            </a:r>
            <a:r>
              <a:rPr lang="en-US" sz="2000" dirty="0" err="1"/>
              <a:t>BeautifulSoup</a:t>
            </a:r>
            <a:r>
              <a:rPr lang="en-US" sz="2000" dirty="0"/>
              <a:t> package (Python)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1B335-4D7F-66B9-677B-EBB52F16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3851963"/>
            <a:ext cx="7199312" cy="27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3B9F-7481-D182-560B-F90499E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dirty="0"/>
              <a:t>Development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C1BE7-BC68-E7BA-14F9-CD4DFCC5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434358"/>
            <a:ext cx="3547533" cy="426738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BeautifulSoup</a:t>
            </a:r>
            <a:r>
              <a:rPr lang="en-US" sz="1800" dirty="0"/>
              <a:t> </a:t>
            </a:r>
            <a:r>
              <a:rPr lang="en-US" sz="1800" dirty="0" err="1"/>
              <a:t>Webscraper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Database instance storing attendance data for 32 NHL teams and all 1312 regular season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visualization and Dashboarding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2B0BD4-10F4-0577-B74F-EFB74D208C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77" y="446088"/>
            <a:ext cx="2005451" cy="23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94120B7-09D6-4762-F7F8-11B1E785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8" y="709619"/>
            <a:ext cx="3680913" cy="109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ySQL | Most Popular Open Source Relational Database | AWS">
            <a:extLst>
              <a:ext uri="{FF2B5EF4-FFF2-40B4-BE49-F238E27FC236}">
                <a16:creationId xmlns:a16="http://schemas.microsoft.com/office/drawing/2014/main" id="{B98AA6C6-82F8-5212-0CA5-AB0A7499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07" y="2064484"/>
            <a:ext cx="4086225" cy="21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47BB99D-3FAF-F12F-E1E7-8922B011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79" y="4784762"/>
            <a:ext cx="6586537" cy="13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E64C-D7A7-F50F-9EE5-051EF424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076" name="Picture 4" descr="Pittsburgh Penguins Logo transparent PNG - StickPNG">
            <a:extLst>
              <a:ext uri="{FF2B5EF4-FFF2-40B4-BE49-F238E27FC236}">
                <a16:creationId xmlns:a16="http://schemas.microsoft.com/office/drawing/2014/main" id="{81AA6573-41B9-5F5B-5AF1-81E2BB06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84" y="643465"/>
            <a:ext cx="5703637" cy="539789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3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57A0-C9E4-26F9-48AF-BBDD2B2A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B3AC0-08FE-2658-02FF-7966E8C0E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Attendance is highest on Friday nights and weekend afternoons</a:t>
            </a:r>
          </a:p>
          <a:p>
            <a:r>
              <a:rPr lang="en-US" sz="1600" dirty="0"/>
              <a:t>Attendance generally increases and varies less later in the season</a:t>
            </a:r>
          </a:p>
          <a:p>
            <a:r>
              <a:rPr lang="en-US" sz="1600" dirty="0"/>
              <a:t>Visiting teams:</a:t>
            </a:r>
          </a:p>
          <a:p>
            <a:pPr lvl="1"/>
            <a:r>
              <a:rPr lang="en-US" sz="1400" dirty="0"/>
              <a:t>Chicago draws the most fans</a:t>
            </a:r>
          </a:p>
          <a:p>
            <a:pPr lvl="1"/>
            <a:r>
              <a:rPr lang="en-US" sz="1400" dirty="0"/>
              <a:t>Toronto draws the least fans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D730384-1F21-8D70-AF91-3536F8BC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23" y="2843072"/>
            <a:ext cx="7536574" cy="34291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306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BA23-0D1D-4B71-F9A5-0E334651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56D6-1B66-0AE4-E177-61C2EF5A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updating from an API</a:t>
            </a:r>
          </a:p>
          <a:p>
            <a:r>
              <a:rPr lang="en-US" dirty="0"/>
              <a:t>Integrate ticket data</a:t>
            </a:r>
          </a:p>
          <a:p>
            <a:pPr lvl="1"/>
            <a:r>
              <a:rPr lang="en-US" dirty="0"/>
              <a:t>How do ticket prices affect attendance and revenue?</a:t>
            </a:r>
          </a:p>
          <a:p>
            <a:r>
              <a:rPr lang="en-US" dirty="0"/>
              <a:t>Analyze promotional nights</a:t>
            </a:r>
          </a:p>
          <a:p>
            <a:r>
              <a:rPr lang="en-US" dirty="0"/>
              <a:t>Road trip attendance analysis</a:t>
            </a:r>
          </a:p>
          <a:p>
            <a:r>
              <a:rPr lang="en-US" dirty="0"/>
              <a:t>Build regression model to predict future attendance and revenue</a:t>
            </a:r>
          </a:p>
        </p:txBody>
      </p:sp>
    </p:spTree>
    <p:extLst>
      <p:ext uri="{BB962C8B-B14F-4D97-AF65-F5344CB8AC3E}">
        <p14:creationId xmlns:p14="http://schemas.microsoft.com/office/powerpoint/2010/main" val="13061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FB7B4-4726-D7F2-FA15-807FBBA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Thank you!</a:t>
            </a:r>
            <a:br>
              <a:rPr lang="en-US" sz="6600"/>
            </a:br>
            <a:r>
              <a:rPr lang="en-US" sz="6600"/>
              <a:t>Questions?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81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CB514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967</TotalTime>
  <Words>157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Pittsburgh Penguins Business Intelligence Analyst Final Interview</vt:lpstr>
      <vt:lpstr>Project Goal</vt:lpstr>
      <vt:lpstr>Data Collection</vt:lpstr>
      <vt:lpstr> Development Tools</vt:lpstr>
      <vt:lpstr>Demo</vt:lpstr>
      <vt:lpstr>Conclusions</vt:lpstr>
      <vt:lpstr>Future Directions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Penguins Business Intelligence Analyst Final Interview</dc:title>
  <dc:creator>Nithin Ragunathan</dc:creator>
  <cp:lastModifiedBy>Nithin Ragunathan</cp:lastModifiedBy>
  <cp:revision>8</cp:revision>
  <dcterms:created xsi:type="dcterms:W3CDTF">2022-07-21T01:32:16Z</dcterms:created>
  <dcterms:modified xsi:type="dcterms:W3CDTF">2022-07-21T17:39:25Z</dcterms:modified>
</cp:coreProperties>
</file>