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0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ckey-referenc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ittsburgh Penguins Logo transparent PNG - StickPNG">
            <a:extLst>
              <a:ext uri="{FF2B5EF4-FFF2-40B4-BE49-F238E27FC236}">
                <a16:creationId xmlns:a16="http://schemas.microsoft.com/office/drawing/2014/main" id="{00A36281-20C7-92D9-3B3C-E27DE830B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4" b="247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7386A8-FFFA-C83A-EF9C-3B134865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dirty="0"/>
              <a:t>Pittsburgh Penguins</a:t>
            </a:r>
            <a:br>
              <a:rPr lang="en-US" dirty="0"/>
            </a:br>
            <a:r>
              <a:rPr lang="en-US" dirty="0"/>
              <a:t>Business Intelligence Analyst</a:t>
            </a:r>
            <a:br>
              <a:rPr lang="en-US" dirty="0"/>
            </a:br>
            <a:r>
              <a:rPr lang="en-US" dirty="0"/>
              <a:t>Final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1B299-1197-D110-D669-6B2474139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Nithin Ragunathan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Thursday July 21</a:t>
            </a:r>
            <a:r>
              <a:rPr lang="en-US" sz="2400" baseline="30000" dirty="0"/>
              <a:t>st</a:t>
            </a:r>
            <a:r>
              <a:rPr lang="en-US" sz="2400" dirty="0"/>
              <a:t>, 2022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9332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e hockey puck hitting the net as snow flies">
            <a:extLst>
              <a:ext uri="{FF2B5EF4-FFF2-40B4-BE49-F238E27FC236}">
                <a16:creationId xmlns:a16="http://schemas.microsoft.com/office/drawing/2014/main" id="{4E00DB73-C2FE-6114-B4A0-08999FA7A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128" b="6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ECD24-FC70-9280-2B0D-C96D103F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00024-E82C-EB03-4165-F8BC58D7F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3600" dirty="0"/>
              <a:t>To Showcase data analysis and visualization skillsets using NHL attendance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1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6C71-9FFC-C691-7611-BCBC4BE1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Collection</a:t>
            </a:r>
          </a:p>
        </p:txBody>
      </p:sp>
      <p:pic>
        <p:nvPicPr>
          <p:cNvPr id="6" name="Content Placeholder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B3A0842-FCF6-38FF-F8AA-680F2F657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3793" y="446088"/>
            <a:ext cx="6251575" cy="28405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2DBE1-BF80-2558-89E6-60EDEDCB6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Source: </a:t>
            </a:r>
            <a:r>
              <a:rPr lang="en-US" sz="2000" dirty="0">
                <a:hlinkClick r:id="rId3"/>
              </a:rPr>
              <a:t>https://www.hockey-reference.com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HTML table scraped from the web using the </a:t>
            </a:r>
            <a:r>
              <a:rPr lang="en-US" sz="2000" dirty="0" err="1"/>
              <a:t>BeautifulSoup</a:t>
            </a:r>
            <a:r>
              <a:rPr lang="en-US" sz="2000" dirty="0"/>
              <a:t> package (Python)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1B335-4D7F-66B9-677B-EBB52F16E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3851963"/>
            <a:ext cx="7199312" cy="27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8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3B9F-7481-D182-560B-F90499E2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dirty="0"/>
            </a:br>
            <a:r>
              <a:rPr lang="en-US" sz="3600" dirty="0"/>
              <a:t>Development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C1BE7-BC68-E7BA-14F9-CD4DFCC53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434358"/>
            <a:ext cx="3547533" cy="426738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BeautifulSoup</a:t>
            </a:r>
            <a:r>
              <a:rPr lang="en-US" sz="1800" dirty="0"/>
              <a:t> </a:t>
            </a:r>
            <a:r>
              <a:rPr lang="en-US" sz="1800" dirty="0" err="1"/>
              <a:t>Webscraper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Pandas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Database instance storing attendance data for 32 NHL teams and all 1312 regular season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Tableau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Data visualization and Dashboarding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2B0BD4-10F4-0577-B74F-EFB74D208C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77" y="446088"/>
            <a:ext cx="2005451" cy="232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94120B7-09D6-4762-F7F8-11B1E785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848" y="709619"/>
            <a:ext cx="3680913" cy="109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ySQL | Most Popular Open Source Relational Database | AWS">
            <a:extLst>
              <a:ext uri="{FF2B5EF4-FFF2-40B4-BE49-F238E27FC236}">
                <a16:creationId xmlns:a16="http://schemas.microsoft.com/office/drawing/2014/main" id="{B98AA6C6-82F8-5212-0CA5-AB0A7499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07" y="2064484"/>
            <a:ext cx="4086225" cy="211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247BB99D-3FAF-F12F-E1E7-8922B011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79" y="4784762"/>
            <a:ext cx="6586537" cy="136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73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5E64C-D7A7-F50F-9EE5-051EF424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Demo</a:t>
            </a:r>
          </a:p>
        </p:txBody>
      </p:sp>
      <p:pic>
        <p:nvPicPr>
          <p:cNvPr id="3076" name="Picture 4" descr="Pittsburgh Penguins Logo transparent PNG - StickPNG">
            <a:extLst>
              <a:ext uri="{FF2B5EF4-FFF2-40B4-BE49-F238E27FC236}">
                <a16:creationId xmlns:a16="http://schemas.microsoft.com/office/drawing/2014/main" id="{81AA6573-41B9-5F5B-5AF1-81E2BB062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84" y="643465"/>
            <a:ext cx="5703637" cy="539789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039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CB514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881</TotalTime>
  <Words>83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Pittsburgh Penguins Business Intelligence Analyst Final Interview</vt:lpstr>
      <vt:lpstr>Project Goal</vt:lpstr>
      <vt:lpstr>Data Collection</vt:lpstr>
      <vt:lpstr> Development Tools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Pittsburgh Penguins Business Intelligence Analyst Final Interview</dc:title>
  <dc:creator>Nithin Ragunathan</dc:creator>
  <cp:lastModifiedBy>Nithin Ragunathan</cp:lastModifiedBy>
  <cp:revision>3</cp:revision>
  <dcterms:created xsi:type="dcterms:W3CDTF">2022-07-21T01:32:16Z</dcterms:created>
  <dcterms:modified xsi:type="dcterms:W3CDTF">2022-07-21T16:14:11Z</dcterms:modified>
</cp:coreProperties>
</file>