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7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11/21/2015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542 Link state algorithm simulator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Submitted by</a:t>
            </a:r>
          </a:p>
          <a:p>
            <a:r>
              <a:rPr lang="en-US" dirty="0"/>
              <a:t>	</a:t>
            </a:r>
            <a:r>
              <a:rPr lang="en-US" dirty="0" err="1" smtClean="0"/>
              <a:t>Nithin</a:t>
            </a:r>
            <a:r>
              <a:rPr lang="en-US" dirty="0" smtClean="0"/>
              <a:t> Rajeev</a:t>
            </a:r>
          </a:p>
          <a:p>
            <a:r>
              <a:rPr lang="en-US" dirty="0"/>
              <a:t>	</a:t>
            </a:r>
            <a:r>
              <a:rPr lang="en-US" dirty="0" smtClean="0"/>
              <a:t>A20356359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2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the program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201" y="2495502"/>
            <a:ext cx="3835597" cy="186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94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Invalid source and destination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300" y="2560789"/>
            <a:ext cx="3797495" cy="289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027" y="2582853"/>
            <a:ext cx="10058400" cy="1609344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80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state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node creates a map of the connectivity of the network.</a:t>
            </a:r>
          </a:p>
          <a:p>
            <a:r>
              <a:rPr lang="en-US" dirty="0" smtClean="0"/>
              <a:t>Graph shows which nodes are connected to which other node in the network.</a:t>
            </a:r>
          </a:p>
          <a:p>
            <a:r>
              <a:rPr lang="en-US" dirty="0" smtClean="0"/>
              <a:t>Each node calculates the next best logical path to the destination.</a:t>
            </a:r>
          </a:p>
          <a:p>
            <a:r>
              <a:rPr lang="en-US" dirty="0" smtClean="0"/>
              <a:t>LSP – Link state Packet is a small packet containing the routing information that is sent between the routers.</a:t>
            </a:r>
          </a:p>
        </p:txBody>
      </p:sp>
    </p:spTree>
    <p:extLst>
      <p:ext uri="{BB962C8B-B14F-4D97-AF65-F5344CB8AC3E}">
        <p14:creationId xmlns:p14="http://schemas.microsoft.com/office/powerpoint/2010/main" val="400534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state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router is responsible for meeting its neighbors and learning their names.</a:t>
            </a:r>
          </a:p>
          <a:p>
            <a:r>
              <a:rPr lang="en-US" dirty="0" smtClean="0"/>
              <a:t>Uses LSP to publish their link information.</a:t>
            </a:r>
          </a:p>
          <a:p>
            <a:r>
              <a:rPr lang="en-US" dirty="0" smtClean="0"/>
              <a:t>Each router calculates the entire shortest path tree.</a:t>
            </a:r>
          </a:p>
          <a:p>
            <a:r>
              <a:rPr lang="en-US" dirty="0" smtClean="0"/>
              <a:t>Uses Dijkstra’s algorithm to calculate </a:t>
            </a:r>
            <a:r>
              <a:rPr lang="en-US" smtClean="0"/>
              <a:t>the shortest path.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4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network topology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253" y="1892186"/>
            <a:ext cx="6807550" cy="444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1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a connection table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001" y="2093976"/>
            <a:ext cx="3772094" cy="449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9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the route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597974"/>
            <a:ext cx="4026107" cy="32132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2572572"/>
            <a:ext cx="3911801" cy="326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2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continued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746" y="2374816"/>
            <a:ext cx="3962604" cy="325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42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a topology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457" y="2020997"/>
            <a:ext cx="7417181" cy="454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a topology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878" y="1816896"/>
            <a:ext cx="6604339" cy="431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12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</TotalTime>
  <Words>139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Rockwell</vt:lpstr>
      <vt:lpstr>Rockwell Condensed</vt:lpstr>
      <vt:lpstr>Wingdings</vt:lpstr>
      <vt:lpstr>Wood Type</vt:lpstr>
      <vt:lpstr>CS 542 Link state algorithm simulator</vt:lpstr>
      <vt:lpstr>Link state algorithm</vt:lpstr>
      <vt:lpstr>Link state routing</vt:lpstr>
      <vt:lpstr>Creating a network topology</vt:lpstr>
      <vt:lpstr>Displaying a connection table</vt:lpstr>
      <vt:lpstr>Displaying the route</vt:lpstr>
      <vt:lpstr>… continued</vt:lpstr>
      <vt:lpstr>Modifying a topology</vt:lpstr>
      <vt:lpstr>Modifying a topology</vt:lpstr>
      <vt:lpstr>Exit the program</vt:lpstr>
      <vt:lpstr>Invalid source and destination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542 Link state algorithm simulator</dc:title>
  <dc:creator>Nithin Rajeev</dc:creator>
  <cp:lastModifiedBy>Nithin Rajeev</cp:lastModifiedBy>
  <cp:revision>4</cp:revision>
  <dcterms:created xsi:type="dcterms:W3CDTF">2015-11-22T05:39:35Z</dcterms:created>
  <dcterms:modified xsi:type="dcterms:W3CDTF">2015-11-22T05:53:12Z</dcterms:modified>
</cp:coreProperties>
</file>