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2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EFD8F7-1A86-4DCB-A96B-1DD1EF206CBC}" v="66" dt="2025-05-16T11:42:19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7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reddy Mora" userId="711759c7d2e4b352" providerId="LiveId" clId="{EDEFD8F7-1A86-4DCB-A96B-1DD1EF206CBC}"/>
    <pc:docChg chg="undo custSel delSld modSld">
      <pc:chgData name="Nithinreddy Mora" userId="711759c7d2e4b352" providerId="LiveId" clId="{EDEFD8F7-1A86-4DCB-A96B-1DD1EF206CBC}" dt="2025-05-16T11:43:15.596" v="1069" actId="21"/>
      <pc:docMkLst>
        <pc:docMk/>
      </pc:docMkLst>
      <pc:sldChg chg="addSp delSp modSp mod">
        <pc:chgData name="Nithinreddy Mora" userId="711759c7d2e4b352" providerId="LiveId" clId="{EDEFD8F7-1A86-4DCB-A96B-1DD1EF206CBC}" dt="2025-05-16T07:44:33.969" v="700" actId="27636"/>
        <pc:sldMkLst>
          <pc:docMk/>
          <pc:sldMk cId="0" sldId="256"/>
        </pc:sldMkLst>
        <pc:spChg chg="del mod">
          <ac:chgData name="Nithinreddy Mora" userId="711759c7d2e4b352" providerId="LiveId" clId="{EDEFD8F7-1A86-4DCB-A96B-1DD1EF206CBC}" dt="2025-05-16T07:19:05.155" v="580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969" v="700" actId="2763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Nithinreddy Mora" userId="711759c7d2e4b352" providerId="LiveId" clId="{EDEFD8F7-1A86-4DCB-A96B-1DD1EF206CBC}" dt="2025-05-16T07:44:33.837" v="699"/>
          <ac:spMkLst>
            <pc:docMk/>
            <pc:sldMk cId="0" sldId="256"/>
            <ac:spMk id="5" creationId="{D8BE6AD5-FB75-D7B1-EC73-A253C1F544D4}"/>
          </ac:spMkLst>
        </pc:spChg>
      </pc:sldChg>
      <pc:sldChg chg="modSp mod">
        <pc:chgData name="Nithinreddy Mora" userId="711759c7d2e4b352" providerId="LiveId" clId="{EDEFD8F7-1A86-4DCB-A96B-1DD1EF206CBC}" dt="2025-05-16T07:44:33.837" v="699"/>
        <pc:sldMkLst>
          <pc:docMk/>
          <pc:sldMk cId="0" sldId="257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57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Nithinreddy Mora" userId="711759c7d2e4b352" providerId="LiveId" clId="{EDEFD8F7-1A86-4DCB-A96B-1DD1EF206CBC}" dt="2025-05-15T09:20:58.438" v="58" actId="2696"/>
        <pc:sldMkLst>
          <pc:docMk/>
          <pc:sldMk cId="0" sldId="258"/>
        </pc:sldMkLst>
      </pc:sldChg>
      <pc:sldChg chg="modSp mod">
        <pc:chgData name="Nithinreddy Mora" userId="711759c7d2e4b352" providerId="LiveId" clId="{EDEFD8F7-1A86-4DCB-A96B-1DD1EF206CBC}" dt="2025-05-16T07:44:33.837" v="699"/>
        <pc:sldMkLst>
          <pc:docMk/>
          <pc:sldMk cId="0" sldId="259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59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59"/>
            <ac:spMk id="3" creationId="{00000000-0000-0000-0000-000000000000}"/>
          </ac:spMkLst>
        </pc:spChg>
      </pc:sldChg>
      <pc:sldChg chg="modSp del">
        <pc:chgData name="Nithinreddy Mora" userId="711759c7d2e4b352" providerId="LiveId" clId="{EDEFD8F7-1A86-4DCB-A96B-1DD1EF206CBC}" dt="2025-05-16T06:07:37.912" v="489" actId="2696"/>
        <pc:sldMkLst>
          <pc:docMk/>
          <pc:sldMk cId="0" sldId="260"/>
        </pc:sldMkLst>
        <pc:spChg chg="mod">
          <ac:chgData name="Nithinreddy Mora" userId="711759c7d2e4b352" providerId="LiveId" clId="{EDEFD8F7-1A86-4DCB-A96B-1DD1EF206CBC}" dt="2025-05-16T04:40:22.322" v="449"/>
          <ac:spMkLst>
            <pc:docMk/>
            <pc:sldMk cId="0" sldId="260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4:40:22.322" v="449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Nithinreddy Mora" userId="711759c7d2e4b352" providerId="LiveId" clId="{EDEFD8F7-1A86-4DCB-A96B-1DD1EF206CBC}" dt="2025-05-16T07:44:33.837" v="699"/>
        <pc:sldMkLst>
          <pc:docMk/>
          <pc:sldMk cId="0" sldId="261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1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 modClrScheme chgLayout">
        <pc:chgData name="Nithinreddy Mora" userId="711759c7d2e4b352" providerId="LiveId" clId="{EDEFD8F7-1A86-4DCB-A96B-1DD1EF206CBC}" dt="2025-05-16T07:44:33.837" v="699"/>
        <pc:sldMkLst>
          <pc:docMk/>
          <pc:sldMk cId="0" sldId="262"/>
        </pc:sldMkLst>
        <pc:spChg chg="mod ord">
          <ac:chgData name="Nithinreddy Mora" userId="711759c7d2e4b352" providerId="LiveId" clId="{EDEFD8F7-1A86-4DCB-A96B-1DD1EF206CBC}" dt="2025-05-16T07:44:33.837" v="699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Nithinreddy Mora" userId="711759c7d2e4b352" providerId="LiveId" clId="{EDEFD8F7-1A86-4DCB-A96B-1DD1EF206CBC}" dt="2025-05-16T07:44:33.837" v="699"/>
          <ac:spMkLst>
            <pc:docMk/>
            <pc:sldMk cId="0" sldId="262"/>
            <ac:spMk id="3" creationId="{00000000-0000-0000-0000-000000000000}"/>
          </ac:spMkLst>
        </pc:spChg>
        <pc:spChg chg="add del mod ord">
          <ac:chgData name="Nithinreddy Mora" userId="711759c7d2e4b352" providerId="LiveId" clId="{EDEFD8F7-1A86-4DCB-A96B-1DD1EF206CBC}" dt="2025-05-15T09:43:42.477" v="198"/>
          <ac:spMkLst>
            <pc:docMk/>
            <pc:sldMk cId="0" sldId="262"/>
            <ac:spMk id="5" creationId="{A23303D9-494A-BF69-0AEB-871524CE83F3}"/>
          </ac:spMkLst>
        </pc:spChg>
        <pc:picChg chg="add del mod">
          <ac:chgData name="Nithinreddy Mora" userId="711759c7d2e4b352" providerId="LiveId" clId="{EDEFD8F7-1A86-4DCB-A96B-1DD1EF206CBC}" dt="2025-05-15T09:42:31.921" v="194" actId="478"/>
          <ac:picMkLst>
            <pc:docMk/>
            <pc:sldMk cId="0" sldId="262"/>
            <ac:picMk id="4" creationId="{92AA6A35-5BB6-8A42-3689-01BD5CAF8D77}"/>
          </ac:picMkLst>
        </pc:picChg>
        <pc:picChg chg="add mod">
          <ac:chgData name="Nithinreddy Mora" userId="711759c7d2e4b352" providerId="LiveId" clId="{EDEFD8F7-1A86-4DCB-A96B-1DD1EF206CBC}" dt="2025-05-16T07:44:33.837" v="699"/>
          <ac:picMkLst>
            <pc:docMk/>
            <pc:sldMk cId="0" sldId="262"/>
            <ac:picMk id="1026" creationId="{2BA2F180-5967-FB41-48B7-1D89C9E0E1FD}"/>
          </ac:picMkLst>
        </pc:picChg>
      </pc:sldChg>
      <pc:sldChg chg="modSp">
        <pc:chgData name="Nithinreddy Mora" userId="711759c7d2e4b352" providerId="LiveId" clId="{EDEFD8F7-1A86-4DCB-A96B-1DD1EF206CBC}" dt="2025-05-16T07:44:33.837" v="699"/>
        <pc:sldMkLst>
          <pc:docMk/>
          <pc:sldMk cId="0" sldId="263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3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Nithinreddy Mora" userId="711759c7d2e4b352" providerId="LiveId" clId="{EDEFD8F7-1A86-4DCB-A96B-1DD1EF206CBC}" dt="2025-05-16T07:44:33.837" v="699"/>
        <pc:sldMkLst>
          <pc:docMk/>
          <pc:sldMk cId="0" sldId="264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4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6:08:26.813" v="523" actId="5793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Nithinreddy Mora" userId="711759c7d2e4b352" providerId="LiveId" clId="{EDEFD8F7-1A86-4DCB-A96B-1DD1EF206CBC}" dt="2025-05-16T07:44:33.837" v="699"/>
        <pc:sldMkLst>
          <pc:docMk/>
          <pc:sldMk cId="0" sldId="265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5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mod modClrScheme chgLayout">
        <pc:chgData name="Nithinreddy Mora" userId="711759c7d2e4b352" providerId="LiveId" clId="{EDEFD8F7-1A86-4DCB-A96B-1DD1EF206CBC}" dt="2025-05-16T07:44:33.837" v="699"/>
        <pc:sldMkLst>
          <pc:docMk/>
          <pc:sldMk cId="0" sldId="266"/>
        </pc:sldMkLst>
        <pc:spChg chg="mod ord">
          <ac:chgData name="Nithinreddy Mora" userId="711759c7d2e4b352" providerId="LiveId" clId="{EDEFD8F7-1A86-4DCB-A96B-1DD1EF206CBC}" dt="2025-05-16T07:44:33.837" v="699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Nithinreddy Mora" userId="711759c7d2e4b352" providerId="LiveId" clId="{EDEFD8F7-1A86-4DCB-A96B-1DD1EF206CBC}" dt="2025-05-15T09:42:14.058" v="192" actId="5793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Nithinreddy Mora" userId="711759c7d2e4b352" providerId="LiveId" clId="{EDEFD8F7-1A86-4DCB-A96B-1DD1EF206CBC}" dt="2025-05-15T09:32:59.377" v="82" actId="22"/>
          <ac:spMkLst>
            <pc:docMk/>
            <pc:sldMk cId="0" sldId="266"/>
            <ac:spMk id="5" creationId="{F2458CFB-4A80-F55C-905A-BAC79892B923}"/>
          </ac:spMkLst>
        </pc:spChg>
        <pc:spChg chg="add del mod ord">
          <ac:chgData name="Nithinreddy Mora" userId="711759c7d2e4b352" providerId="LiveId" clId="{EDEFD8F7-1A86-4DCB-A96B-1DD1EF206CBC}" dt="2025-05-15T09:41:46.548" v="109" actId="22"/>
          <ac:spMkLst>
            <pc:docMk/>
            <pc:sldMk cId="0" sldId="266"/>
            <ac:spMk id="6" creationId="{5E317786-B94E-855A-3C44-C815BF381FAA}"/>
          </ac:spMkLst>
        </pc:spChg>
        <pc:spChg chg="add del mod">
          <ac:chgData name="Nithinreddy Mora" userId="711759c7d2e4b352" providerId="LiveId" clId="{EDEFD8F7-1A86-4DCB-A96B-1DD1EF206CBC}" dt="2025-05-15T09:45:53.901" v="314" actId="22"/>
          <ac:spMkLst>
            <pc:docMk/>
            <pc:sldMk cId="0" sldId="266"/>
            <ac:spMk id="12" creationId="{CD7DDA94-69DE-BAFF-149D-370BBEE02B71}"/>
          </ac:spMkLst>
        </pc:spChg>
        <pc:picChg chg="add del">
          <ac:chgData name="Nithinreddy Mora" userId="711759c7d2e4b352" providerId="LiveId" clId="{EDEFD8F7-1A86-4DCB-A96B-1DD1EF206CBC}" dt="2025-05-15T09:41:44.535" v="108" actId="22"/>
          <ac:picMkLst>
            <pc:docMk/>
            <pc:sldMk cId="0" sldId="266"/>
            <ac:picMk id="8" creationId="{D9F9A6D2-422E-6FD2-7619-37A1D28C4734}"/>
          </ac:picMkLst>
        </pc:picChg>
        <pc:picChg chg="add del mod ord">
          <ac:chgData name="Nithinreddy Mora" userId="711759c7d2e4b352" providerId="LiveId" clId="{EDEFD8F7-1A86-4DCB-A96B-1DD1EF206CBC}" dt="2025-05-15T09:45:48.731" v="311" actId="478"/>
          <ac:picMkLst>
            <pc:docMk/>
            <pc:sldMk cId="0" sldId="266"/>
            <ac:picMk id="10" creationId="{9B041861-046E-FBC5-9D78-44C1E5D0F7A1}"/>
          </ac:picMkLst>
        </pc:picChg>
        <pc:picChg chg="add del">
          <ac:chgData name="Nithinreddy Mora" userId="711759c7d2e4b352" providerId="LiveId" clId="{EDEFD8F7-1A86-4DCB-A96B-1DD1EF206CBC}" dt="2025-05-15T09:45:51.794" v="313" actId="478"/>
          <ac:picMkLst>
            <pc:docMk/>
            <pc:sldMk cId="0" sldId="266"/>
            <ac:picMk id="14" creationId="{755C5D3D-A559-27F3-E120-456776C2D2AF}"/>
          </ac:picMkLst>
        </pc:picChg>
        <pc:picChg chg="add mod ord">
          <ac:chgData name="Nithinreddy Mora" userId="711759c7d2e4b352" providerId="LiveId" clId="{EDEFD8F7-1A86-4DCB-A96B-1DD1EF206CBC}" dt="2025-05-16T07:44:33.837" v="699"/>
          <ac:picMkLst>
            <pc:docMk/>
            <pc:sldMk cId="0" sldId="266"/>
            <ac:picMk id="16" creationId="{398DA7BA-972F-4678-1F4A-5D07C79B9CC0}"/>
          </ac:picMkLst>
        </pc:picChg>
      </pc:sldChg>
      <pc:sldChg chg="modSp mod">
        <pc:chgData name="Nithinreddy Mora" userId="711759c7d2e4b352" providerId="LiveId" clId="{EDEFD8F7-1A86-4DCB-A96B-1DD1EF206CBC}" dt="2025-05-16T07:44:33.837" v="699"/>
        <pc:sldMkLst>
          <pc:docMk/>
          <pc:sldMk cId="0" sldId="267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7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7"/>
            <ac:spMk id="3" creationId="{00000000-0000-0000-0000-000000000000}"/>
          </ac:spMkLst>
        </pc:spChg>
      </pc:sldChg>
      <pc:sldChg chg="addSp modSp mod">
        <pc:chgData name="Nithinreddy Mora" userId="711759c7d2e4b352" providerId="LiveId" clId="{EDEFD8F7-1A86-4DCB-A96B-1DD1EF206CBC}" dt="2025-05-16T07:44:33.837" v="699"/>
        <pc:sldMkLst>
          <pc:docMk/>
          <pc:sldMk cId="0" sldId="268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8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8"/>
            <ac:spMk id="3" creationId="{00000000-0000-0000-0000-000000000000}"/>
          </ac:spMkLst>
        </pc:spChg>
        <pc:spChg chg="add">
          <ac:chgData name="Nithinreddy Mora" userId="711759c7d2e4b352" providerId="LiveId" clId="{EDEFD8F7-1A86-4DCB-A96B-1DD1EF206CBC}" dt="2025-05-16T06:11:49.037" v="539"/>
          <ac:spMkLst>
            <pc:docMk/>
            <pc:sldMk cId="0" sldId="268"/>
            <ac:spMk id="4" creationId="{56C26831-2957-B282-A688-8A10A4B4D659}"/>
          </ac:spMkLst>
        </pc:spChg>
      </pc:sldChg>
      <pc:sldChg chg="modSp mod">
        <pc:chgData name="Nithinreddy Mora" userId="711759c7d2e4b352" providerId="LiveId" clId="{EDEFD8F7-1A86-4DCB-A96B-1DD1EF206CBC}" dt="2025-05-16T07:44:33.837" v="699"/>
        <pc:sldMkLst>
          <pc:docMk/>
          <pc:sldMk cId="0" sldId="269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9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modClrScheme chgLayout">
        <pc:chgData name="Nithinreddy Mora" userId="711759c7d2e4b352" providerId="LiveId" clId="{EDEFD8F7-1A86-4DCB-A96B-1DD1EF206CBC}" dt="2025-05-16T07:44:33.837" v="699"/>
        <pc:sldMkLst>
          <pc:docMk/>
          <pc:sldMk cId="0" sldId="270"/>
        </pc:sldMkLst>
        <pc:spChg chg="mod ord">
          <ac:chgData name="Nithinreddy Mora" userId="711759c7d2e4b352" providerId="LiveId" clId="{EDEFD8F7-1A86-4DCB-A96B-1DD1EF206CBC}" dt="2025-05-16T07:44:33.837" v="699"/>
          <ac:spMkLst>
            <pc:docMk/>
            <pc:sldMk cId="0" sldId="270"/>
            <ac:spMk id="2" creationId="{00000000-0000-0000-0000-000000000000}"/>
          </ac:spMkLst>
        </pc:spChg>
        <pc:spChg chg="mod ord">
          <ac:chgData name="Nithinreddy Mora" userId="711759c7d2e4b352" providerId="LiveId" clId="{EDEFD8F7-1A86-4DCB-A96B-1DD1EF206CBC}" dt="2025-05-16T07:44:33.837" v="699"/>
          <ac:spMkLst>
            <pc:docMk/>
            <pc:sldMk cId="0" sldId="270"/>
            <ac:spMk id="3" creationId="{00000000-0000-0000-0000-000000000000}"/>
          </ac:spMkLst>
        </pc:spChg>
        <pc:spChg chg="add del mod ord">
          <ac:chgData name="Nithinreddy Mora" userId="711759c7d2e4b352" providerId="LiveId" clId="{EDEFD8F7-1A86-4DCB-A96B-1DD1EF206CBC}" dt="2025-05-15T09:44:42.255" v="205" actId="700"/>
          <ac:spMkLst>
            <pc:docMk/>
            <pc:sldMk cId="0" sldId="270"/>
            <ac:spMk id="4" creationId="{A8F9C087-BCA0-22ED-D34C-33AF5336B8A5}"/>
          </ac:spMkLst>
        </pc:spChg>
        <pc:spChg chg="add del mod ord">
          <ac:chgData name="Nithinreddy Mora" userId="711759c7d2e4b352" providerId="LiveId" clId="{EDEFD8F7-1A86-4DCB-A96B-1DD1EF206CBC}" dt="2025-05-15T09:44:42.255" v="205" actId="700"/>
          <ac:spMkLst>
            <pc:docMk/>
            <pc:sldMk cId="0" sldId="270"/>
            <ac:spMk id="5" creationId="{C7A6BC72-5D36-59D1-4B0E-5012DDCFE7A5}"/>
          </ac:spMkLst>
        </pc:spChg>
        <pc:spChg chg="add del mod ord">
          <ac:chgData name="Nithinreddy Mora" userId="711759c7d2e4b352" providerId="LiveId" clId="{EDEFD8F7-1A86-4DCB-A96B-1DD1EF206CBC}" dt="2025-05-15T09:44:42.255" v="205" actId="700"/>
          <ac:spMkLst>
            <pc:docMk/>
            <pc:sldMk cId="0" sldId="270"/>
            <ac:spMk id="6" creationId="{FF9D75AD-F152-DBDF-B991-12BB22B48C5B}"/>
          </ac:spMkLst>
        </pc:spChg>
        <pc:spChg chg="add del mod ord">
          <ac:chgData name="Nithinreddy Mora" userId="711759c7d2e4b352" providerId="LiveId" clId="{EDEFD8F7-1A86-4DCB-A96B-1DD1EF206CBC}" dt="2025-05-15T10:09:15.459" v="376" actId="22"/>
          <ac:spMkLst>
            <pc:docMk/>
            <pc:sldMk cId="0" sldId="270"/>
            <ac:spMk id="7" creationId="{7D1307FB-39E3-7ED4-BA9C-35F22A8B9C52}"/>
          </ac:spMkLst>
        </pc:spChg>
        <pc:picChg chg="add mod ord">
          <ac:chgData name="Nithinreddy Mora" userId="711759c7d2e4b352" providerId="LiveId" clId="{EDEFD8F7-1A86-4DCB-A96B-1DD1EF206CBC}" dt="2025-05-16T07:44:33.837" v="699"/>
          <ac:picMkLst>
            <pc:docMk/>
            <pc:sldMk cId="0" sldId="270"/>
            <ac:picMk id="9" creationId="{B5B696AA-459C-28B3-A517-0C5BA153F96C}"/>
          </ac:picMkLst>
        </pc:picChg>
      </pc:sldChg>
      <pc:sldChg chg="addSp delSp modSp mod">
        <pc:chgData name="Nithinreddy Mora" userId="711759c7d2e4b352" providerId="LiveId" clId="{EDEFD8F7-1A86-4DCB-A96B-1DD1EF206CBC}" dt="2025-05-16T11:43:15.596" v="1069" actId="21"/>
        <pc:sldMkLst>
          <pc:docMk/>
          <pc:sldMk cId="0" sldId="271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71"/>
            <ac:spMk id="2" creationId="{00000000-0000-0000-0000-000000000000}"/>
          </ac:spMkLst>
        </pc:spChg>
        <pc:spChg chg="del mod">
          <ac:chgData name="Nithinreddy Mora" userId="711759c7d2e4b352" providerId="LiveId" clId="{EDEFD8F7-1A86-4DCB-A96B-1DD1EF206CBC}" dt="2025-05-16T11:43:15.596" v="1069" actId="21"/>
          <ac:spMkLst>
            <pc:docMk/>
            <pc:sldMk cId="0" sldId="271"/>
            <ac:spMk id="3" creationId="{00000000-0000-0000-0000-000000000000}"/>
          </ac:spMkLst>
        </pc:spChg>
        <pc:graphicFrameChg chg="add mod modGraphic">
          <ac:chgData name="Nithinreddy Mora" userId="711759c7d2e4b352" providerId="LiveId" clId="{EDEFD8F7-1A86-4DCB-A96B-1DD1EF206CBC}" dt="2025-05-16T11:42:44.068" v="1066" actId="1076"/>
          <ac:graphicFrameMkLst>
            <pc:docMk/>
            <pc:sldMk cId="0" sldId="271"/>
            <ac:graphicFrameMk id="4" creationId="{7DA540CF-FCA2-9356-90A9-904599E781F5}"/>
          </ac:graphicFrameMkLst>
        </pc:graphicFrameChg>
      </pc:sldChg>
      <pc:sldChg chg="modSp">
        <pc:chgData name="Nithinreddy Mora" userId="711759c7d2e4b352" providerId="LiveId" clId="{EDEFD8F7-1A86-4DCB-A96B-1DD1EF206CBC}" dt="2025-05-16T07:44:33.837" v="699"/>
        <pc:sldMkLst>
          <pc:docMk/>
          <pc:sldMk cId="0" sldId="272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72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Nithinreddy Mora" userId="711759c7d2e4b352" providerId="LiveId" clId="{EDEFD8F7-1A86-4DCB-A96B-1DD1EF206CBC}" dt="2025-05-16T07:44:33.837" v="699"/>
        <pc:sldMkLst>
          <pc:docMk/>
          <pc:sldMk cId="0" sldId="273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73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Nithinreddy Mora" userId="711759c7d2e4b352" providerId="LiveId" clId="{EDEFD8F7-1A86-4DCB-A96B-1DD1EF206CBC}" dt="2025-05-16T07:44:33.837" v="699"/>
        <pc:sldMkLst>
          <pc:docMk/>
          <pc:sldMk cId="0" sldId="274"/>
        </pc:sldMkLst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74"/>
            <ac:spMk id="2" creationId="{00000000-0000-0000-0000-000000000000}"/>
          </ac:spMkLst>
        </pc:spChg>
        <pc:spChg chg="mod">
          <ac:chgData name="Nithinreddy Mora" userId="711759c7d2e4b352" providerId="LiveId" clId="{EDEFD8F7-1A86-4DCB-A96B-1DD1EF206CBC}" dt="2025-05-16T07:44:33.837" v="699"/>
          <ac:spMkLst>
            <pc:docMk/>
            <pc:sldMk cId="0" sldId="274"/>
            <ac:spMk id="3" creationId="{00000000-0000-0000-0000-000000000000}"/>
          </ac:spMkLst>
        </pc:spChg>
      </pc:sldChg>
      <pc:sldChg chg="addSp delSp modSp mod modClrScheme chgLayout">
        <pc:chgData name="Nithinreddy Mora" userId="711759c7d2e4b352" providerId="LiveId" clId="{EDEFD8F7-1A86-4DCB-A96B-1DD1EF206CBC}" dt="2025-05-16T04:42:33.659" v="485" actId="207"/>
        <pc:sldMkLst>
          <pc:docMk/>
          <pc:sldMk cId="0" sldId="275"/>
        </pc:sldMkLst>
        <pc:spChg chg="del mod">
          <ac:chgData name="Nithinreddy Mora" userId="711759c7d2e4b352" providerId="LiveId" clId="{EDEFD8F7-1A86-4DCB-A96B-1DD1EF206CBC}" dt="2025-05-15T09:50:42.570" v="340" actId="700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Nithinreddy Mora" userId="711759c7d2e4b352" providerId="LiveId" clId="{EDEFD8F7-1A86-4DCB-A96B-1DD1EF206CBC}" dt="2025-05-15T09:50:42.570" v="340" actId="700"/>
          <ac:spMkLst>
            <pc:docMk/>
            <pc:sldMk cId="0" sldId="275"/>
            <ac:spMk id="3" creationId="{00000000-0000-0000-0000-000000000000}"/>
          </ac:spMkLst>
        </pc:spChg>
        <pc:spChg chg="add mod">
          <ac:chgData name="Nithinreddy Mora" userId="711759c7d2e4b352" providerId="LiveId" clId="{EDEFD8F7-1A86-4DCB-A96B-1DD1EF206CBC}" dt="2025-05-16T04:42:33.659" v="485" actId="207"/>
          <ac:spMkLst>
            <pc:docMk/>
            <pc:sldMk cId="0" sldId="275"/>
            <ac:spMk id="4" creationId="{109E292B-C867-648C-B328-91CFB2083968}"/>
          </ac:spMkLst>
        </pc:spChg>
        <pc:spChg chg="add del mod ord">
          <ac:chgData name="Nithinreddy Mora" userId="711759c7d2e4b352" providerId="LiveId" clId="{EDEFD8F7-1A86-4DCB-A96B-1DD1EF206CBC}" dt="2025-05-15T09:51:34.155" v="355" actId="700"/>
          <ac:spMkLst>
            <pc:docMk/>
            <pc:sldMk cId="0" sldId="275"/>
            <ac:spMk id="4" creationId="{ACCA5999-3972-3531-8737-EC597DECBCFC}"/>
          </ac:spMkLst>
        </pc:spChg>
        <pc:spChg chg="add del mod">
          <ac:chgData name="Nithinreddy Mora" userId="711759c7d2e4b352" providerId="LiveId" clId="{EDEFD8F7-1A86-4DCB-A96B-1DD1EF206CBC}" dt="2025-05-15T09:51:34.155" v="355" actId="700"/>
          <ac:spMkLst>
            <pc:docMk/>
            <pc:sldMk cId="0" sldId="275"/>
            <ac:spMk id="5" creationId="{56540253-4D74-4CDE-B7C5-F9EA4DAA6ACC}"/>
          </ac:spMkLst>
        </pc:spChg>
        <pc:spChg chg="add del mod ord">
          <ac:chgData name="Nithinreddy Mora" userId="711759c7d2e4b352" providerId="LiveId" clId="{EDEFD8F7-1A86-4DCB-A96B-1DD1EF206CBC}" dt="2025-05-15T09:51:46.371" v="361" actId="700"/>
          <ac:spMkLst>
            <pc:docMk/>
            <pc:sldMk cId="0" sldId="275"/>
            <ac:spMk id="6" creationId="{A1F4FC9A-7317-4A17-749A-1C82F1601450}"/>
          </ac:spMkLst>
        </pc:spChg>
        <pc:spChg chg="add del mod ord">
          <ac:chgData name="Nithinreddy Mora" userId="711759c7d2e4b352" providerId="LiveId" clId="{EDEFD8F7-1A86-4DCB-A96B-1DD1EF206CBC}" dt="2025-05-15T09:51:46.371" v="361" actId="700"/>
          <ac:spMkLst>
            <pc:docMk/>
            <pc:sldMk cId="0" sldId="275"/>
            <ac:spMk id="7" creationId="{5686B154-D5F3-F821-9AE0-F0CBEF6DC38B}"/>
          </ac:spMkLst>
        </pc:spChg>
        <pc:spChg chg="add del mod ord">
          <ac:chgData name="Nithinreddy Mora" userId="711759c7d2e4b352" providerId="LiveId" clId="{EDEFD8F7-1A86-4DCB-A96B-1DD1EF206CBC}" dt="2025-05-16T04:37:24.999" v="445" actId="21"/>
          <ac:spMkLst>
            <pc:docMk/>
            <pc:sldMk cId="0" sldId="275"/>
            <ac:spMk id="8" creationId="{E949B94B-DDE1-0AE8-178E-F1482ADAA8AF}"/>
          </ac:spMkLst>
        </pc:spChg>
        <pc:picChg chg="add del mod">
          <ac:chgData name="Nithinreddy Mora" userId="711759c7d2e4b352" providerId="LiveId" clId="{EDEFD8F7-1A86-4DCB-A96B-1DD1EF206CBC}" dt="2025-05-16T04:40:02.457" v="447" actId="478"/>
          <ac:picMkLst>
            <pc:docMk/>
            <pc:sldMk cId="0" sldId="275"/>
            <ac:picMk id="3" creationId="{9C20FFB5-D68F-68C8-3C50-5C1FE5E0F6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4759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4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5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9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87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18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0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1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3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1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BE6AD5-FB75-D7B1-EC73-A253C1F54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Peering ,Transit Gateway and Endpoints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1715" y="4213394"/>
            <a:ext cx="5826719" cy="1096899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b="1" dirty="0"/>
              <a:t>Presented by: [</a:t>
            </a:r>
            <a:r>
              <a:rPr lang="en-US" b="1" dirty="0"/>
              <a:t>Mora Nithinreddy</a:t>
            </a:r>
            <a:r>
              <a:rPr b="1" dirty="0"/>
              <a:t>]</a:t>
            </a:r>
          </a:p>
          <a:p>
            <a:r>
              <a:rPr b="1" dirty="0"/>
              <a:t>Date: [</a:t>
            </a:r>
            <a:r>
              <a:rPr lang="en-US" b="1" dirty="0"/>
              <a:t>16/05/2025</a:t>
            </a:r>
            <a:r>
              <a:rPr b="1"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VPC Endpoints?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Private connectivity to AWS services over AWS network</a:t>
            </a:r>
          </a:p>
          <a:p>
            <a:r>
              <a:rPr dirty="0"/>
              <a:t>• Two types:</a:t>
            </a:r>
          </a:p>
          <a:p>
            <a:r>
              <a:rPr dirty="0"/>
              <a:t>  - Interface Endpoints (powered by ENI)</a:t>
            </a:r>
          </a:p>
          <a:p>
            <a:r>
              <a:rPr dirty="0"/>
              <a:t>  - Gateway Endpoints</a:t>
            </a:r>
            <a:r>
              <a:rPr lang="en-IN" dirty="0"/>
              <a:t> (used for S3, DynamoDB)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VPC Endpoint - Interface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Creates an Elastic Network Interface in your VPC</a:t>
            </a:r>
          </a:p>
          <a:p>
            <a:r>
              <a:rPr dirty="0"/>
              <a:t>• Connects to AWS services like SQS, SNS, EC2 APIs</a:t>
            </a:r>
            <a:endParaRPr lang="en-US" dirty="0"/>
          </a:p>
          <a:p>
            <a:pPr marL="0" indent="0">
              <a:buNone/>
            </a:pPr>
            <a:r>
              <a:rPr lang="en-IN" b="1" dirty="0"/>
              <a:t>SQS</a:t>
            </a:r>
            <a:r>
              <a:rPr lang="en-IN" dirty="0"/>
              <a:t> (Simple Queue Service),</a:t>
            </a:r>
            <a:r>
              <a:rPr lang="en-IN" b="1" dirty="0"/>
              <a:t>SNS</a:t>
            </a:r>
            <a:r>
              <a:rPr lang="en-IN" dirty="0"/>
              <a:t> (Simple Notification Service),</a:t>
            </a:r>
            <a:r>
              <a:rPr lang="en-IN" b="1" dirty="0"/>
              <a:t> application programming interfaces</a:t>
            </a:r>
            <a:r>
              <a:rPr lang="en-IN" dirty="0"/>
              <a:t> (APIs)</a:t>
            </a:r>
            <a:endParaRPr dirty="0"/>
          </a:p>
          <a:p>
            <a:r>
              <a:rPr dirty="0"/>
              <a:t>• Traffic stays within AWS private network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VPC Endpoint - Gateway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Adds a route table entry to AWS services </a:t>
            </a:r>
          </a:p>
          <a:p>
            <a:r>
              <a:rPr dirty="0"/>
              <a:t>• No ENI creation, uses route table modification</a:t>
            </a:r>
          </a:p>
          <a:p>
            <a:r>
              <a:rPr dirty="0"/>
              <a:t>• Simple and cost-effective for supported services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VPC Endpoints -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dirty="0"/>
              <a:t>• VPC uses Interface Endpoint for services like SNS</a:t>
            </a:r>
          </a:p>
          <a:p>
            <a:r>
              <a:rPr dirty="0"/>
              <a:t>• VPC uses Gateway Endpoint for S3 access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B696AA-459C-28B3-A517-0C5BA153F9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46650" y="3100154"/>
            <a:ext cx="3740150" cy="248014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A540CF-FCA2-9356-90A9-904599E78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686358"/>
              </p:ext>
            </p:extLst>
          </p:nvPr>
        </p:nvGraphicFramePr>
        <p:xfrm>
          <a:off x="1274323" y="2811570"/>
          <a:ext cx="6096000" cy="304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070689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453572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3041881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642057"/>
                    </a:ext>
                  </a:extLst>
                </a:gridCol>
              </a:tblGrid>
              <a:tr h="664650">
                <a:tc>
                  <a:txBody>
                    <a:bodyPr/>
                    <a:lstStyle/>
                    <a:p>
                      <a:r>
                        <a:rPr lang="en-IN" sz="1800" dirty="0"/>
                        <a:t>Feature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Peering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Transit GW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Endpoint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213547"/>
                  </a:ext>
                </a:extLst>
              </a:tr>
              <a:tr h="385075">
                <a:tc>
                  <a:txBody>
                    <a:bodyPr/>
                    <a:lstStyle/>
                    <a:p>
                      <a:r>
                        <a:rPr lang="en-IN" sz="1800" dirty="0"/>
                        <a:t>Scope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VPC-VPC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Central Hub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AWS Services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56180"/>
                  </a:ext>
                </a:extLst>
              </a:tr>
              <a:tr h="664650">
                <a:tc>
                  <a:txBody>
                    <a:bodyPr/>
                    <a:lstStyle/>
                    <a:p>
                      <a:r>
                        <a:rPr lang="en-IN" sz="1800" dirty="0"/>
                        <a:t>Transitive Routing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| ❌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 ✅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N/A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0460"/>
                  </a:ext>
                </a:extLst>
              </a:tr>
              <a:tr h="664650">
                <a:tc>
                  <a:txBody>
                    <a:bodyPr/>
                    <a:lstStyle/>
                    <a:p>
                      <a:r>
                        <a:rPr lang="en-IN" sz="1800" dirty="0"/>
                        <a:t>Scalability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High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N/A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37867"/>
                  </a:ext>
                </a:extLst>
              </a:tr>
              <a:tr h="664650">
                <a:tc>
                  <a:txBody>
                    <a:bodyPr/>
                    <a:lstStyle/>
                    <a:p>
                      <a:r>
                        <a:rPr lang="en-IN" sz="1800" dirty="0"/>
                        <a:t>AWS Services Access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❌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✅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8254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Peering: Simple, direct VPC connections</a:t>
            </a:r>
          </a:p>
          <a:p>
            <a:r>
              <a:t>• Transit Gateway: Complex, scalable multi-VPC, multi-account setups</a:t>
            </a:r>
          </a:p>
          <a:p>
            <a:r>
              <a:t>• Endpoints: Private, secure access to AWS services without Internet Gateway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Transit Gateway for centralized, scalable connectivity</a:t>
            </a:r>
          </a:p>
          <a:p>
            <a:r>
              <a:t>• Use Peering for simple, few VPC setups</a:t>
            </a:r>
          </a:p>
          <a:p>
            <a:r>
              <a:t>• Use Endpoints to access AWS services securely within AWS network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VPC Peering, Transit Gateway, and Endpoints are key AWS networking services</a:t>
            </a:r>
          </a:p>
          <a:p>
            <a:r>
              <a:t>• Choose based on scale, use case, and required connectivity type</a:t>
            </a:r>
          </a:p>
          <a:p>
            <a:r>
              <a:t>• Always plan for scalability, security, and cost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9E292B-C867-648C-B328-91CFB2083968}"/>
              </a:ext>
            </a:extLst>
          </p:cNvPr>
          <p:cNvSpPr/>
          <p:nvPr/>
        </p:nvSpPr>
        <p:spPr>
          <a:xfrm>
            <a:off x="797668" y="2028616"/>
            <a:ext cx="5768501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8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</a:rPr>
              <a:t>THANK YOU</a:t>
            </a:r>
            <a:endParaRPr lang="en-GB" sz="88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VPC Peering</a:t>
            </a:r>
          </a:p>
          <a:p>
            <a:r>
              <a:rPr dirty="0"/>
              <a:t>- AWS Transit Gateway</a:t>
            </a:r>
          </a:p>
          <a:p>
            <a:r>
              <a:rPr dirty="0"/>
              <a:t>- VPC Endpoints</a:t>
            </a:r>
          </a:p>
          <a:p>
            <a:r>
              <a:rPr dirty="0"/>
              <a:t>- Comparison of options</a:t>
            </a:r>
          </a:p>
          <a:p>
            <a:r>
              <a:rPr dirty="0"/>
              <a:t>- Use cases &amp; best practices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VPC Peering?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Establishes a direct connection between two VPCs</a:t>
            </a:r>
          </a:p>
          <a:p>
            <a:pPr marL="0" indent="0">
              <a:buNone/>
            </a:pPr>
            <a:r>
              <a:rPr dirty="0"/>
              <a:t>• Enables private IP communication</a:t>
            </a:r>
          </a:p>
          <a:p>
            <a:pPr marL="0" indent="0">
              <a:buNone/>
            </a:pPr>
            <a:r>
              <a:rPr dirty="0"/>
              <a:t>• One-to-one relationship (no transitive routing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VPC Peering -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No transitive routing (cannot route via another VPC)</a:t>
            </a:r>
          </a:p>
          <a:p>
            <a:r>
              <a:rPr dirty="0"/>
              <a:t>• Routing must be manually configured</a:t>
            </a:r>
          </a:p>
          <a:p>
            <a:r>
              <a:rPr dirty="0"/>
              <a:t>• Scalability limitations for large architectures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VPC Peering -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• Direct Peering Connection between VPC A and VPC B.</a:t>
            </a:r>
          </a:p>
          <a:p>
            <a:r>
              <a:rPr dirty="0"/>
              <a:t>• Private IP traffic flows directly between VPCs.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 descr="A VPC peering connection">
            <a:extLst>
              <a:ext uri="{FF2B5EF4-FFF2-40B4-BE49-F238E27FC236}">
                <a16:creationId xmlns:a16="http://schemas.microsoft.com/office/drawing/2014/main" id="{2BA2F180-5967-FB41-48B7-1D89C9E0E1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6650" y="3736854"/>
            <a:ext cx="3740150" cy="120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AWS Transit Gateway?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Central hub for connecting VPCs, VPNs, and Direct Connect</a:t>
            </a:r>
          </a:p>
          <a:p>
            <a:r>
              <a:rPr dirty="0"/>
              <a:t>• Supports transitive routing between all attached networks</a:t>
            </a:r>
          </a:p>
          <a:p>
            <a:r>
              <a:rPr dirty="0"/>
              <a:t>• Simplifies network management and scaling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Transit Gateway -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83" y="2469258"/>
            <a:ext cx="6493629" cy="3779142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• Supports thousands of VPC attachments</a:t>
            </a:r>
          </a:p>
          <a:p>
            <a:r>
              <a:rPr dirty="0"/>
              <a:t>• Centralized route management</a:t>
            </a:r>
          </a:p>
          <a:p>
            <a:r>
              <a:rPr dirty="0"/>
              <a:t>• Supports inter-region peering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Transit Gateway -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Large multi-account, multi-VPC environments</a:t>
            </a:r>
          </a:p>
          <a:p>
            <a:r>
              <a:rPr dirty="0"/>
              <a:t>• Centralized security and inspection (e.g., via firewall VPC)</a:t>
            </a:r>
          </a:p>
          <a:p>
            <a:r>
              <a:rPr dirty="0"/>
              <a:t>• Hybrid cloud environments (on-prem to cloud)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Transit Gateway - 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8904" y="1600200"/>
            <a:ext cx="4038600" cy="4525963"/>
          </a:xfrm>
        </p:spPr>
        <p:txBody>
          <a:bodyPr>
            <a:normAutofit/>
          </a:bodyPr>
          <a:lstStyle/>
          <a:p>
            <a:r>
              <a:rPr dirty="0"/>
              <a:t>• Multiple VPCs connected to Transit Gateway</a:t>
            </a:r>
          </a:p>
          <a:p>
            <a:r>
              <a:rPr dirty="0"/>
              <a:t>• Centralized routing via Transit Gateway</a:t>
            </a:r>
          </a:p>
          <a:p>
            <a:r>
              <a:rPr dirty="0"/>
              <a:t>• Supports transitive routing</a:t>
            </a:r>
          </a:p>
          <a:p>
            <a:endParaRPr dirty="0"/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98DA7BA-972F-4678-1F4A-5D07C79B9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32655" y="2667000"/>
            <a:ext cx="3568139" cy="334645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405</TotalTime>
  <Words>507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Parallax</vt:lpstr>
      <vt:lpstr>Peering ,Transit Gateway and Endpoints</vt:lpstr>
      <vt:lpstr>Agenda</vt:lpstr>
      <vt:lpstr>What is VPC Peering?</vt:lpstr>
      <vt:lpstr>VPC Peering - Limitations</vt:lpstr>
      <vt:lpstr>VPC Peering - Architecture Diagram</vt:lpstr>
      <vt:lpstr>What is AWS Transit Gateway?</vt:lpstr>
      <vt:lpstr>Transit Gateway - Key Features</vt:lpstr>
      <vt:lpstr>Transit Gateway - Use Cases</vt:lpstr>
      <vt:lpstr>Transit Gateway - Architecture Diagram</vt:lpstr>
      <vt:lpstr>What are VPC Endpoints?</vt:lpstr>
      <vt:lpstr>VPC Endpoint - Interface Endpoint</vt:lpstr>
      <vt:lpstr>VPC Endpoint - Gateway Endpoint</vt:lpstr>
      <vt:lpstr>VPC Endpoints - Architecture Diagram</vt:lpstr>
      <vt:lpstr>Comparison Table</vt:lpstr>
      <vt:lpstr>When to Use What?</vt:lpstr>
      <vt:lpstr>Best Practices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Nithinreddy Mora</cp:lastModifiedBy>
  <cp:revision>1</cp:revision>
  <dcterms:created xsi:type="dcterms:W3CDTF">2013-01-27T09:14:16Z</dcterms:created>
  <dcterms:modified xsi:type="dcterms:W3CDTF">2025-05-16T11:43:18Z</dcterms:modified>
  <cp:category/>
</cp:coreProperties>
</file>