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08/02/16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20F972-B288-4316-9B6A-333032902CFB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08/02/16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3B6312-6E7D-405E-B050-AED96CE16FA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Analytics on International Movies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presentation contains some analytics on international movie data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file got from the </a:t>
            </a:r>
            <a:r>
              <a:rPr lang="en-US" sz="2800" u="sng">
                <a:solidFill>
                  <a:srgbClr val="0563c1"/>
                </a:solidFill>
                <a:latin typeface="Calibri"/>
              </a:rPr>
              <a:t>www.imdb.com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Libraries used to develop these charts are: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pandas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re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matplotlib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Bar graph for the max voted movies in the year</a:t>
            </a:r>
            <a:endParaRPr/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0600" y="1825560"/>
            <a:ext cx="58305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line graph for the max voted movies in the year</a:t>
            </a:r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1680" y="1825560"/>
            <a:ext cx="7329240" cy="481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Table representation for the max ranked movies in the year</a:t>
            </a:r>
            <a:endParaRPr/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360" y="1690560"/>
            <a:ext cx="4842000" cy="44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Bar graph for the max ranked movies in the year</a:t>
            </a:r>
            <a:endParaRPr/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14480" y="1825560"/>
            <a:ext cx="10778040" cy="50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line graph for the max ranked movies in the year</a:t>
            </a:r>
            <a:endParaRPr/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0600" y="1825560"/>
            <a:ext cx="7662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Highest vote movie</a:t>
            </a:r>
            <a:endParaRPr/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0" y="3438720"/>
            <a:ext cx="4991400" cy="8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Highest rank movies</a:t>
            </a:r>
            <a:endParaRPr/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6880" y="1494000"/>
            <a:ext cx="5292720" cy="508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Forming Data frame from Imdb.csv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565360"/>
            <a:ext cx="1147716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Part of dataset</a:t>
            </a:r>
            <a:endParaRPr/>
          </a:p>
        </p:txBody>
      </p:sp>
      <p:pic>
        <p:nvPicPr>
          <p:cNvPr id="8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48520" y="1825560"/>
            <a:ext cx="50943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Length of dataset</a:t>
            </a:r>
            <a:endParaRPr/>
          </a:p>
        </p:txBody>
      </p:sp>
      <p:pic>
        <p:nvPicPr>
          <p:cNvPr id="8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28880" y="3186000"/>
            <a:ext cx="620028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Data cleaning and forming year column from title column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Table for the movies count year wise</a:t>
            </a:r>
            <a:endParaRPr/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9880" y="1558440"/>
            <a:ext cx="4970880" cy="512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1122480"/>
            <a:ext cx="9143640" cy="615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line graph for the movies count year wise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pic>
        <p:nvPicPr>
          <p:cNvPr id="9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70880" y="1738800"/>
            <a:ext cx="7314840" cy="54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Bar graph graph for the movies count year wise</a:t>
            </a:r>
            <a:endParaRPr/>
          </a:p>
        </p:txBody>
      </p:sp>
      <p:pic>
        <p:nvPicPr>
          <p:cNvPr id="9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1080" y="1825560"/>
            <a:ext cx="9942480" cy="463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Table representation for the max voted in the year wise</a:t>
            </a:r>
            <a:endParaRPr/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5040" y="1690560"/>
            <a:ext cx="5627880" cy="44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