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5" r:id="rId1"/>
  </p:sldMasterIdLst>
  <p:notesMasterIdLst>
    <p:notesMasterId r:id="rId22"/>
  </p:notesMasterIdLst>
  <p:sldIdLst>
    <p:sldId id="256" r:id="rId2"/>
    <p:sldId id="257" r:id="rId3"/>
    <p:sldId id="259" r:id="rId4"/>
    <p:sldId id="261" r:id="rId5"/>
    <p:sldId id="262" r:id="rId6"/>
    <p:sldId id="273" r:id="rId7"/>
    <p:sldId id="281" r:id="rId8"/>
    <p:sldId id="274" r:id="rId9"/>
    <p:sldId id="275" r:id="rId10"/>
    <p:sldId id="276" r:id="rId11"/>
    <p:sldId id="277" r:id="rId12"/>
    <p:sldId id="278" r:id="rId13"/>
    <p:sldId id="263" r:id="rId14"/>
    <p:sldId id="264" r:id="rId15"/>
    <p:sldId id="279" r:id="rId16"/>
    <p:sldId id="265" r:id="rId17"/>
    <p:sldId id="266" r:id="rId18"/>
    <p:sldId id="280" r:id="rId19"/>
    <p:sldId id="267" r:id="rId20"/>
    <p:sldId id="272" r:id="rId21"/>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EDCB8A-9B7A-4D33-A2B7-BB7F356CBB1E}" v="65" dt="2022-06-01T17:30:41.476"/>
    <p1510:client id="{280E6967-D0A7-4965-BC59-C773050A1BEF}" v="1" dt="2022-06-01T17:30:24.576"/>
    <p1510:client id="{3E4E312A-6435-8515-592D-8ACCCF3AD5AE}" v="761" dt="2022-06-02T14:39:15.716"/>
    <p1510:client id="{5B7CFBC6-59EC-09AA-4B33-1414E8EFE185}" v="426" dt="2022-06-02T13:23:53.559"/>
    <p1510:client id="{9BBD335C-BEC3-F843-D260-33311B51825B}" v="122" dt="2022-06-02T15:17:15.153"/>
  </p1510:revLst>
</p1510:revInfo>
</file>

<file path=ppt/tableStyles.xml><?xml version="1.0" encoding="utf-8"?>
<a:tblStyleLst xmlns:a="http://schemas.openxmlformats.org/drawingml/2006/main" def="{EF2BE54E-FBD6-4F6B-8B61-14578943DF79}">
  <a:tblStyle styleId="{EF2BE54E-FBD6-4F6B-8B61-14578943DF7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85" y="34"/>
      </p:cViewPr>
      <p:guideLst>
        <p:guide orient="horz" pos="344"/>
        <p:guide pos="11124"/>
        <p:guide orient="horz" pos="6344"/>
        <p:guide pos="6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EDCA2-6EEA-49DB-875E-7303893030F0}"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A8FC9B9D-BBA8-49AA-A31B-8229F0112051}">
      <dgm:prSet/>
      <dgm:spPr/>
      <dgm:t>
        <a:bodyPr/>
        <a:lstStyle/>
        <a:p>
          <a:r>
            <a:rPr lang="en-US"/>
            <a:t>Front-end Development</a:t>
          </a:r>
        </a:p>
      </dgm:t>
    </dgm:pt>
    <dgm:pt modelId="{59FDC2C9-7711-4347-9D30-1380E024F430}" type="parTrans" cxnId="{7E956477-52F7-457B-AA40-7927F8B833D0}">
      <dgm:prSet/>
      <dgm:spPr/>
      <dgm:t>
        <a:bodyPr/>
        <a:lstStyle/>
        <a:p>
          <a:endParaRPr lang="en-US"/>
        </a:p>
      </dgm:t>
    </dgm:pt>
    <dgm:pt modelId="{197206D1-503B-45B1-9FA5-5C2587C5E583}" type="sibTrans" cxnId="{7E956477-52F7-457B-AA40-7927F8B833D0}">
      <dgm:prSet/>
      <dgm:spPr/>
      <dgm:t>
        <a:bodyPr/>
        <a:lstStyle/>
        <a:p>
          <a:endParaRPr lang="en-US"/>
        </a:p>
      </dgm:t>
    </dgm:pt>
    <dgm:pt modelId="{463A1EE8-0D8F-4570-992F-D3BCC7070C63}">
      <dgm:prSet/>
      <dgm:spPr/>
      <dgm:t>
        <a:bodyPr/>
        <a:lstStyle/>
        <a:p>
          <a:r>
            <a:rPr lang="en-US"/>
            <a:t>Vamsidhar Reddy Police</a:t>
          </a:r>
        </a:p>
      </dgm:t>
    </dgm:pt>
    <dgm:pt modelId="{09043E15-B128-467E-BAED-2FBD65FFE826}" type="parTrans" cxnId="{179C502D-603F-47CE-BFA5-7D12E2CB7208}">
      <dgm:prSet/>
      <dgm:spPr/>
      <dgm:t>
        <a:bodyPr/>
        <a:lstStyle/>
        <a:p>
          <a:endParaRPr lang="en-US"/>
        </a:p>
      </dgm:t>
    </dgm:pt>
    <dgm:pt modelId="{BFB04FDC-C264-4973-8714-CDECA19F70B9}" type="sibTrans" cxnId="{179C502D-603F-47CE-BFA5-7D12E2CB7208}">
      <dgm:prSet/>
      <dgm:spPr/>
      <dgm:t>
        <a:bodyPr/>
        <a:lstStyle/>
        <a:p>
          <a:endParaRPr lang="en-US"/>
        </a:p>
      </dgm:t>
    </dgm:pt>
    <dgm:pt modelId="{0CAB8213-D558-4286-9FCB-53C82486DCBF}">
      <dgm:prSet/>
      <dgm:spPr/>
      <dgm:t>
        <a:bodyPr/>
        <a:lstStyle/>
        <a:p>
          <a:r>
            <a:rPr lang="en-US"/>
            <a:t>Saivivek Reddy Kusukuntla</a:t>
          </a:r>
        </a:p>
      </dgm:t>
    </dgm:pt>
    <dgm:pt modelId="{F832D9C7-25A4-4DF5-A7EE-27A9608D1108}" type="parTrans" cxnId="{603CB312-F936-4978-9ADE-1A277EE393BD}">
      <dgm:prSet/>
      <dgm:spPr/>
      <dgm:t>
        <a:bodyPr/>
        <a:lstStyle/>
        <a:p>
          <a:endParaRPr lang="en-US"/>
        </a:p>
      </dgm:t>
    </dgm:pt>
    <dgm:pt modelId="{1317237B-610B-49F7-A01A-5B0860A31A9B}" type="sibTrans" cxnId="{603CB312-F936-4978-9ADE-1A277EE393BD}">
      <dgm:prSet/>
      <dgm:spPr/>
      <dgm:t>
        <a:bodyPr/>
        <a:lstStyle/>
        <a:p>
          <a:endParaRPr lang="en-US"/>
        </a:p>
      </dgm:t>
    </dgm:pt>
    <dgm:pt modelId="{3D4221BD-85EC-4357-B82F-4475157FFC60}">
      <dgm:prSet/>
      <dgm:spPr/>
      <dgm:t>
        <a:bodyPr/>
        <a:lstStyle/>
        <a:p>
          <a:r>
            <a:rPr lang="en-US"/>
            <a:t>Back-end Development</a:t>
          </a:r>
        </a:p>
      </dgm:t>
    </dgm:pt>
    <dgm:pt modelId="{09AE9A8D-CFD7-4E50-AA3F-371074375D88}" type="parTrans" cxnId="{4E2501A8-FD9A-4DA8-B26D-7DD4507F748E}">
      <dgm:prSet/>
      <dgm:spPr/>
      <dgm:t>
        <a:bodyPr/>
        <a:lstStyle/>
        <a:p>
          <a:endParaRPr lang="en-US"/>
        </a:p>
      </dgm:t>
    </dgm:pt>
    <dgm:pt modelId="{1D1CFF0B-8C59-4500-9D89-00FDEF81796A}" type="sibTrans" cxnId="{4E2501A8-FD9A-4DA8-B26D-7DD4507F748E}">
      <dgm:prSet/>
      <dgm:spPr/>
      <dgm:t>
        <a:bodyPr/>
        <a:lstStyle/>
        <a:p>
          <a:endParaRPr lang="en-US"/>
        </a:p>
      </dgm:t>
    </dgm:pt>
    <dgm:pt modelId="{181A2BB7-3C26-47FB-8205-7C7BB6A26472}">
      <dgm:prSet/>
      <dgm:spPr/>
      <dgm:t>
        <a:bodyPr/>
        <a:lstStyle/>
        <a:p>
          <a:r>
            <a:rPr lang="en-US"/>
            <a:t>Nithin Reddy Kumbham</a:t>
          </a:r>
        </a:p>
      </dgm:t>
    </dgm:pt>
    <dgm:pt modelId="{5A1520C5-170C-4AD3-9759-BD8513DCECD2}" type="parTrans" cxnId="{61E6391B-86CA-4D2A-914A-D95474C56C6A}">
      <dgm:prSet/>
      <dgm:spPr/>
      <dgm:t>
        <a:bodyPr/>
        <a:lstStyle/>
        <a:p>
          <a:endParaRPr lang="en-US"/>
        </a:p>
      </dgm:t>
    </dgm:pt>
    <dgm:pt modelId="{314407F0-6B5F-498D-B1E8-FCC6595CEE1C}" type="sibTrans" cxnId="{61E6391B-86CA-4D2A-914A-D95474C56C6A}">
      <dgm:prSet/>
      <dgm:spPr/>
      <dgm:t>
        <a:bodyPr/>
        <a:lstStyle/>
        <a:p>
          <a:endParaRPr lang="en-US"/>
        </a:p>
      </dgm:t>
    </dgm:pt>
    <dgm:pt modelId="{F6319B0B-F58F-4450-92E3-532C7663A5AF}">
      <dgm:prSet/>
      <dgm:spPr/>
      <dgm:t>
        <a:bodyPr/>
        <a:lstStyle/>
        <a:p>
          <a:r>
            <a:rPr lang="en-US"/>
            <a:t>Abhinav Bellamkonda</a:t>
          </a:r>
        </a:p>
      </dgm:t>
    </dgm:pt>
    <dgm:pt modelId="{1B43846E-C699-4F93-A515-3D7C1EE86932}" type="parTrans" cxnId="{3E5CD66A-27D3-40CD-8D42-37C0B7FB38CF}">
      <dgm:prSet/>
      <dgm:spPr/>
      <dgm:t>
        <a:bodyPr/>
        <a:lstStyle/>
        <a:p>
          <a:endParaRPr lang="en-US"/>
        </a:p>
      </dgm:t>
    </dgm:pt>
    <dgm:pt modelId="{D5E32EC5-4C54-48AA-A36B-117CDE14542C}" type="sibTrans" cxnId="{3E5CD66A-27D3-40CD-8D42-37C0B7FB38CF}">
      <dgm:prSet/>
      <dgm:spPr/>
      <dgm:t>
        <a:bodyPr/>
        <a:lstStyle/>
        <a:p>
          <a:endParaRPr lang="en-US"/>
        </a:p>
      </dgm:t>
    </dgm:pt>
    <dgm:pt modelId="{542F1F12-92DD-42D8-8559-F1A73E6CDDEE}">
      <dgm:prSet/>
      <dgm:spPr/>
      <dgm:t>
        <a:bodyPr/>
        <a:lstStyle/>
        <a:p>
          <a:r>
            <a:rPr lang="en-US"/>
            <a:t>Database Management</a:t>
          </a:r>
        </a:p>
      </dgm:t>
    </dgm:pt>
    <dgm:pt modelId="{497914CD-8AF4-4CD4-9929-8B9277D88EA2}" type="parTrans" cxnId="{B72688F5-7A1F-41BC-A142-906E6E8C5A9D}">
      <dgm:prSet/>
      <dgm:spPr/>
      <dgm:t>
        <a:bodyPr/>
        <a:lstStyle/>
        <a:p>
          <a:endParaRPr lang="en-US"/>
        </a:p>
      </dgm:t>
    </dgm:pt>
    <dgm:pt modelId="{BF38E565-6E92-4E27-B347-7858BE688C63}" type="sibTrans" cxnId="{B72688F5-7A1F-41BC-A142-906E6E8C5A9D}">
      <dgm:prSet/>
      <dgm:spPr/>
      <dgm:t>
        <a:bodyPr/>
        <a:lstStyle/>
        <a:p>
          <a:endParaRPr lang="en-US"/>
        </a:p>
      </dgm:t>
    </dgm:pt>
    <dgm:pt modelId="{A8E21AFE-A533-4EB0-BD7B-55CF6EC1B3F9}">
      <dgm:prSet/>
      <dgm:spPr/>
      <dgm:t>
        <a:bodyPr/>
        <a:lstStyle/>
        <a:p>
          <a:r>
            <a:rPr lang="en-US"/>
            <a:t>Jawahar Reddy Nomula</a:t>
          </a:r>
        </a:p>
      </dgm:t>
    </dgm:pt>
    <dgm:pt modelId="{C6AA910A-6FF0-47F0-A49D-4BC4B1CAB26D}" type="parTrans" cxnId="{D9CA5EC1-2AD4-444F-AC9A-7EBD1B56B03B}">
      <dgm:prSet/>
      <dgm:spPr/>
      <dgm:t>
        <a:bodyPr/>
        <a:lstStyle/>
        <a:p>
          <a:endParaRPr lang="en-US"/>
        </a:p>
      </dgm:t>
    </dgm:pt>
    <dgm:pt modelId="{1E500D90-636D-4327-A00F-56B5A612CCB2}" type="sibTrans" cxnId="{D9CA5EC1-2AD4-444F-AC9A-7EBD1B56B03B}">
      <dgm:prSet/>
      <dgm:spPr/>
      <dgm:t>
        <a:bodyPr/>
        <a:lstStyle/>
        <a:p>
          <a:endParaRPr lang="en-US"/>
        </a:p>
      </dgm:t>
    </dgm:pt>
    <dgm:pt modelId="{68FB5741-9033-42CE-AB3E-52AE5C3FBAFD}">
      <dgm:prSet/>
      <dgm:spPr/>
      <dgm:t>
        <a:bodyPr/>
        <a:lstStyle/>
        <a:p>
          <a:r>
            <a:rPr lang="en-US"/>
            <a:t>Gopi Krishna Kandimalla</a:t>
          </a:r>
        </a:p>
      </dgm:t>
    </dgm:pt>
    <dgm:pt modelId="{6F383AA2-4DD1-45B3-A10A-105679186305}" type="parTrans" cxnId="{77DAB93C-3A78-4565-9594-262B19E13F05}">
      <dgm:prSet/>
      <dgm:spPr/>
      <dgm:t>
        <a:bodyPr/>
        <a:lstStyle/>
        <a:p>
          <a:endParaRPr lang="en-US"/>
        </a:p>
      </dgm:t>
    </dgm:pt>
    <dgm:pt modelId="{CE917C81-B590-4AB4-B180-7E0129B1AF82}" type="sibTrans" cxnId="{77DAB93C-3A78-4565-9594-262B19E13F05}">
      <dgm:prSet/>
      <dgm:spPr/>
      <dgm:t>
        <a:bodyPr/>
        <a:lstStyle/>
        <a:p>
          <a:endParaRPr lang="en-US"/>
        </a:p>
      </dgm:t>
    </dgm:pt>
    <dgm:pt modelId="{FF2D7206-0D0B-437B-B611-2515F32DAF5C}" type="pres">
      <dgm:prSet presAssocID="{1BAEDCA2-6EEA-49DB-875E-7303893030F0}" presName="linear" presStyleCnt="0">
        <dgm:presLayoutVars>
          <dgm:dir/>
          <dgm:animLvl val="lvl"/>
          <dgm:resizeHandles val="exact"/>
        </dgm:presLayoutVars>
      </dgm:prSet>
      <dgm:spPr/>
    </dgm:pt>
    <dgm:pt modelId="{30EE75B3-F009-43BD-88CF-76D2A1021983}" type="pres">
      <dgm:prSet presAssocID="{A8FC9B9D-BBA8-49AA-A31B-8229F0112051}" presName="parentLin" presStyleCnt="0"/>
      <dgm:spPr/>
    </dgm:pt>
    <dgm:pt modelId="{08D60650-A213-48D4-B52B-A5833B105A15}" type="pres">
      <dgm:prSet presAssocID="{A8FC9B9D-BBA8-49AA-A31B-8229F0112051}" presName="parentLeftMargin" presStyleLbl="node1" presStyleIdx="0" presStyleCnt="3"/>
      <dgm:spPr/>
    </dgm:pt>
    <dgm:pt modelId="{86E57D95-AD88-493F-A483-DD70A212DF55}" type="pres">
      <dgm:prSet presAssocID="{A8FC9B9D-BBA8-49AA-A31B-8229F0112051}" presName="parentText" presStyleLbl="node1" presStyleIdx="0" presStyleCnt="3">
        <dgm:presLayoutVars>
          <dgm:chMax val="0"/>
          <dgm:bulletEnabled val="1"/>
        </dgm:presLayoutVars>
      </dgm:prSet>
      <dgm:spPr/>
    </dgm:pt>
    <dgm:pt modelId="{2CAA2EC9-CD04-41F7-A4ED-36FDAFDA79D5}" type="pres">
      <dgm:prSet presAssocID="{A8FC9B9D-BBA8-49AA-A31B-8229F0112051}" presName="negativeSpace" presStyleCnt="0"/>
      <dgm:spPr/>
    </dgm:pt>
    <dgm:pt modelId="{E420C703-6C30-4D8A-8181-9218D34E5D97}" type="pres">
      <dgm:prSet presAssocID="{A8FC9B9D-BBA8-49AA-A31B-8229F0112051}" presName="childText" presStyleLbl="conFgAcc1" presStyleIdx="0" presStyleCnt="3">
        <dgm:presLayoutVars>
          <dgm:bulletEnabled val="1"/>
        </dgm:presLayoutVars>
      </dgm:prSet>
      <dgm:spPr/>
    </dgm:pt>
    <dgm:pt modelId="{04DB428A-2A47-40D4-923F-E413FFA339BC}" type="pres">
      <dgm:prSet presAssocID="{197206D1-503B-45B1-9FA5-5C2587C5E583}" presName="spaceBetweenRectangles" presStyleCnt="0"/>
      <dgm:spPr/>
    </dgm:pt>
    <dgm:pt modelId="{63EDCD5F-693A-45DC-8FF5-E94DEB58479C}" type="pres">
      <dgm:prSet presAssocID="{3D4221BD-85EC-4357-B82F-4475157FFC60}" presName="parentLin" presStyleCnt="0"/>
      <dgm:spPr/>
    </dgm:pt>
    <dgm:pt modelId="{C24822AB-85F1-4834-BA92-3D83F2A09AEB}" type="pres">
      <dgm:prSet presAssocID="{3D4221BD-85EC-4357-B82F-4475157FFC60}" presName="parentLeftMargin" presStyleLbl="node1" presStyleIdx="0" presStyleCnt="3"/>
      <dgm:spPr/>
    </dgm:pt>
    <dgm:pt modelId="{22658893-A8DD-49B9-9568-AD4FDBA0E7DA}" type="pres">
      <dgm:prSet presAssocID="{3D4221BD-85EC-4357-B82F-4475157FFC60}" presName="parentText" presStyleLbl="node1" presStyleIdx="1" presStyleCnt="3">
        <dgm:presLayoutVars>
          <dgm:chMax val="0"/>
          <dgm:bulletEnabled val="1"/>
        </dgm:presLayoutVars>
      </dgm:prSet>
      <dgm:spPr/>
    </dgm:pt>
    <dgm:pt modelId="{17D0E958-205A-4970-A15C-50697F755C30}" type="pres">
      <dgm:prSet presAssocID="{3D4221BD-85EC-4357-B82F-4475157FFC60}" presName="negativeSpace" presStyleCnt="0"/>
      <dgm:spPr/>
    </dgm:pt>
    <dgm:pt modelId="{075F2A1E-7A4F-450B-8B70-A65AD6060B67}" type="pres">
      <dgm:prSet presAssocID="{3D4221BD-85EC-4357-B82F-4475157FFC60}" presName="childText" presStyleLbl="conFgAcc1" presStyleIdx="1" presStyleCnt="3">
        <dgm:presLayoutVars>
          <dgm:bulletEnabled val="1"/>
        </dgm:presLayoutVars>
      </dgm:prSet>
      <dgm:spPr/>
    </dgm:pt>
    <dgm:pt modelId="{EF244B6B-BC71-417E-8BE4-57D54A619A08}" type="pres">
      <dgm:prSet presAssocID="{1D1CFF0B-8C59-4500-9D89-00FDEF81796A}" presName="spaceBetweenRectangles" presStyleCnt="0"/>
      <dgm:spPr/>
    </dgm:pt>
    <dgm:pt modelId="{CE7195D0-FD96-4F38-AAD4-9CCB39F4FBF6}" type="pres">
      <dgm:prSet presAssocID="{542F1F12-92DD-42D8-8559-F1A73E6CDDEE}" presName="parentLin" presStyleCnt="0"/>
      <dgm:spPr/>
    </dgm:pt>
    <dgm:pt modelId="{11EA5222-1AC5-4C48-825F-0C4E64FB72E7}" type="pres">
      <dgm:prSet presAssocID="{542F1F12-92DD-42D8-8559-F1A73E6CDDEE}" presName="parentLeftMargin" presStyleLbl="node1" presStyleIdx="1" presStyleCnt="3"/>
      <dgm:spPr/>
    </dgm:pt>
    <dgm:pt modelId="{8BDAC5AC-BE3D-495F-9A6F-1FAE56E1ABAC}" type="pres">
      <dgm:prSet presAssocID="{542F1F12-92DD-42D8-8559-F1A73E6CDDEE}" presName="parentText" presStyleLbl="node1" presStyleIdx="2" presStyleCnt="3">
        <dgm:presLayoutVars>
          <dgm:chMax val="0"/>
          <dgm:bulletEnabled val="1"/>
        </dgm:presLayoutVars>
      </dgm:prSet>
      <dgm:spPr/>
    </dgm:pt>
    <dgm:pt modelId="{6EA476D9-0D1C-4FEB-97D7-49ED6D693A82}" type="pres">
      <dgm:prSet presAssocID="{542F1F12-92DD-42D8-8559-F1A73E6CDDEE}" presName="negativeSpace" presStyleCnt="0"/>
      <dgm:spPr/>
    </dgm:pt>
    <dgm:pt modelId="{3E7CB1C8-0EE1-4106-A694-C5FFE16C7D50}" type="pres">
      <dgm:prSet presAssocID="{542F1F12-92DD-42D8-8559-F1A73E6CDDEE}" presName="childText" presStyleLbl="conFgAcc1" presStyleIdx="2" presStyleCnt="3">
        <dgm:presLayoutVars>
          <dgm:bulletEnabled val="1"/>
        </dgm:presLayoutVars>
      </dgm:prSet>
      <dgm:spPr/>
    </dgm:pt>
  </dgm:ptLst>
  <dgm:cxnLst>
    <dgm:cxn modelId="{75007C00-E386-41B7-8B88-CB4BE63D815F}" type="presOf" srcId="{A8FC9B9D-BBA8-49AA-A31B-8229F0112051}" destId="{86E57D95-AD88-493F-A483-DD70A212DF55}" srcOrd="1" destOrd="0" presId="urn:microsoft.com/office/officeart/2005/8/layout/list1"/>
    <dgm:cxn modelId="{21FEFB0B-BCE6-4392-A1E3-902DD1013BFE}" type="presOf" srcId="{F6319B0B-F58F-4450-92E3-532C7663A5AF}" destId="{075F2A1E-7A4F-450B-8B70-A65AD6060B67}" srcOrd="0" destOrd="1" presId="urn:microsoft.com/office/officeart/2005/8/layout/list1"/>
    <dgm:cxn modelId="{603CB312-F936-4978-9ADE-1A277EE393BD}" srcId="{A8FC9B9D-BBA8-49AA-A31B-8229F0112051}" destId="{0CAB8213-D558-4286-9FCB-53C82486DCBF}" srcOrd="1" destOrd="0" parTransId="{F832D9C7-25A4-4DF5-A7EE-27A9608D1108}" sibTransId="{1317237B-610B-49F7-A01A-5B0860A31A9B}"/>
    <dgm:cxn modelId="{61E6391B-86CA-4D2A-914A-D95474C56C6A}" srcId="{3D4221BD-85EC-4357-B82F-4475157FFC60}" destId="{181A2BB7-3C26-47FB-8205-7C7BB6A26472}" srcOrd="0" destOrd="0" parTransId="{5A1520C5-170C-4AD3-9759-BD8513DCECD2}" sibTransId="{314407F0-6B5F-498D-B1E8-FCC6595CEE1C}"/>
    <dgm:cxn modelId="{179C502D-603F-47CE-BFA5-7D12E2CB7208}" srcId="{A8FC9B9D-BBA8-49AA-A31B-8229F0112051}" destId="{463A1EE8-0D8F-4570-992F-D3BCC7070C63}" srcOrd="0" destOrd="0" parTransId="{09043E15-B128-467E-BAED-2FBD65FFE826}" sibTransId="{BFB04FDC-C264-4973-8714-CDECA19F70B9}"/>
    <dgm:cxn modelId="{A9495433-F9B4-4C46-B2F9-60804FDA2D8E}" type="presOf" srcId="{0CAB8213-D558-4286-9FCB-53C82486DCBF}" destId="{E420C703-6C30-4D8A-8181-9218D34E5D97}" srcOrd="0" destOrd="1" presId="urn:microsoft.com/office/officeart/2005/8/layout/list1"/>
    <dgm:cxn modelId="{B1B0A83A-03E8-47C6-9C05-579A0C6AC781}" type="presOf" srcId="{542F1F12-92DD-42D8-8559-F1A73E6CDDEE}" destId="{8BDAC5AC-BE3D-495F-9A6F-1FAE56E1ABAC}" srcOrd="1" destOrd="0" presId="urn:microsoft.com/office/officeart/2005/8/layout/list1"/>
    <dgm:cxn modelId="{77DAB93C-3A78-4565-9594-262B19E13F05}" srcId="{542F1F12-92DD-42D8-8559-F1A73E6CDDEE}" destId="{68FB5741-9033-42CE-AB3E-52AE5C3FBAFD}" srcOrd="1" destOrd="0" parTransId="{6F383AA2-4DD1-45B3-A10A-105679186305}" sibTransId="{CE917C81-B590-4AB4-B180-7E0129B1AF82}"/>
    <dgm:cxn modelId="{D992553F-7A28-4BA6-9707-B44196C0007A}" type="presOf" srcId="{542F1F12-92DD-42D8-8559-F1A73E6CDDEE}" destId="{11EA5222-1AC5-4C48-825F-0C4E64FB72E7}" srcOrd="0" destOrd="0" presId="urn:microsoft.com/office/officeart/2005/8/layout/list1"/>
    <dgm:cxn modelId="{3E5CD66A-27D3-40CD-8D42-37C0B7FB38CF}" srcId="{3D4221BD-85EC-4357-B82F-4475157FFC60}" destId="{F6319B0B-F58F-4450-92E3-532C7663A5AF}" srcOrd="1" destOrd="0" parTransId="{1B43846E-C699-4F93-A515-3D7C1EE86932}" sibTransId="{D5E32EC5-4C54-48AA-A36B-117CDE14542C}"/>
    <dgm:cxn modelId="{3BF4386E-E619-458C-BF1D-D0853958FDFD}" type="presOf" srcId="{3D4221BD-85EC-4357-B82F-4475157FFC60}" destId="{22658893-A8DD-49B9-9568-AD4FDBA0E7DA}" srcOrd="1" destOrd="0" presId="urn:microsoft.com/office/officeart/2005/8/layout/list1"/>
    <dgm:cxn modelId="{7E956477-52F7-457B-AA40-7927F8B833D0}" srcId="{1BAEDCA2-6EEA-49DB-875E-7303893030F0}" destId="{A8FC9B9D-BBA8-49AA-A31B-8229F0112051}" srcOrd="0" destOrd="0" parTransId="{59FDC2C9-7711-4347-9D30-1380E024F430}" sibTransId="{197206D1-503B-45B1-9FA5-5C2587C5E583}"/>
    <dgm:cxn modelId="{4E6D8E8E-CC9D-43B9-8E47-31A3CA69AF30}" type="presOf" srcId="{1BAEDCA2-6EEA-49DB-875E-7303893030F0}" destId="{FF2D7206-0D0B-437B-B611-2515F32DAF5C}" srcOrd="0" destOrd="0" presId="urn:microsoft.com/office/officeart/2005/8/layout/list1"/>
    <dgm:cxn modelId="{8A6C399A-0078-4173-894C-DBF0A109735B}" type="presOf" srcId="{68FB5741-9033-42CE-AB3E-52AE5C3FBAFD}" destId="{3E7CB1C8-0EE1-4106-A694-C5FFE16C7D50}" srcOrd="0" destOrd="1" presId="urn:microsoft.com/office/officeart/2005/8/layout/list1"/>
    <dgm:cxn modelId="{B12D859E-339E-42C4-9DE2-C639CB934744}" type="presOf" srcId="{A8FC9B9D-BBA8-49AA-A31B-8229F0112051}" destId="{08D60650-A213-48D4-B52B-A5833B105A15}" srcOrd="0" destOrd="0" presId="urn:microsoft.com/office/officeart/2005/8/layout/list1"/>
    <dgm:cxn modelId="{81234EA4-93BA-4F6F-AB48-859297D82291}" type="presOf" srcId="{463A1EE8-0D8F-4570-992F-D3BCC7070C63}" destId="{E420C703-6C30-4D8A-8181-9218D34E5D97}" srcOrd="0" destOrd="0" presId="urn:microsoft.com/office/officeart/2005/8/layout/list1"/>
    <dgm:cxn modelId="{03261CA7-2C88-4AF7-B252-91B38F42ED1E}" type="presOf" srcId="{A8E21AFE-A533-4EB0-BD7B-55CF6EC1B3F9}" destId="{3E7CB1C8-0EE1-4106-A694-C5FFE16C7D50}" srcOrd="0" destOrd="0" presId="urn:microsoft.com/office/officeart/2005/8/layout/list1"/>
    <dgm:cxn modelId="{4E2501A8-FD9A-4DA8-B26D-7DD4507F748E}" srcId="{1BAEDCA2-6EEA-49DB-875E-7303893030F0}" destId="{3D4221BD-85EC-4357-B82F-4475157FFC60}" srcOrd="1" destOrd="0" parTransId="{09AE9A8D-CFD7-4E50-AA3F-371074375D88}" sibTransId="{1D1CFF0B-8C59-4500-9D89-00FDEF81796A}"/>
    <dgm:cxn modelId="{D9CA5EC1-2AD4-444F-AC9A-7EBD1B56B03B}" srcId="{542F1F12-92DD-42D8-8559-F1A73E6CDDEE}" destId="{A8E21AFE-A533-4EB0-BD7B-55CF6EC1B3F9}" srcOrd="0" destOrd="0" parTransId="{C6AA910A-6FF0-47F0-A49D-4BC4B1CAB26D}" sibTransId="{1E500D90-636D-4327-A00F-56B5A612CCB2}"/>
    <dgm:cxn modelId="{C68CB2C8-61F0-46D8-95A0-FBF308FDC74B}" type="presOf" srcId="{181A2BB7-3C26-47FB-8205-7C7BB6A26472}" destId="{075F2A1E-7A4F-450B-8B70-A65AD6060B67}" srcOrd="0" destOrd="0" presId="urn:microsoft.com/office/officeart/2005/8/layout/list1"/>
    <dgm:cxn modelId="{5CFDBEEE-067B-4FEB-AC3B-7E49B5EB8E33}" type="presOf" srcId="{3D4221BD-85EC-4357-B82F-4475157FFC60}" destId="{C24822AB-85F1-4834-BA92-3D83F2A09AEB}" srcOrd="0" destOrd="0" presId="urn:microsoft.com/office/officeart/2005/8/layout/list1"/>
    <dgm:cxn modelId="{B72688F5-7A1F-41BC-A142-906E6E8C5A9D}" srcId="{1BAEDCA2-6EEA-49DB-875E-7303893030F0}" destId="{542F1F12-92DD-42D8-8559-F1A73E6CDDEE}" srcOrd="2" destOrd="0" parTransId="{497914CD-8AF4-4CD4-9929-8B9277D88EA2}" sibTransId="{BF38E565-6E92-4E27-B347-7858BE688C63}"/>
    <dgm:cxn modelId="{E90BFD5E-78CB-42B6-A9D5-3379ADF9CA5B}" type="presParOf" srcId="{FF2D7206-0D0B-437B-B611-2515F32DAF5C}" destId="{30EE75B3-F009-43BD-88CF-76D2A1021983}" srcOrd="0" destOrd="0" presId="urn:microsoft.com/office/officeart/2005/8/layout/list1"/>
    <dgm:cxn modelId="{A4AD1983-F449-419F-9BD6-5ABB435B8B79}" type="presParOf" srcId="{30EE75B3-F009-43BD-88CF-76D2A1021983}" destId="{08D60650-A213-48D4-B52B-A5833B105A15}" srcOrd="0" destOrd="0" presId="urn:microsoft.com/office/officeart/2005/8/layout/list1"/>
    <dgm:cxn modelId="{B0959622-013B-47A1-9EC6-89051D173DD4}" type="presParOf" srcId="{30EE75B3-F009-43BD-88CF-76D2A1021983}" destId="{86E57D95-AD88-493F-A483-DD70A212DF55}" srcOrd="1" destOrd="0" presId="urn:microsoft.com/office/officeart/2005/8/layout/list1"/>
    <dgm:cxn modelId="{9B140627-1F14-4CC8-BE0C-77DA4AEE076C}" type="presParOf" srcId="{FF2D7206-0D0B-437B-B611-2515F32DAF5C}" destId="{2CAA2EC9-CD04-41F7-A4ED-36FDAFDA79D5}" srcOrd="1" destOrd="0" presId="urn:microsoft.com/office/officeart/2005/8/layout/list1"/>
    <dgm:cxn modelId="{D04E2B85-5B70-4E52-9237-D8232845AF8F}" type="presParOf" srcId="{FF2D7206-0D0B-437B-B611-2515F32DAF5C}" destId="{E420C703-6C30-4D8A-8181-9218D34E5D97}" srcOrd="2" destOrd="0" presId="urn:microsoft.com/office/officeart/2005/8/layout/list1"/>
    <dgm:cxn modelId="{FA50241E-0311-437A-8BAC-07226DC64B20}" type="presParOf" srcId="{FF2D7206-0D0B-437B-B611-2515F32DAF5C}" destId="{04DB428A-2A47-40D4-923F-E413FFA339BC}" srcOrd="3" destOrd="0" presId="urn:microsoft.com/office/officeart/2005/8/layout/list1"/>
    <dgm:cxn modelId="{41DD8448-20C1-4AC1-960C-BE1E72A5FEB5}" type="presParOf" srcId="{FF2D7206-0D0B-437B-B611-2515F32DAF5C}" destId="{63EDCD5F-693A-45DC-8FF5-E94DEB58479C}" srcOrd="4" destOrd="0" presId="urn:microsoft.com/office/officeart/2005/8/layout/list1"/>
    <dgm:cxn modelId="{4C00D9D1-EC11-4428-B0DF-C249154A1540}" type="presParOf" srcId="{63EDCD5F-693A-45DC-8FF5-E94DEB58479C}" destId="{C24822AB-85F1-4834-BA92-3D83F2A09AEB}" srcOrd="0" destOrd="0" presId="urn:microsoft.com/office/officeart/2005/8/layout/list1"/>
    <dgm:cxn modelId="{64CF2BCC-D5A8-4491-A60E-4A135845F53C}" type="presParOf" srcId="{63EDCD5F-693A-45DC-8FF5-E94DEB58479C}" destId="{22658893-A8DD-49B9-9568-AD4FDBA0E7DA}" srcOrd="1" destOrd="0" presId="urn:microsoft.com/office/officeart/2005/8/layout/list1"/>
    <dgm:cxn modelId="{B9D4A7AD-E89D-4217-B476-97DA6C1543E8}" type="presParOf" srcId="{FF2D7206-0D0B-437B-B611-2515F32DAF5C}" destId="{17D0E958-205A-4970-A15C-50697F755C30}" srcOrd="5" destOrd="0" presId="urn:microsoft.com/office/officeart/2005/8/layout/list1"/>
    <dgm:cxn modelId="{98E60160-1A3F-4F02-8DEB-3B1A0C8E4808}" type="presParOf" srcId="{FF2D7206-0D0B-437B-B611-2515F32DAF5C}" destId="{075F2A1E-7A4F-450B-8B70-A65AD6060B67}" srcOrd="6" destOrd="0" presId="urn:microsoft.com/office/officeart/2005/8/layout/list1"/>
    <dgm:cxn modelId="{F55A9D8B-E415-4B7F-A913-9858FBC8C2FE}" type="presParOf" srcId="{FF2D7206-0D0B-437B-B611-2515F32DAF5C}" destId="{EF244B6B-BC71-417E-8BE4-57D54A619A08}" srcOrd="7" destOrd="0" presId="urn:microsoft.com/office/officeart/2005/8/layout/list1"/>
    <dgm:cxn modelId="{6C19F687-B6D6-4820-8DDE-0CCC426DFB22}" type="presParOf" srcId="{FF2D7206-0D0B-437B-B611-2515F32DAF5C}" destId="{CE7195D0-FD96-4F38-AAD4-9CCB39F4FBF6}" srcOrd="8" destOrd="0" presId="urn:microsoft.com/office/officeart/2005/8/layout/list1"/>
    <dgm:cxn modelId="{E41B0451-D8A0-4EF4-BE51-886028D5A55C}" type="presParOf" srcId="{CE7195D0-FD96-4F38-AAD4-9CCB39F4FBF6}" destId="{11EA5222-1AC5-4C48-825F-0C4E64FB72E7}" srcOrd="0" destOrd="0" presId="urn:microsoft.com/office/officeart/2005/8/layout/list1"/>
    <dgm:cxn modelId="{8717A12B-CD28-42F4-BD63-3123FE61B3CF}" type="presParOf" srcId="{CE7195D0-FD96-4F38-AAD4-9CCB39F4FBF6}" destId="{8BDAC5AC-BE3D-495F-9A6F-1FAE56E1ABAC}" srcOrd="1" destOrd="0" presId="urn:microsoft.com/office/officeart/2005/8/layout/list1"/>
    <dgm:cxn modelId="{4105D60C-947D-4AAE-9007-76B7C93519B9}" type="presParOf" srcId="{FF2D7206-0D0B-437B-B611-2515F32DAF5C}" destId="{6EA476D9-0D1C-4FEB-97D7-49ED6D693A82}" srcOrd="9" destOrd="0" presId="urn:microsoft.com/office/officeart/2005/8/layout/list1"/>
    <dgm:cxn modelId="{1A1D8C16-F75F-442C-AD9E-C1A756C513E3}" type="presParOf" srcId="{FF2D7206-0D0B-437B-B611-2515F32DAF5C}" destId="{3E7CB1C8-0EE1-4106-A694-C5FFE16C7D5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00F04-2551-49E1-9ACD-76B93E551A3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1EB790-C69D-49FA-A39F-5B2CF9F7A91F}">
      <dgm:prSet/>
      <dgm:spPr/>
      <dgm:t>
        <a:bodyPr/>
        <a:lstStyle/>
        <a:p>
          <a:pPr>
            <a:lnSpc>
              <a:spcPct val="100000"/>
            </a:lnSpc>
          </a:pPr>
          <a:r>
            <a:rPr lang="en-US"/>
            <a:t>The main objective of this project is to make user access his research papers with user friendly environment to make a note of his research work for referencing.</a:t>
          </a:r>
        </a:p>
      </dgm:t>
    </dgm:pt>
    <dgm:pt modelId="{3CDA73AA-839F-4990-9054-8C05E78DEF75}" type="parTrans" cxnId="{1D671863-43F7-4707-9627-E1E0ABF2032D}">
      <dgm:prSet/>
      <dgm:spPr/>
      <dgm:t>
        <a:bodyPr/>
        <a:lstStyle/>
        <a:p>
          <a:endParaRPr lang="en-US"/>
        </a:p>
      </dgm:t>
    </dgm:pt>
    <dgm:pt modelId="{2314E59C-D198-4E91-A585-4C5791532D2C}" type="sibTrans" cxnId="{1D671863-43F7-4707-9627-E1E0ABF2032D}">
      <dgm:prSet/>
      <dgm:spPr/>
      <dgm:t>
        <a:bodyPr/>
        <a:lstStyle/>
        <a:p>
          <a:endParaRPr lang="en-US"/>
        </a:p>
      </dgm:t>
    </dgm:pt>
    <dgm:pt modelId="{EC06F490-8891-48DC-8EC9-59E167A20C4B}">
      <dgm:prSet/>
      <dgm:spPr/>
      <dgm:t>
        <a:bodyPr/>
        <a:lstStyle/>
        <a:p>
          <a:pPr>
            <a:lnSpc>
              <a:spcPct val="100000"/>
            </a:lnSpc>
          </a:pPr>
          <a:r>
            <a:rPr lang="en-US"/>
            <a:t>User can search and sort out easily from a bulk of research papers and can have an idea regarding the research paper by adding some comments and text highlighting functionality inside a PDF.</a:t>
          </a:r>
        </a:p>
      </dgm:t>
    </dgm:pt>
    <dgm:pt modelId="{BD88CD31-B43B-4FB0-A73C-55D0022576E2}" type="parTrans" cxnId="{24EA2162-CEE8-4ADC-8C8E-6968A3D6C181}">
      <dgm:prSet/>
      <dgm:spPr/>
      <dgm:t>
        <a:bodyPr/>
        <a:lstStyle/>
        <a:p>
          <a:endParaRPr lang="en-US"/>
        </a:p>
      </dgm:t>
    </dgm:pt>
    <dgm:pt modelId="{F4BF5CBD-9472-4903-BF20-A1F6A6B53319}" type="sibTrans" cxnId="{24EA2162-CEE8-4ADC-8C8E-6968A3D6C181}">
      <dgm:prSet/>
      <dgm:spPr/>
      <dgm:t>
        <a:bodyPr/>
        <a:lstStyle/>
        <a:p>
          <a:endParaRPr lang="en-US"/>
        </a:p>
      </dgm:t>
    </dgm:pt>
    <dgm:pt modelId="{3798A09A-F9A1-460A-9322-BC1232CCCBE9}">
      <dgm:prSet/>
      <dgm:spPr/>
      <dgm:t>
        <a:bodyPr/>
        <a:lstStyle/>
        <a:p>
          <a:pPr>
            <a:lnSpc>
              <a:spcPct val="100000"/>
            </a:lnSpc>
          </a:pPr>
          <a:r>
            <a:rPr lang="en-US"/>
            <a:t>It is much helpful when referencing</a:t>
          </a:r>
        </a:p>
      </dgm:t>
    </dgm:pt>
    <dgm:pt modelId="{5FD7272F-1D89-4819-AB27-DDFF5266C52F}" type="parTrans" cxnId="{3A866A37-3B55-4929-9873-524E30DEF79A}">
      <dgm:prSet/>
      <dgm:spPr/>
      <dgm:t>
        <a:bodyPr/>
        <a:lstStyle/>
        <a:p>
          <a:endParaRPr lang="en-US"/>
        </a:p>
      </dgm:t>
    </dgm:pt>
    <dgm:pt modelId="{F3FD7FDE-170D-4CA3-9000-FD1E2C4D8F0E}" type="sibTrans" cxnId="{3A866A37-3B55-4929-9873-524E30DEF79A}">
      <dgm:prSet/>
      <dgm:spPr/>
      <dgm:t>
        <a:bodyPr/>
        <a:lstStyle/>
        <a:p>
          <a:endParaRPr lang="en-US"/>
        </a:p>
      </dgm:t>
    </dgm:pt>
    <dgm:pt modelId="{7D449F0B-DAEB-4B75-A9D9-4E615E04AE1D}" type="pres">
      <dgm:prSet presAssocID="{9B500F04-2551-49E1-9ACD-76B93E551A3F}" presName="root" presStyleCnt="0">
        <dgm:presLayoutVars>
          <dgm:dir/>
          <dgm:resizeHandles val="exact"/>
        </dgm:presLayoutVars>
      </dgm:prSet>
      <dgm:spPr/>
    </dgm:pt>
    <dgm:pt modelId="{9BD1DC91-7660-46B9-8834-E1598F421E30}" type="pres">
      <dgm:prSet presAssocID="{E21EB790-C69D-49FA-A39F-5B2CF9F7A91F}" presName="compNode" presStyleCnt="0"/>
      <dgm:spPr/>
    </dgm:pt>
    <dgm:pt modelId="{A3A828C6-96FE-46A4-87B7-BB1A106AD971}" type="pres">
      <dgm:prSet presAssocID="{E21EB790-C69D-49FA-A39F-5B2CF9F7A91F}" presName="bgRect" presStyleLbl="bgShp" presStyleIdx="0" presStyleCnt="3"/>
      <dgm:spPr/>
    </dgm:pt>
    <dgm:pt modelId="{21C9C076-51DF-4656-A6C4-8B7CB21CDB03}" type="pres">
      <dgm:prSet presAssocID="{E21EB790-C69D-49FA-A39F-5B2CF9F7A9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931A4641-A5E8-4891-BA0E-E8146320544A}" type="pres">
      <dgm:prSet presAssocID="{E21EB790-C69D-49FA-A39F-5B2CF9F7A91F}" presName="spaceRect" presStyleCnt="0"/>
      <dgm:spPr/>
    </dgm:pt>
    <dgm:pt modelId="{3276AA27-3F8D-486A-99E1-2D38982EC726}" type="pres">
      <dgm:prSet presAssocID="{E21EB790-C69D-49FA-A39F-5B2CF9F7A91F}" presName="parTx" presStyleLbl="revTx" presStyleIdx="0" presStyleCnt="3">
        <dgm:presLayoutVars>
          <dgm:chMax val="0"/>
          <dgm:chPref val="0"/>
        </dgm:presLayoutVars>
      </dgm:prSet>
      <dgm:spPr/>
    </dgm:pt>
    <dgm:pt modelId="{17EA9C42-9747-48B7-A30F-6EDA8BAE93CC}" type="pres">
      <dgm:prSet presAssocID="{2314E59C-D198-4E91-A585-4C5791532D2C}" presName="sibTrans" presStyleCnt="0"/>
      <dgm:spPr/>
    </dgm:pt>
    <dgm:pt modelId="{180AAE6C-B6D4-402B-9C88-69D1F121E98E}" type="pres">
      <dgm:prSet presAssocID="{EC06F490-8891-48DC-8EC9-59E167A20C4B}" presName="compNode" presStyleCnt="0"/>
      <dgm:spPr/>
    </dgm:pt>
    <dgm:pt modelId="{F57D3545-7A4C-41EE-891F-DF3251C5018D}" type="pres">
      <dgm:prSet presAssocID="{EC06F490-8891-48DC-8EC9-59E167A20C4B}" presName="bgRect" presStyleLbl="bgShp" presStyleIdx="1" presStyleCnt="3"/>
      <dgm:spPr/>
    </dgm:pt>
    <dgm:pt modelId="{74A0BEDA-97A0-4EAE-BB26-06EE3D3F16D7}" type="pres">
      <dgm:prSet presAssocID="{EC06F490-8891-48DC-8EC9-59E167A20C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4FFA9026-5E58-434A-9334-C1D1A1D04D76}" type="pres">
      <dgm:prSet presAssocID="{EC06F490-8891-48DC-8EC9-59E167A20C4B}" presName="spaceRect" presStyleCnt="0"/>
      <dgm:spPr/>
    </dgm:pt>
    <dgm:pt modelId="{B31CA569-0F0D-4CD5-B23F-D4A41D28A74F}" type="pres">
      <dgm:prSet presAssocID="{EC06F490-8891-48DC-8EC9-59E167A20C4B}" presName="parTx" presStyleLbl="revTx" presStyleIdx="1" presStyleCnt="3">
        <dgm:presLayoutVars>
          <dgm:chMax val="0"/>
          <dgm:chPref val="0"/>
        </dgm:presLayoutVars>
      </dgm:prSet>
      <dgm:spPr/>
    </dgm:pt>
    <dgm:pt modelId="{881FC7BD-49A9-4E8E-809C-5EC2603AB588}" type="pres">
      <dgm:prSet presAssocID="{F4BF5CBD-9472-4903-BF20-A1F6A6B53319}" presName="sibTrans" presStyleCnt="0"/>
      <dgm:spPr/>
    </dgm:pt>
    <dgm:pt modelId="{B2E10A7A-6A4C-4E87-B523-F1BAFA99DEDF}" type="pres">
      <dgm:prSet presAssocID="{3798A09A-F9A1-460A-9322-BC1232CCCBE9}" presName="compNode" presStyleCnt="0"/>
      <dgm:spPr/>
    </dgm:pt>
    <dgm:pt modelId="{D37003B3-F088-4EF3-B4BA-3DEF2B6059BE}" type="pres">
      <dgm:prSet presAssocID="{3798A09A-F9A1-460A-9322-BC1232CCCBE9}" presName="bgRect" presStyleLbl="bgShp" presStyleIdx="2" presStyleCnt="3"/>
      <dgm:spPr/>
    </dgm:pt>
    <dgm:pt modelId="{6896C240-6017-4706-B09A-89F058F48E1E}" type="pres">
      <dgm:prSet presAssocID="{3798A09A-F9A1-460A-9322-BC1232CCCB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93BAE45F-AB2F-45E0-931E-6299261E188D}" type="pres">
      <dgm:prSet presAssocID="{3798A09A-F9A1-460A-9322-BC1232CCCBE9}" presName="spaceRect" presStyleCnt="0"/>
      <dgm:spPr/>
    </dgm:pt>
    <dgm:pt modelId="{5D60A31A-C364-4305-826E-C13CEC214111}" type="pres">
      <dgm:prSet presAssocID="{3798A09A-F9A1-460A-9322-BC1232CCCBE9}" presName="parTx" presStyleLbl="revTx" presStyleIdx="2" presStyleCnt="3">
        <dgm:presLayoutVars>
          <dgm:chMax val="0"/>
          <dgm:chPref val="0"/>
        </dgm:presLayoutVars>
      </dgm:prSet>
      <dgm:spPr/>
    </dgm:pt>
  </dgm:ptLst>
  <dgm:cxnLst>
    <dgm:cxn modelId="{D2D1DA34-7D00-4FC5-A097-8A51506D0F87}" type="presOf" srcId="{EC06F490-8891-48DC-8EC9-59E167A20C4B}" destId="{B31CA569-0F0D-4CD5-B23F-D4A41D28A74F}" srcOrd="0" destOrd="0" presId="urn:microsoft.com/office/officeart/2018/2/layout/IconVerticalSolidList"/>
    <dgm:cxn modelId="{3A866A37-3B55-4929-9873-524E30DEF79A}" srcId="{9B500F04-2551-49E1-9ACD-76B93E551A3F}" destId="{3798A09A-F9A1-460A-9322-BC1232CCCBE9}" srcOrd="2" destOrd="0" parTransId="{5FD7272F-1D89-4819-AB27-DDFF5266C52F}" sibTransId="{F3FD7FDE-170D-4CA3-9000-FD1E2C4D8F0E}"/>
    <dgm:cxn modelId="{9015195E-4B80-43ED-BACC-4ABC329BED7E}" type="presOf" srcId="{3798A09A-F9A1-460A-9322-BC1232CCCBE9}" destId="{5D60A31A-C364-4305-826E-C13CEC214111}" srcOrd="0" destOrd="0" presId="urn:microsoft.com/office/officeart/2018/2/layout/IconVerticalSolidList"/>
    <dgm:cxn modelId="{44C8435E-539C-4E14-9325-80A040A2C701}" type="presOf" srcId="{E21EB790-C69D-49FA-A39F-5B2CF9F7A91F}" destId="{3276AA27-3F8D-486A-99E1-2D38982EC726}" srcOrd="0" destOrd="0" presId="urn:microsoft.com/office/officeart/2018/2/layout/IconVerticalSolidList"/>
    <dgm:cxn modelId="{24EA2162-CEE8-4ADC-8C8E-6968A3D6C181}" srcId="{9B500F04-2551-49E1-9ACD-76B93E551A3F}" destId="{EC06F490-8891-48DC-8EC9-59E167A20C4B}" srcOrd="1" destOrd="0" parTransId="{BD88CD31-B43B-4FB0-A73C-55D0022576E2}" sibTransId="{F4BF5CBD-9472-4903-BF20-A1F6A6B53319}"/>
    <dgm:cxn modelId="{1D671863-43F7-4707-9627-E1E0ABF2032D}" srcId="{9B500F04-2551-49E1-9ACD-76B93E551A3F}" destId="{E21EB790-C69D-49FA-A39F-5B2CF9F7A91F}" srcOrd="0" destOrd="0" parTransId="{3CDA73AA-839F-4990-9054-8C05E78DEF75}" sibTransId="{2314E59C-D198-4E91-A585-4C5791532D2C}"/>
    <dgm:cxn modelId="{0744477E-5BFC-4E1A-8D7F-F6C7DBEFC25F}" type="presOf" srcId="{9B500F04-2551-49E1-9ACD-76B93E551A3F}" destId="{7D449F0B-DAEB-4B75-A9D9-4E615E04AE1D}" srcOrd="0" destOrd="0" presId="urn:microsoft.com/office/officeart/2018/2/layout/IconVerticalSolidList"/>
    <dgm:cxn modelId="{D1520C6E-50D3-4FCE-832D-E6E9AC74A4FA}" type="presParOf" srcId="{7D449F0B-DAEB-4B75-A9D9-4E615E04AE1D}" destId="{9BD1DC91-7660-46B9-8834-E1598F421E30}" srcOrd="0" destOrd="0" presId="urn:microsoft.com/office/officeart/2018/2/layout/IconVerticalSolidList"/>
    <dgm:cxn modelId="{8B03C58C-8789-4E91-BB75-0134A9458601}" type="presParOf" srcId="{9BD1DC91-7660-46B9-8834-E1598F421E30}" destId="{A3A828C6-96FE-46A4-87B7-BB1A106AD971}" srcOrd="0" destOrd="0" presId="urn:microsoft.com/office/officeart/2018/2/layout/IconVerticalSolidList"/>
    <dgm:cxn modelId="{983CC599-5F8B-4E4A-ACFF-7D708D0147E4}" type="presParOf" srcId="{9BD1DC91-7660-46B9-8834-E1598F421E30}" destId="{21C9C076-51DF-4656-A6C4-8B7CB21CDB03}" srcOrd="1" destOrd="0" presId="urn:microsoft.com/office/officeart/2018/2/layout/IconVerticalSolidList"/>
    <dgm:cxn modelId="{F37450B9-F4DD-4D6D-8716-259AF07CB00C}" type="presParOf" srcId="{9BD1DC91-7660-46B9-8834-E1598F421E30}" destId="{931A4641-A5E8-4891-BA0E-E8146320544A}" srcOrd="2" destOrd="0" presId="urn:microsoft.com/office/officeart/2018/2/layout/IconVerticalSolidList"/>
    <dgm:cxn modelId="{B5AFF678-9604-4629-BE7B-3FEF78152EB2}" type="presParOf" srcId="{9BD1DC91-7660-46B9-8834-E1598F421E30}" destId="{3276AA27-3F8D-486A-99E1-2D38982EC726}" srcOrd="3" destOrd="0" presId="urn:microsoft.com/office/officeart/2018/2/layout/IconVerticalSolidList"/>
    <dgm:cxn modelId="{317326E9-F2BB-43DA-B302-5508723B2826}" type="presParOf" srcId="{7D449F0B-DAEB-4B75-A9D9-4E615E04AE1D}" destId="{17EA9C42-9747-48B7-A30F-6EDA8BAE93CC}" srcOrd="1" destOrd="0" presId="urn:microsoft.com/office/officeart/2018/2/layout/IconVerticalSolidList"/>
    <dgm:cxn modelId="{592C86E5-19ED-4EC9-8C36-96A3E00785D8}" type="presParOf" srcId="{7D449F0B-DAEB-4B75-A9D9-4E615E04AE1D}" destId="{180AAE6C-B6D4-402B-9C88-69D1F121E98E}" srcOrd="2" destOrd="0" presId="urn:microsoft.com/office/officeart/2018/2/layout/IconVerticalSolidList"/>
    <dgm:cxn modelId="{CABCBF23-D0D8-430D-90D2-6A74ACFD31DA}" type="presParOf" srcId="{180AAE6C-B6D4-402B-9C88-69D1F121E98E}" destId="{F57D3545-7A4C-41EE-891F-DF3251C5018D}" srcOrd="0" destOrd="0" presId="urn:microsoft.com/office/officeart/2018/2/layout/IconVerticalSolidList"/>
    <dgm:cxn modelId="{6B008772-491C-4753-BBAA-3C3D8E530A11}" type="presParOf" srcId="{180AAE6C-B6D4-402B-9C88-69D1F121E98E}" destId="{74A0BEDA-97A0-4EAE-BB26-06EE3D3F16D7}" srcOrd="1" destOrd="0" presId="urn:microsoft.com/office/officeart/2018/2/layout/IconVerticalSolidList"/>
    <dgm:cxn modelId="{AEC56D5F-6EAB-41B1-9AEC-54A6DE8EF42D}" type="presParOf" srcId="{180AAE6C-B6D4-402B-9C88-69D1F121E98E}" destId="{4FFA9026-5E58-434A-9334-C1D1A1D04D76}" srcOrd="2" destOrd="0" presId="urn:microsoft.com/office/officeart/2018/2/layout/IconVerticalSolidList"/>
    <dgm:cxn modelId="{8F1E8C50-D529-48FC-A05B-F146EA27E7F6}" type="presParOf" srcId="{180AAE6C-B6D4-402B-9C88-69D1F121E98E}" destId="{B31CA569-0F0D-4CD5-B23F-D4A41D28A74F}" srcOrd="3" destOrd="0" presId="urn:microsoft.com/office/officeart/2018/2/layout/IconVerticalSolidList"/>
    <dgm:cxn modelId="{FFC4F655-D17F-46C8-A3A9-5FB073FC819D}" type="presParOf" srcId="{7D449F0B-DAEB-4B75-A9D9-4E615E04AE1D}" destId="{881FC7BD-49A9-4E8E-809C-5EC2603AB588}" srcOrd="3" destOrd="0" presId="urn:microsoft.com/office/officeart/2018/2/layout/IconVerticalSolidList"/>
    <dgm:cxn modelId="{F51CD8FE-7C7A-42C6-87DA-540989A738D8}" type="presParOf" srcId="{7D449F0B-DAEB-4B75-A9D9-4E615E04AE1D}" destId="{B2E10A7A-6A4C-4E87-B523-F1BAFA99DEDF}" srcOrd="4" destOrd="0" presId="urn:microsoft.com/office/officeart/2018/2/layout/IconVerticalSolidList"/>
    <dgm:cxn modelId="{2A2D020D-FF9A-48CA-A5B1-F79A8632B536}" type="presParOf" srcId="{B2E10A7A-6A4C-4E87-B523-F1BAFA99DEDF}" destId="{D37003B3-F088-4EF3-B4BA-3DEF2B6059BE}" srcOrd="0" destOrd="0" presId="urn:microsoft.com/office/officeart/2018/2/layout/IconVerticalSolidList"/>
    <dgm:cxn modelId="{DDAFF340-85A0-4CC2-8A55-B8D5B5CE6E52}" type="presParOf" srcId="{B2E10A7A-6A4C-4E87-B523-F1BAFA99DEDF}" destId="{6896C240-6017-4706-B09A-89F058F48E1E}" srcOrd="1" destOrd="0" presId="urn:microsoft.com/office/officeart/2018/2/layout/IconVerticalSolidList"/>
    <dgm:cxn modelId="{A080F960-6654-4C02-A55B-16FAD7D41BE7}" type="presParOf" srcId="{B2E10A7A-6A4C-4E87-B523-F1BAFA99DEDF}" destId="{93BAE45F-AB2F-45E0-931E-6299261E188D}" srcOrd="2" destOrd="0" presId="urn:microsoft.com/office/officeart/2018/2/layout/IconVerticalSolidList"/>
    <dgm:cxn modelId="{9E9FC4F0-6D29-49C6-9488-C162C896FCCD}" type="presParOf" srcId="{B2E10A7A-6A4C-4E87-B523-F1BAFA99DEDF}" destId="{5D60A31A-C364-4305-826E-C13CEC2141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61A8B9-C840-4595-965C-1DB912F508A7}"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88CC386A-01A3-4922-BA1E-03648C4517F6}">
      <dgm:prSet/>
      <dgm:spPr/>
      <dgm:t>
        <a:bodyPr/>
        <a:lstStyle/>
        <a:p>
          <a:r>
            <a:rPr lang="en-US"/>
            <a:t>This website initially has an Authentication process, where the users must either register or login to the website using credentials</a:t>
          </a:r>
          <a:r>
            <a:rPr lang="en-US">
              <a:latin typeface="Calibri Light" panose="020F0302020204030204"/>
            </a:rPr>
            <a:t>.</a:t>
          </a:r>
          <a:endParaRPr lang="en-US"/>
        </a:p>
      </dgm:t>
    </dgm:pt>
    <dgm:pt modelId="{7410DF0A-5A5C-4606-9439-64219722B294}" type="parTrans" cxnId="{7FB71201-BAD6-4C11-8927-F9ACD632D6BB}">
      <dgm:prSet/>
      <dgm:spPr/>
      <dgm:t>
        <a:bodyPr/>
        <a:lstStyle/>
        <a:p>
          <a:endParaRPr lang="en-US"/>
        </a:p>
      </dgm:t>
    </dgm:pt>
    <dgm:pt modelId="{5CE493B9-9E05-45F1-9280-84AC26B8BEE3}" type="sibTrans" cxnId="{7FB71201-BAD6-4C11-8927-F9ACD632D6BB}">
      <dgm:prSet/>
      <dgm:spPr/>
      <dgm:t>
        <a:bodyPr/>
        <a:lstStyle/>
        <a:p>
          <a:endParaRPr lang="en-US"/>
        </a:p>
      </dgm:t>
    </dgm:pt>
    <dgm:pt modelId="{A61FAF3E-7670-4743-8003-511626FBEAEC}">
      <dgm:prSet/>
      <dgm:spPr/>
      <dgm:t>
        <a:bodyPr/>
        <a:lstStyle/>
        <a:p>
          <a:pPr rtl="0"/>
          <a:r>
            <a:rPr lang="en-US"/>
            <a:t>If the user want to upload a research paper, should fill the text fields like topic, year, subtopic, and technique.</a:t>
          </a:r>
        </a:p>
      </dgm:t>
    </dgm:pt>
    <dgm:pt modelId="{9B335382-B2DD-42CB-B524-D4788DBCABB1}" type="parTrans" cxnId="{BF7AA1F1-5A51-40B4-A554-A55823FF0DA4}">
      <dgm:prSet/>
      <dgm:spPr/>
      <dgm:t>
        <a:bodyPr/>
        <a:lstStyle/>
        <a:p>
          <a:endParaRPr lang="en-US"/>
        </a:p>
      </dgm:t>
    </dgm:pt>
    <dgm:pt modelId="{E3ECC804-E50C-409A-B15A-87090079F240}" type="sibTrans" cxnId="{BF7AA1F1-5A51-40B4-A554-A55823FF0DA4}">
      <dgm:prSet/>
      <dgm:spPr/>
      <dgm:t>
        <a:bodyPr/>
        <a:lstStyle/>
        <a:p>
          <a:endParaRPr lang="en-US"/>
        </a:p>
      </dgm:t>
    </dgm:pt>
    <dgm:pt modelId="{B8E751DF-E903-46F4-B7DA-5CAFCEA4B3EB}">
      <dgm:prSet/>
      <dgm:spPr/>
      <dgm:t>
        <a:bodyPr/>
        <a:lstStyle/>
        <a:p>
          <a:pPr rtl="0"/>
          <a:r>
            <a:rPr lang="en-US"/>
            <a:t>In the search page, the user can search for the desired paper using keywords which user used while uploading the paper.</a:t>
          </a:r>
        </a:p>
      </dgm:t>
    </dgm:pt>
    <dgm:pt modelId="{012C174B-7CBE-4997-9F01-2A11F5C6C68A}" type="parTrans" cxnId="{43AFE7DA-446F-4767-A84B-18EBC576D409}">
      <dgm:prSet/>
      <dgm:spPr/>
      <dgm:t>
        <a:bodyPr/>
        <a:lstStyle/>
        <a:p>
          <a:endParaRPr lang="en-US"/>
        </a:p>
      </dgm:t>
    </dgm:pt>
    <dgm:pt modelId="{B97CFDF8-A28A-4989-AE3C-055F8A85995E}" type="sibTrans" cxnId="{43AFE7DA-446F-4767-A84B-18EBC576D409}">
      <dgm:prSet/>
      <dgm:spPr/>
      <dgm:t>
        <a:bodyPr/>
        <a:lstStyle/>
        <a:p>
          <a:endParaRPr lang="en-US"/>
        </a:p>
      </dgm:t>
    </dgm:pt>
    <dgm:pt modelId="{0DDE0CDB-0C1C-483E-8EC6-F7519286D589}">
      <dgm:prSet/>
      <dgm:spPr/>
      <dgm:t>
        <a:bodyPr/>
        <a:lstStyle/>
        <a:p>
          <a:pPr rtl="0"/>
          <a:r>
            <a:rPr lang="en-US"/>
            <a:t>Once the user access the website, the dashboard is displayed in which it has upload and search page</a:t>
          </a:r>
          <a:r>
            <a:rPr lang="en-US">
              <a:latin typeface="Calibri Light" panose="020F0302020204030204"/>
            </a:rPr>
            <a:t>.</a:t>
          </a:r>
          <a:endParaRPr lang="en-US"/>
        </a:p>
      </dgm:t>
    </dgm:pt>
    <dgm:pt modelId="{1E5FF667-2D3C-4399-864F-B33845254095}" type="parTrans" cxnId="{EF591C90-84B5-47ED-9502-076DCBE7C585}">
      <dgm:prSet/>
      <dgm:spPr/>
      <dgm:t>
        <a:bodyPr/>
        <a:lstStyle/>
        <a:p>
          <a:endParaRPr lang="en-US"/>
        </a:p>
      </dgm:t>
    </dgm:pt>
    <dgm:pt modelId="{5D4CA3E8-7BF1-4F42-BD1F-7871ECEC82E9}" type="sibTrans" cxnId="{EF591C90-84B5-47ED-9502-076DCBE7C585}">
      <dgm:prSet/>
      <dgm:spPr/>
      <dgm:t>
        <a:bodyPr/>
        <a:lstStyle/>
        <a:p>
          <a:endParaRPr lang="en-US"/>
        </a:p>
      </dgm:t>
    </dgm:pt>
    <dgm:pt modelId="{8AFDCC66-92A7-40E6-AE0F-A595431962BC}">
      <dgm:prSet phldr="0"/>
      <dgm:spPr/>
      <dgm:t>
        <a:bodyPr/>
        <a:lstStyle/>
        <a:p>
          <a:pPr rtl="0"/>
          <a:r>
            <a:rPr lang="en-US"/>
            <a:t>User can view the paper in pdf format and can even download it</a:t>
          </a:r>
          <a:r>
            <a:rPr lang="en-US">
              <a:latin typeface="Calibri Light" panose="020F0302020204030204"/>
            </a:rPr>
            <a:t>.</a:t>
          </a:r>
        </a:p>
      </dgm:t>
    </dgm:pt>
    <dgm:pt modelId="{E2A5459B-C6DA-4FA3-BF6B-380E09E1FDA1}" type="parTrans" cxnId="{53D21F4C-4DF8-4C0D-9D16-B03FB59681B1}">
      <dgm:prSet/>
      <dgm:spPr/>
    </dgm:pt>
    <dgm:pt modelId="{C0E2B4C2-D516-4B1C-AB36-764030DE7940}" type="sibTrans" cxnId="{53D21F4C-4DF8-4C0D-9D16-B03FB59681B1}">
      <dgm:prSet/>
      <dgm:spPr/>
      <dgm:t>
        <a:bodyPr/>
        <a:lstStyle/>
        <a:p>
          <a:endParaRPr lang="en-US"/>
        </a:p>
        <a:p>
          <a:endParaRPr lang="en-US"/>
        </a:p>
      </dgm:t>
    </dgm:pt>
    <dgm:pt modelId="{244C2A52-BD11-4723-9CB6-323C72F2C637}">
      <dgm:prSet phldr="0"/>
      <dgm:spPr/>
      <dgm:t>
        <a:bodyPr/>
        <a:lstStyle/>
        <a:p>
          <a:pPr rtl="0"/>
          <a:r>
            <a:rPr lang="en-US"/>
            <a:t>If the user wants to note an important points for reference or for future use, he can add the comments in the comment section</a:t>
          </a:r>
          <a:r>
            <a:rPr lang="en-US">
              <a:latin typeface="Calibri Light" panose="020F0302020204030204"/>
            </a:rPr>
            <a:t>.</a:t>
          </a:r>
        </a:p>
      </dgm:t>
    </dgm:pt>
    <dgm:pt modelId="{8E5CE17C-65E4-44BA-8B6B-CEB8D72AF2F9}" type="parTrans" cxnId="{B17C9B6B-FC63-4805-9719-319A8DD17570}">
      <dgm:prSet/>
      <dgm:spPr/>
    </dgm:pt>
    <dgm:pt modelId="{A6054B25-60FB-43E4-B7CE-E94FE2BDF119}" type="sibTrans" cxnId="{B17C9B6B-FC63-4805-9719-319A8DD17570}">
      <dgm:prSet/>
      <dgm:spPr/>
    </dgm:pt>
    <dgm:pt modelId="{7A1E88B7-2CB6-4A85-A709-764F88C35087}" type="pres">
      <dgm:prSet presAssocID="{FA61A8B9-C840-4595-965C-1DB912F508A7}" presName="Name0" presStyleCnt="0">
        <dgm:presLayoutVars>
          <dgm:dir/>
          <dgm:resizeHandles val="exact"/>
        </dgm:presLayoutVars>
      </dgm:prSet>
      <dgm:spPr/>
    </dgm:pt>
    <dgm:pt modelId="{E68D1D7E-143F-4035-A6AF-48801B1E49B4}" type="pres">
      <dgm:prSet presAssocID="{88CC386A-01A3-4922-BA1E-03648C4517F6}" presName="node" presStyleLbl="node1" presStyleIdx="0" presStyleCnt="6">
        <dgm:presLayoutVars>
          <dgm:bulletEnabled val="1"/>
        </dgm:presLayoutVars>
      </dgm:prSet>
      <dgm:spPr/>
    </dgm:pt>
    <dgm:pt modelId="{974C9524-0A6B-4A42-9D55-81ADFA50B2A8}" type="pres">
      <dgm:prSet presAssocID="{5CE493B9-9E05-45F1-9280-84AC26B8BEE3}" presName="sibTrans" presStyleLbl="sibTrans1D1" presStyleIdx="0" presStyleCnt="5"/>
      <dgm:spPr/>
    </dgm:pt>
    <dgm:pt modelId="{9DF5B81D-5032-41C3-9E02-12B20F79640F}" type="pres">
      <dgm:prSet presAssocID="{5CE493B9-9E05-45F1-9280-84AC26B8BEE3}" presName="connectorText" presStyleLbl="sibTrans1D1" presStyleIdx="0" presStyleCnt="5"/>
      <dgm:spPr/>
    </dgm:pt>
    <dgm:pt modelId="{42460E23-34EF-4443-B2BA-F87A332D2B7E}" type="pres">
      <dgm:prSet presAssocID="{0DDE0CDB-0C1C-483E-8EC6-F7519286D589}" presName="node" presStyleLbl="node1" presStyleIdx="1" presStyleCnt="6">
        <dgm:presLayoutVars>
          <dgm:bulletEnabled val="1"/>
        </dgm:presLayoutVars>
      </dgm:prSet>
      <dgm:spPr/>
    </dgm:pt>
    <dgm:pt modelId="{2842F1C5-4CB2-4A44-8572-27472217221B}" type="pres">
      <dgm:prSet presAssocID="{5D4CA3E8-7BF1-4F42-BD1F-7871ECEC82E9}" presName="sibTrans" presStyleLbl="sibTrans1D1" presStyleIdx="1" presStyleCnt="5"/>
      <dgm:spPr/>
    </dgm:pt>
    <dgm:pt modelId="{4488CDE5-4889-42A9-9613-91B4DE08EBE0}" type="pres">
      <dgm:prSet presAssocID="{5D4CA3E8-7BF1-4F42-BD1F-7871ECEC82E9}" presName="connectorText" presStyleLbl="sibTrans1D1" presStyleIdx="1" presStyleCnt="5"/>
      <dgm:spPr/>
    </dgm:pt>
    <dgm:pt modelId="{F6A49107-0611-433F-9D78-F15958DAE7D9}" type="pres">
      <dgm:prSet presAssocID="{A61FAF3E-7670-4743-8003-511626FBEAEC}" presName="node" presStyleLbl="node1" presStyleIdx="2" presStyleCnt="6">
        <dgm:presLayoutVars>
          <dgm:bulletEnabled val="1"/>
        </dgm:presLayoutVars>
      </dgm:prSet>
      <dgm:spPr/>
    </dgm:pt>
    <dgm:pt modelId="{6C9585B7-52BE-42D3-ACD7-29B086E72E04}" type="pres">
      <dgm:prSet presAssocID="{E3ECC804-E50C-409A-B15A-87090079F240}" presName="sibTrans" presStyleLbl="sibTrans1D1" presStyleIdx="2" presStyleCnt="5"/>
      <dgm:spPr/>
    </dgm:pt>
    <dgm:pt modelId="{F0341850-F3E1-42FA-8500-A3DBA187B708}" type="pres">
      <dgm:prSet presAssocID="{E3ECC804-E50C-409A-B15A-87090079F240}" presName="connectorText" presStyleLbl="sibTrans1D1" presStyleIdx="2" presStyleCnt="5"/>
      <dgm:spPr/>
    </dgm:pt>
    <dgm:pt modelId="{B577B615-1892-47DB-BD71-8BD85DC79068}" type="pres">
      <dgm:prSet presAssocID="{B8E751DF-E903-46F4-B7DA-5CAFCEA4B3EB}" presName="node" presStyleLbl="node1" presStyleIdx="3" presStyleCnt="6">
        <dgm:presLayoutVars>
          <dgm:bulletEnabled val="1"/>
        </dgm:presLayoutVars>
      </dgm:prSet>
      <dgm:spPr/>
    </dgm:pt>
    <dgm:pt modelId="{96BD2534-0BEC-4855-B6F7-8F3BF9F1B7A2}" type="pres">
      <dgm:prSet presAssocID="{B97CFDF8-A28A-4989-AE3C-055F8A85995E}" presName="sibTrans" presStyleLbl="sibTrans1D1" presStyleIdx="3" presStyleCnt="5"/>
      <dgm:spPr/>
    </dgm:pt>
    <dgm:pt modelId="{73323341-7471-4C75-8D40-74251199584A}" type="pres">
      <dgm:prSet presAssocID="{B97CFDF8-A28A-4989-AE3C-055F8A85995E}" presName="connectorText" presStyleLbl="sibTrans1D1" presStyleIdx="3" presStyleCnt="5"/>
      <dgm:spPr/>
    </dgm:pt>
    <dgm:pt modelId="{05E0B867-B4C4-4A2A-8AAF-7B75BF627F83}" type="pres">
      <dgm:prSet presAssocID="{8AFDCC66-92A7-40E6-AE0F-A595431962BC}" presName="node" presStyleLbl="node1" presStyleIdx="4" presStyleCnt="6">
        <dgm:presLayoutVars>
          <dgm:bulletEnabled val="1"/>
        </dgm:presLayoutVars>
      </dgm:prSet>
      <dgm:spPr/>
    </dgm:pt>
    <dgm:pt modelId="{985C3641-11C3-4DB8-B1DC-17E5CB9D4124}" type="pres">
      <dgm:prSet presAssocID="{C0E2B4C2-D516-4B1C-AB36-764030DE7940}" presName="sibTrans" presStyleLbl="sibTrans1D1" presStyleIdx="4" presStyleCnt="5"/>
      <dgm:spPr/>
    </dgm:pt>
    <dgm:pt modelId="{C0A8719B-586F-4027-B46F-D9564F3951A6}" type="pres">
      <dgm:prSet presAssocID="{C0E2B4C2-D516-4B1C-AB36-764030DE7940}" presName="connectorText" presStyleLbl="sibTrans1D1" presStyleIdx="4" presStyleCnt="5"/>
      <dgm:spPr/>
    </dgm:pt>
    <dgm:pt modelId="{317FB8EA-803A-4346-855A-692D6E6D6FC4}" type="pres">
      <dgm:prSet presAssocID="{244C2A52-BD11-4723-9CB6-323C72F2C637}" presName="node" presStyleLbl="node1" presStyleIdx="5" presStyleCnt="6">
        <dgm:presLayoutVars>
          <dgm:bulletEnabled val="1"/>
        </dgm:presLayoutVars>
      </dgm:prSet>
      <dgm:spPr/>
    </dgm:pt>
  </dgm:ptLst>
  <dgm:cxnLst>
    <dgm:cxn modelId="{7FB71201-BAD6-4C11-8927-F9ACD632D6BB}" srcId="{FA61A8B9-C840-4595-965C-1DB912F508A7}" destId="{88CC386A-01A3-4922-BA1E-03648C4517F6}" srcOrd="0" destOrd="0" parTransId="{7410DF0A-5A5C-4606-9439-64219722B294}" sibTransId="{5CE493B9-9E05-45F1-9280-84AC26B8BEE3}"/>
    <dgm:cxn modelId="{EADDBE37-3735-40BC-A10C-1C2B0F7630FB}" type="presOf" srcId="{FA61A8B9-C840-4595-965C-1DB912F508A7}" destId="{7A1E88B7-2CB6-4A85-A709-764F88C35087}" srcOrd="0" destOrd="0" presId="urn:microsoft.com/office/officeart/2016/7/layout/RepeatingBendingProcessNew"/>
    <dgm:cxn modelId="{67D2A15B-8980-43CB-988E-0C1EB0AE54AA}" type="presOf" srcId="{5D4CA3E8-7BF1-4F42-BD1F-7871ECEC82E9}" destId="{4488CDE5-4889-42A9-9613-91B4DE08EBE0}" srcOrd="1" destOrd="0" presId="urn:microsoft.com/office/officeart/2016/7/layout/RepeatingBendingProcessNew"/>
    <dgm:cxn modelId="{0E42655C-D764-4EE8-AEA0-34C5D31381C4}" type="presOf" srcId="{5CE493B9-9E05-45F1-9280-84AC26B8BEE3}" destId="{9DF5B81D-5032-41C3-9E02-12B20F79640F}" srcOrd="1" destOrd="0" presId="urn:microsoft.com/office/officeart/2016/7/layout/RepeatingBendingProcessNew"/>
    <dgm:cxn modelId="{3256F748-53B7-4C75-B61D-518DA8A62E95}" type="presOf" srcId="{5CE493B9-9E05-45F1-9280-84AC26B8BEE3}" destId="{974C9524-0A6B-4A42-9D55-81ADFA50B2A8}" srcOrd="0" destOrd="0" presId="urn:microsoft.com/office/officeart/2016/7/layout/RepeatingBendingProcessNew"/>
    <dgm:cxn modelId="{B17C9B6B-FC63-4805-9719-319A8DD17570}" srcId="{FA61A8B9-C840-4595-965C-1DB912F508A7}" destId="{244C2A52-BD11-4723-9CB6-323C72F2C637}" srcOrd="5" destOrd="0" parTransId="{8E5CE17C-65E4-44BA-8B6B-CEB8D72AF2F9}" sibTransId="{A6054B25-60FB-43E4-B7CE-E94FE2BDF119}"/>
    <dgm:cxn modelId="{53D21F4C-4DF8-4C0D-9D16-B03FB59681B1}" srcId="{FA61A8B9-C840-4595-965C-1DB912F508A7}" destId="{8AFDCC66-92A7-40E6-AE0F-A595431962BC}" srcOrd="4" destOrd="0" parTransId="{E2A5459B-C6DA-4FA3-BF6B-380E09E1FDA1}" sibTransId="{C0E2B4C2-D516-4B1C-AB36-764030DE7940}"/>
    <dgm:cxn modelId="{6F34366D-725A-4073-9A55-C71231C9B23E}" type="presOf" srcId="{244C2A52-BD11-4723-9CB6-323C72F2C637}" destId="{317FB8EA-803A-4346-855A-692D6E6D6FC4}" srcOrd="0" destOrd="0" presId="urn:microsoft.com/office/officeart/2016/7/layout/RepeatingBendingProcessNew"/>
    <dgm:cxn modelId="{94B9846E-3441-4D64-8015-F9E47C8677E9}" type="presOf" srcId="{8AFDCC66-92A7-40E6-AE0F-A595431962BC}" destId="{05E0B867-B4C4-4A2A-8AAF-7B75BF627F83}" srcOrd="0" destOrd="0" presId="urn:microsoft.com/office/officeart/2016/7/layout/RepeatingBendingProcessNew"/>
    <dgm:cxn modelId="{CAF8F171-C0C8-46CC-92B2-9E8BA5992437}" type="presOf" srcId="{C0E2B4C2-D516-4B1C-AB36-764030DE7940}" destId="{985C3641-11C3-4DB8-B1DC-17E5CB9D4124}" srcOrd="0" destOrd="0" presId="urn:microsoft.com/office/officeart/2016/7/layout/RepeatingBendingProcessNew"/>
    <dgm:cxn modelId="{3E022974-1973-4B7F-B0DA-24DEFA6E4D33}" type="presOf" srcId="{88CC386A-01A3-4922-BA1E-03648C4517F6}" destId="{E68D1D7E-143F-4035-A6AF-48801B1E49B4}" srcOrd="0" destOrd="0" presId="urn:microsoft.com/office/officeart/2016/7/layout/RepeatingBendingProcessNew"/>
    <dgm:cxn modelId="{CA988978-E860-4FEA-B26F-31EA883D2F09}" type="presOf" srcId="{A61FAF3E-7670-4743-8003-511626FBEAEC}" destId="{F6A49107-0611-433F-9D78-F15958DAE7D9}" srcOrd="0" destOrd="0" presId="urn:microsoft.com/office/officeart/2016/7/layout/RepeatingBendingProcessNew"/>
    <dgm:cxn modelId="{E43E9883-12F4-4BF7-8241-CE05F591A296}" type="presOf" srcId="{C0E2B4C2-D516-4B1C-AB36-764030DE7940}" destId="{C0A8719B-586F-4027-B46F-D9564F3951A6}" srcOrd="1" destOrd="0" presId="urn:microsoft.com/office/officeart/2016/7/layout/RepeatingBendingProcessNew"/>
    <dgm:cxn modelId="{EF591C90-84B5-47ED-9502-076DCBE7C585}" srcId="{FA61A8B9-C840-4595-965C-1DB912F508A7}" destId="{0DDE0CDB-0C1C-483E-8EC6-F7519286D589}" srcOrd="1" destOrd="0" parTransId="{1E5FF667-2D3C-4399-864F-B33845254095}" sibTransId="{5D4CA3E8-7BF1-4F42-BD1F-7871ECEC82E9}"/>
    <dgm:cxn modelId="{2DA901A3-3A55-4E5B-8016-D090B977A3EF}" type="presOf" srcId="{B8E751DF-E903-46F4-B7DA-5CAFCEA4B3EB}" destId="{B577B615-1892-47DB-BD71-8BD85DC79068}" srcOrd="0" destOrd="0" presId="urn:microsoft.com/office/officeart/2016/7/layout/RepeatingBendingProcessNew"/>
    <dgm:cxn modelId="{05D90AAA-9B04-40B2-89CC-DEB9564BD77B}" type="presOf" srcId="{B97CFDF8-A28A-4989-AE3C-055F8A85995E}" destId="{96BD2534-0BEC-4855-B6F7-8F3BF9F1B7A2}" srcOrd="0" destOrd="0" presId="urn:microsoft.com/office/officeart/2016/7/layout/RepeatingBendingProcessNew"/>
    <dgm:cxn modelId="{20E9ACAC-B8AE-4CC6-8711-76B2A073ACC8}" type="presOf" srcId="{E3ECC804-E50C-409A-B15A-87090079F240}" destId="{F0341850-F3E1-42FA-8500-A3DBA187B708}" srcOrd="1" destOrd="0" presId="urn:microsoft.com/office/officeart/2016/7/layout/RepeatingBendingProcessNew"/>
    <dgm:cxn modelId="{FBF4ADB7-2C55-4101-9EFC-72B22543DD56}" type="presOf" srcId="{E3ECC804-E50C-409A-B15A-87090079F240}" destId="{6C9585B7-52BE-42D3-ACD7-29B086E72E04}" srcOrd="0" destOrd="0" presId="urn:microsoft.com/office/officeart/2016/7/layout/RepeatingBendingProcessNew"/>
    <dgm:cxn modelId="{43AFE7DA-446F-4767-A84B-18EBC576D409}" srcId="{FA61A8B9-C840-4595-965C-1DB912F508A7}" destId="{B8E751DF-E903-46F4-B7DA-5CAFCEA4B3EB}" srcOrd="3" destOrd="0" parTransId="{012C174B-7CBE-4997-9F01-2A11F5C6C68A}" sibTransId="{B97CFDF8-A28A-4989-AE3C-055F8A85995E}"/>
    <dgm:cxn modelId="{63AB03E2-6905-45C4-AFE6-45277029C897}" type="presOf" srcId="{5D4CA3E8-7BF1-4F42-BD1F-7871ECEC82E9}" destId="{2842F1C5-4CB2-4A44-8572-27472217221B}" srcOrd="0" destOrd="0" presId="urn:microsoft.com/office/officeart/2016/7/layout/RepeatingBendingProcessNew"/>
    <dgm:cxn modelId="{7A928EE5-CD5D-423B-A8C3-165D03093039}" type="presOf" srcId="{0DDE0CDB-0C1C-483E-8EC6-F7519286D589}" destId="{42460E23-34EF-4443-B2BA-F87A332D2B7E}" srcOrd="0" destOrd="0" presId="urn:microsoft.com/office/officeart/2016/7/layout/RepeatingBendingProcessNew"/>
    <dgm:cxn modelId="{B94782EF-F23F-4119-9E93-3CDF280BD271}" type="presOf" srcId="{B97CFDF8-A28A-4989-AE3C-055F8A85995E}" destId="{73323341-7471-4C75-8D40-74251199584A}" srcOrd="1" destOrd="0" presId="urn:microsoft.com/office/officeart/2016/7/layout/RepeatingBendingProcessNew"/>
    <dgm:cxn modelId="{BF7AA1F1-5A51-40B4-A554-A55823FF0DA4}" srcId="{FA61A8B9-C840-4595-965C-1DB912F508A7}" destId="{A61FAF3E-7670-4743-8003-511626FBEAEC}" srcOrd="2" destOrd="0" parTransId="{9B335382-B2DD-42CB-B524-D4788DBCABB1}" sibTransId="{E3ECC804-E50C-409A-B15A-87090079F240}"/>
    <dgm:cxn modelId="{5D0241CC-803F-4CC8-AAE2-4DBDD185F68F}" type="presParOf" srcId="{7A1E88B7-2CB6-4A85-A709-764F88C35087}" destId="{E68D1D7E-143F-4035-A6AF-48801B1E49B4}" srcOrd="0" destOrd="0" presId="urn:microsoft.com/office/officeart/2016/7/layout/RepeatingBendingProcessNew"/>
    <dgm:cxn modelId="{9C7E85EB-E7CF-47A8-90F4-E7710E646D51}" type="presParOf" srcId="{7A1E88B7-2CB6-4A85-A709-764F88C35087}" destId="{974C9524-0A6B-4A42-9D55-81ADFA50B2A8}" srcOrd="1" destOrd="0" presId="urn:microsoft.com/office/officeart/2016/7/layout/RepeatingBendingProcessNew"/>
    <dgm:cxn modelId="{0F031797-2459-43D4-BBF8-AED5DE589BA2}" type="presParOf" srcId="{974C9524-0A6B-4A42-9D55-81ADFA50B2A8}" destId="{9DF5B81D-5032-41C3-9E02-12B20F79640F}" srcOrd="0" destOrd="0" presId="urn:microsoft.com/office/officeart/2016/7/layout/RepeatingBendingProcessNew"/>
    <dgm:cxn modelId="{9B1241E4-E556-4162-9B6A-9C8763A2C56A}" type="presParOf" srcId="{7A1E88B7-2CB6-4A85-A709-764F88C35087}" destId="{42460E23-34EF-4443-B2BA-F87A332D2B7E}" srcOrd="2" destOrd="0" presId="urn:microsoft.com/office/officeart/2016/7/layout/RepeatingBendingProcessNew"/>
    <dgm:cxn modelId="{E2EA258E-7C2A-4165-934A-DE90CB6C5214}" type="presParOf" srcId="{7A1E88B7-2CB6-4A85-A709-764F88C35087}" destId="{2842F1C5-4CB2-4A44-8572-27472217221B}" srcOrd="3" destOrd="0" presId="urn:microsoft.com/office/officeart/2016/7/layout/RepeatingBendingProcessNew"/>
    <dgm:cxn modelId="{6D898AB1-4719-4E2E-9AC2-046DC434F900}" type="presParOf" srcId="{2842F1C5-4CB2-4A44-8572-27472217221B}" destId="{4488CDE5-4889-42A9-9613-91B4DE08EBE0}" srcOrd="0" destOrd="0" presId="urn:microsoft.com/office/officeart/2016/7/layout/RepeatingBendingProcessNew"/>
    <dgm:cxn modelId="{D9A68905-2310-4FD6-9078-C1EF06B5921D}" type="presParOf" srcId="{7A1E88B7-2CB6-4A85-A709-764F88C35087}" destId="{F6A49107-0611-433F-9D78-F15958DAE7D9}" srcOrd="4" destOrd="0" presId="urn:microsoft.com/office/officeart/2016/7/layout/RepeatingBendingProcessNew"/>
    <dgm:cxn modelId="{9A22BB68-67B6-4653-A07A-7119150076FA}" type="presParOf" srcId="{7A1E88B7-2CB6-4A85-A709-764F88C35087}" destId="{6C9585B7-52BE-42D3-ACD7-29B086E72E04}" srcOrd="5" destOrd="0" presId="urn:microsoft.com/office/officeart/2016/7/layout/RepeatingBendingProcessNew"/>
    <dgm:cxn modelId="{0CC3824E-0D62-4ACF-B74D-1C05E1559523}" type="presParOf" srcId="{6C9585B7-52BE-42D3-ACD7-29B086E72E04}" destId="{F0341850-F3E1-42FA-8500-A3DBA187B708}" srcOrd="0" destOrd="0" presId="urn:microsoft.com/office/officeart/2016/7/layout/RepeatingBendingProcessNew"/>
    <dgm:cxn modelId="{70A19E15-B15F-4F7D-AB4E-9D89DA3108BA}" type="presParOf" srcId="{7A1E88B7-2CB6-4A85-A709-764F88C35087}" destId="{B577B615-1892-47DB-BD71-8BD85DC79068}" srcOrd="6" destOrd="0" presId="urn:microsoft.com/office/officeart/2016/7/layout/RepeatingBendingProcessNew"/>
    <dgm:cxn modelId="{914D1451-8271-4BCA-B807-ECCD16823824}" type="presParOf" srcId="{7A1E88B7-2CB6-4A85-A709-764F88C35087}" destId="{96BD2534-0BEC-4855-B6F7-8F3BF9F1B7A2}" srcOrd="7" destOrd="0" presId="urn:microsoft.com/office/officeart/2016/7/layout/RepeatingBendingProcessNew"/>
    <dgm:cxn modelId="{21CED1EA-400A-4B47-B549-580F11E879D2}" type="presParOf" srcId="{96BD2534-0BEC-4855-B6F7-8F3BF9F1B7A2}" destId="{73323341-7471-4C75-8D40-74251199584A}" srcOrd="0" destOrd="0" presId="urn:microsoft.com/office/officeart/2016/7/layout/RepeatingBendingProcessNew"/>
    <dgm:cxn modelId="{51E9FB84-4EEE-4D9F-A52C-59DD81A3948F}" type="presParOf" srcId="{7A1E88B7-2CB6-4A85-A709-764F88C35087}" destId="{05E0B867-B4C4-4A2A-8AAF-7B75BF627F83}" srcOrd="8" destOrd="0" presId="urn:microsoft.com/office/officeart/2016/7/layout/RepeatingBendingProcessNew"/>
    <dgm:cxn modelId="{FE3DB957-099F-4583-B59A-92642312EA42}" type="presParOf" srcId="{7A1E88B7-2CB6-4A85-A709-764F88C35087}" destId="{985C3641-11C3-4DB8-B1DC-17E5CB9D4124}" srcOrd="9" destOrd="0" presId="urn:microsoft.com/office/officeart/2016/7/layout/RepeatingBendingProcessNew"/>
    <dgm:cxn modelId="{4F29EE61-9EF9-4759-A748-F49AAF9211DD}" type="presParOf" srcId="{985C3641-11C3-4DB8-B1DC-17E5CB9D4124}" destId="{C0A8719B-586F-4027-B46F-D9564F3951A6}" srcOrd="0" destOrd="0" presId="urn:microsoft.com/office/officeart/2016/7/layout/RepeatingBendingProcessNew"/>
    <dgm:cxn modelId="{EFDBE2C7-7D98-4A8C-BCBF-CC14F9D0C079}" type="presParOf" srcId="{7A1E88B7-2CB6-4A85-A709-764F88C35087}" destId="{317FB8EA-803A-4346-855A-692D6E6D6FC4}"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7969D7-9060-4B22-8936-B171693812E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6A77E44-AA74-4747-B892-DE8D292D9FC8}">
      <dgm:prSet custT="1"/>
      <dgm:spPr/>
      <dgm:t>
        <a:bodyPr/>
        <a:lstStyle/>
        <a:p>
          <a:pPr>
            <a:lnSpc>
              <a:spcPct val="100000"/>
            </a:lnSpc>
          </a:pPr>
          <a:r>
            <a:rPr lang="en-US" sz="2800" dirty="0"/>
            <a:t>We were all working together by learning and implementing while working.</a:t>
          </a:r>
        </a:p>
      </dgm:t>
    </dgm:pt>
    <dgm:pt modelId="{EF56941D-1D86-46CC-A47B-A332BC5545D1}" type="parTrans" cxnId="{9A22C885-9D2F-4B91-A5F5-9CFF71A2BE24}">
      <dgm:prSet/>
      <dgm:spPr/>
      <dgm:t>
        <a:bodyPr/>
        <a:lstStyle/>
        <a:p>
          <a:endParaRPr lang="en-US"/>
        </a:p>
      </dgm:t>
    </dgm:pt>
    <dgm:pt modelId="{E6B4E2CC-3646-4891-B685-F8C699CC26E6}" type="sibTrans" cxnId="{9A22C885-9D2F-4B91-A5F5-9CFF71A2BE24}">
      <dgm:prSet/>
      <dgm:spPr/>
      <dgm:t>
        <a:bodyPr/>
        <a:lstStyle/>
        <a:p>
          <a:pPr>
            <a:lnSpc>
              <a:spcPct val="100000"/>
            </a:lnSpc>
          </a:pPr>
          <a:endParaRPr lang="en-US"/>
        </a:p>
      </dgm:t>
    </dgm:pt>
    <dgm:pt modelId="{0250C090-2C8E-4A39-A415-1666C4BEEC6C}">
      <dgm:prSet custT="1"/>
      <dgm:spPr/>
      <dgm:t>
        <a:bodyPr/>
        <a:lstStyle/>
        <a:p>
          <a:pPr>
            <a:lnSpc>
              <a:spcPct val="100000"/>
            </a:lnSpc>
          </a:pPr>
          <a:r>
            <a:rPr lang="en-US" sz="2800" dirty="0"/>
            <a:t>We struggled initially for integrating firebase with React.</a:t>
          </a:r>
        </a:p>
      </dgm:t>
    </dgm:pt>
    <dgm:pt modelId="{F41EC58E-FD2A-4A29-9116-45C073D208C9}" type="parTrans" cxnId="{3992BDBF-3011-4D0A-8DDD-F149C54A74EE}">
      <dgm:prSet/>
      <dgm:spPr/>
      <dgm:t>
        <a:bodyPr/>
        <a:lstStyle/>
        <a:p>
          <a:endParaRPr lang="en-US"/>
        </a:p>
      </dgm:t>
    </dgm:pt>
    <dgm:pt modelId="{58A14B57-F00E-4ABD-A38A-5AB7EA43076B}" type="sibTrans" cxnId="{3992BDBF-3011-4D0A-8DDD-F149C54A74EE}">
      <dgm:prSet/>
      <dgm:spPr/>
      <dgm:t>
        <a:bodyPr/>
        <a:lstStyle/>
        <a:p>
          <a:pPr>
            <a:lnSpc>
              <a:spcPct val="100000"/>
            </a:lnSpc>
          </a:pPr>
          <a:endParaRPr lang="en-US"/>
        </a:p>
      </dgm:t>
    </dgm:pt>
    <dgm:pt modelId="{901328EA-EB68-4102-A34B-D49A64E9E4E6}">
      <dgm:prSet custT="1"/>
      <dgm:spPr/>
      <dgm:t>
        <a:bodyPr/>
        <a:lstStyle/>
        <a:p>
          <a:pPr>
            <a:lnSpc>
              <a:spcPct val="100000"/>
            </a:lnSpc>
          </a:pPr>
          <a:r>
            <a:rPr lang="en-US" sz="2800" dirty="0"/>
            <a:t>Main challenging issue faced was to implement sorting functions.</a:t>
          </a:r>
        </a:p>
      </dgm:t>
    </dgm:pt>
    <dgm:pt modelId="{EEE28F3F-CAC5-423A-B182-90D638F1D3FE}" type="parTrans" cxnId="{61EB5DEF-7947-4C44-9BF2-126C855487DA}">
      <dgm:prSet/>
      <dgm:spPr/>
      <dgm:t>
        <a:bodyPr/>
        <a:lstStyle/>
        <a:p>
          <a:endParaRPr lang="en-US"/>
        </a:p>
      </dgm:t>
    </dgm:pt>
    <dgm:pt modelId="{063DC7E7-DC94-4406-884B-E505957B2DEF}" type="sibTrans" cxnId="{61EB5DEF-7947-4C44-9BF2-126C855487DA}">
      <dgm:prSet/>
      <dgm:spPr/>
      <dgm:t>
        <a:bodyPr/>
        <a:lstStyle/>
        <a:p>
          <a:pPr>
            <a:lnSpc>
              <a:spcPct val="100000"/>
            </a:lnSpc>
          </a:pPr>
          <a:endParaRPr lang="en-US"/>
        </a:p>
      </dgm:t>
    </dgm:pt>
    <dgm:pt modelId="{50CA27CC-FD53-4210-A7BB-879BB00399E4}">
      <dgm:prSet custT="1"/>
      <dgm:spPr/>
      <dgm:t>
        <a:bodyPr/>
        <a:lstStyle/>
        <a:p>
          <a:pPr>
            <a:lnSpc>
              <a:spcPct val="100000"/>
            </a:lnSpc>
          </a:pPr>
          <a:r>
            <a:rPr lang="en-US" sz="2800" dirty="0"/>
            <a:t>Completing project on limited time</a:t>
          </a:r>
        </a:p>
      </dgm:t>
    </dgm:pt>
    <dgm:pt modelId="{B409B60B-23A2-46CE-91B8-DC40215621C5}" type="parTrans" cxnId="{24DEA2ED-1B28-4E2C-9A21-4087A89BC90A}">
      <dgm:prSet/>
      <dgm:spPr/>
      <dgm:t>
        <a:bodyPr/>
        <a:lstStyle/>
        <a:p>
          <a:endParaRPr lang="en-US"/>
        </a:p>
      </dgm:t>
    </dgm:pt>
    <dgm:pt modelId="{979A7823-A796-4B2B-B372-F31BDA4E0719}" type="sibTrans" cxnId="{24DEA2ED-1B28-4E2C-9A21-4087A89BC90A}">
      <dgm:prSet/>
      <dgm:spPr/>
      <dgm:t>
        <a:bodyPr/>
        <a:lstStyle/>
        <a:p>
          <a:endParaRPr lang="en-US"/>
        </a:p>
      </dgm:t>
    </dgm:pt>
    <dgm:pt modelId="{C5DF42FD-43F6-4CEF-97B1-AB4A3F684138}" type="pres">
      <dgm:prSet presAssocID="{687969D7-9060-4B22-8936-B171693812E6}" presName="root" presStyleCnt="0">
        <dgm:presLayoutVars>
          <dgm:dir/>
          <dgm:resizeHandles val="exact"/>
        </dgm:presLayoutVars>
      </dgm:prSet>
      <dgm:spPr/>
    </dgm:pt>
    <dgm:pt modelId="{2889595A-19FF-425F-B2B6-27CB5D693F7B}" type="pres">
      <dgm:prSet presAssocID="{687969D7-9060-4B22-8936-B171693812E6}" presName="container" presStyleCnt="0">
        <dgm:presLayoutVars>
          <dgm:dir/>
          <dgm:resizeHandles val="exact"/>
        </dgm:presLayoutVars>
      </dgm:prSet>
      <dgm:spPr/>
    </dgm:pt>
    <dgm:pt modelId="{935FF8E5-37D3-4070-83FB-BDFBB5F6F99B}" type="pres">
      <dgm:prSet presAssocID="{56A77E44-AA74-4747-B892-DE8D292D9FC8}" presName="compNode" presStyleCnt="0"/>
      <dgm:spPr/>
    </dgm:pt>
    <dgm:pt modelId="{0D67861E-BEE3-43EE-82BF-D3C8CC13D1F7}" type="pres">
      <dgm:prSet presAssocID="{56A77E44-AA74-4747-B892-DE8D292D9FC8}" presName="iconBgRect" presStyleLbl="bgShp" presStyleIdx="0" presStyleCnt="4"/>
      <dgm:spPr/>
    </dgm:pt>
    <dgm:pt modelId="{EB45FCB2-83A7-479D-A867-18E3506E6344}" type="pres">
      <dgm:prSet presAssocID="{56A77E44-AA74-4747-B892-DE8D292D9F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6C6902B1-90DE-4DAC-B07E-D1DFD01CDD37}" type="pres">
      <dgm:prSet presAssocID="{56A77E44-AA74-4747-B892-DE8D292D9FC8}" presName="spaceRect" presStyleCnt="0"/>
      <dgm:spPr/>
    </dgm:pt>
    <dgm:pt modelId="{B5219030-70BF-4AA2-8AB0-A41014ADC8C8}" type="pres">
      <dgm:prSet presAssocID="{56A77E44-AA74-4747-B892-DE8D292D9FC8}" presName="textRect" presStyleLbl="revTx" presStyleIdx="0" presStyleCnt="4">
        <dgm:presLayoutVars>
          <dgm:chMax val="1"/>
          <dgm:chPref val="1"/>
        </dgm:presLayoutVars>
      </dgm:prSet>
      <dgm:spPr/>
    </dgm:pt>
    <dgm:pt modelId="{ADEC4C66-7EDE-431D-8A2B-C9B9C48623A9}" type="pres">
      <dgm:prSet presAssocID="{E6B4E2CC-3646-4891-B685-F8C699CC26E6}" presName="sibTrans" presStyleLbl="sibTrans2D1" presStyleIdx="0" presStyleCnt="0"/>
      <dgm:spPr/>
    </dgm:pt>
    <dgm:pt modelId="{8CCB89A8-7FBE-40FC-9E4A-0513A70DB114}" type="pres">
      <dgm:prSet presAssocID="{0250C090-2C8E-4A39-A415-1666C4BEEC6C}" presName="compNode" presStyleCnt="0"/>
      <dgm:spPr/>
    </dgm:pt>
    <dgm:pt modelId="{10F19FBA-E086-45CD-AD7A-83377F047754}" type="pres">
      <dgm:prSet presAssocID="{0250C090-2C8E-4A39-A415-1666C4BEEC6C}" presName="iconBgRect" presStyleLbl="bgShp" presStyleIdx="1" presStyleCnt="4"/>
      <dgm:spPr/>
    </dgm:pt>
    <dgm:pt modelId="{79AFEC4E-A282-455E-A6AD-176EFF748348}" type="pres">
      <dgm:prSet presAssocID="{0250C090-2C8E-4A39-A415-1666C4BEEC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lamation Mark"/>
        </a:ext>
      </dgm:extLst>
    </dgm:pt>
    <dgm:pt modelId="{0D412056-26A7-4EFF-B4CC-5E0A687708E3}" type="pres">
      <dgm:prSet presAssocID="{0250C090-2C8E-4A39-A415-1666C4BEEC6C}" presName="spaceRect" presStyleCnt="0"/>
      <dgm:spPr/>
    </dgm:pt>
    <dgm:pt modelId="{72AE8175-6CD0-4E9C-8736-E878E7EDB9BF}" type="pres">
      <dgm:prSet presAssocID="{0250C090-2C8E-4A39-A415-1666C4BEEC6C}" presName="textRect" presStyleLbl="revTx" presStyleIdx="1" presStyleCnt="4">
        <dgm:presLayoutVars>
          <dgm:chMax val="1"/>
          <dgm:chPref val="1"/>
        </dgm:presLayoutVars>
      </dgm:prSet>
      <dgm:spPr/>
    </dgm:pt>
    <dgm:pt modelId="{58BF9994-8E87-4F0B-B0AE-FC391CABC8A1}" type="pres">
      <dgm:prSet presAssocID="{58A14B57-F00E-4ABD-A38A-5AB7EA43076B}" presName="sibTrans" presStyleLbl="sibTrans2D1" presStyleIdx="0" presStyleCnt="0"/>
      <dgm:spPr/>
    </dgm:pt>
    <dgm:pt modelId="{0398B205-AA50-461D-83EB-FD1D6C293E3E}" type="pres">
      <dgm:prSet presAssocID="{901328EA-EB68-4102-A34B-D49A64E9E4E6}" presName="compNode" presStyleCnt="0"/>
      <dgm:spPr/>
    </dgm:pt>
    <dgm:pt modelId="{D7DF83F2-A1CB-447D-B326-2907F35AF748}" type="pres">
      <dgm:prSet presAssocID="{901328EA-EB68-4102-A34B-D49A64E9E4E6}" presName="iconBgRect" presStyleLbl="bgShp" presStyleIdx="2" presStyleCnt="4"/>
      <dgm:spPr/>
    </dgm:pt>
    <dgm:pt modelId="{EFBE6376-28BA-49C8-BD44-07064F6AFBE8}" type="pres">
      <dgm:prSet presAssocID="{901328EA-EB68-4102-A34B-D49A64E9E4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F9F998BB-AC7C-4FE9-9343-A28395A146B6}" type="pres">
      <dgm:prSet presAssocID="{901328EA-EB68-4102-A34B-D49A64E9E4E6}" presName="spaceRect" presStyleCnt="0"/>
      <dgm:spPr/>
    </dgm:pt>
    <dgm:pt modelId="{6A57F0A6-7D2E-4A89-A6D0-0B9D08788AE6}" type="pres">
      <dgm:prSet presAssocID="{901328EA-EB68-4102-A34B-D49A64E9E4E6}" presName="textRect" presStyleLbl="revTx" presStyleIdx="2" presStyleCnt="4">
        <dgm:presLayoutVars>
          <dgm:chMax val="1"/>
          <dgm:chPref val="1"/>
        </dgm:presLayoutVars>
      </dgm:prSet>
      <dgm:spPr/>
    </dgm:pt>
    <dgm:pt modelId="{93C55165-9171-4F2A-8BF0-14C52DE74A9D}" type="pres">
      <dgm:prSet presAssocID="{063DC7E7-DC94-4406-884B-E505957B2DEF}" presName="sibTrans" presStyleLbl="sibTrans2D1" presStyleIdx="0" presStyleCnt="0"/>
      <dgm:spPr/>
    </dgm:pt>
    <dgm:pt modelId="{B593EEB0-FB65-4E8D-B345-37FB96060D31}" type="pres">
      <dgm:prSet presAssocID="{50CA27CC-FD53-4210-A7BB-879BB00399E4}" presName="compNode" presStyleCnt="0"/>
      <dgm:spPr/>
    </dgm:pt>
    <dgm:pt modelId="{B6310D03-CA5B-4781-929D-E9CD870E46DE}" type="pres">
      <dgm:prSet presAssocID="{50CA27CC-FD53-4210-A7BB-879BB00399E4}" presName="iconBgRect" presStyleLbl="bgShp" presStyleIdx="3" presStyleCnt="4"/>
      <dgm:spPr/>
    </dgm:pt>
    <dgm:pt modelId="{5634BD6D-C85F-45F5-9555-DAC66F7CA786}" type="pres">
      <dgm:prSet presAssocID="{50CA27CC-FD53-4210-A7BB-879BB00399E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urglass"/>
        </a:ext>
      </dgm:extLst>
    </dgm:pt>
    <dgm:pt modelId="{75F7F134-B00B-4802-BAD4-E1DA95E493AB}" type="pres">
      <dgm:prSet presAssocID="{50CA27CC-FD53-4210-A7BB-879BB00399E4}" presName="spaceRect" presStyleCnt="0"/>
      <dgm:spPr/>
    </dgm:pt>
    <dgm:pt modelId="{EBC9B998-FD50-4523-BCD1-78AED6D8D69C}" type="pres">
      <dgm:prSet presAssocID="{50CA27CC-FD53-4210-A7BB-879BB00399E4}" presName="textRect" presStyleLbl="revTx" presStyleIdx="3" presStyleCnt="4">
        <dgm:presLayoutVars>
          <dgm:chMax val="1"/>
          <dgm:chPref val="1"/>
        </dgm:presLayoutVars>
      </dgm:prSet>
      <dgm:spPr/>
    </dgm:pt>
  </dgm:ptLst>
  <dgm:cxnLst>
    <dgm:cxn modelId="{87640238-69DE-4C8C-86C2-993F6D44C03D}" type="presOf" srcId="{E6B4E2CC-3646-4891-B685-F8C699CC26E6}" destId="{ADEC4C66-7EDE-431D-8A2B-C9B9C48623A9}" srcOrd="0" destOrd="0" presId="urn:microsoft.com/office/officeart/2018/2/layout/IconCircleList"/>
    <dgm:cxn modelId="{3F9CEF41-1246-48BB-9534-747213C32A77}" type="presOf" srcId="{56A77E44-AA74-4747-B892-DE8D292D9FC8}" destId="{B5219030-70BF-4AA2-8AB0-A41014ADC8C8}" srcOrd="0" destOrd="0" presId="urn:microsoft.com/office/officeart/2018/2/layout/IconCircleList"/>
    <dgm:cxn modelId="{62BB2145-3CBC-418E-B90A-0BBB0BCEFCC1}" type="presOf" srcId="{58A14B57-F00E-4ABD-A38A-5AB7EA43076B}" destId="{58BF9994-8E87-4F0B-B0AE-FC391CABC8A1}" srcOrd="0" destOrd="0" presId="urn:microsoft.com/office/officeart/2018/2/layout/IconCircleList"/>
    <dgm:cxn modelId="{F44A0848-32B3-41C6-A5EF-025F3E0E26F7}" type="presOf" srcId="{50CA27CC-FD53-4210-A7BB-879BB00399E4}" destId="{EBC9B998-FD50-4523-BCD1-78AED6D8D69C}" srcOrd="0" destOrd="0" presId="urn:microsoft.com/office/officeart/2018/2/layout/IconCircleList"/>
    <dgm:cxn modelId="{EA82A552-1228-4010-BFF8-AEA36583BD92}" type="presOf" srcId="{687969D7-9060-4B22-8936-B171693812E6}" destId="{C5DF42FD-43F6-4CEF-97B1-AB4A3F684138}" srcOrd="0" destOrd="0" presId="urn:microsoft.com/office/officeart/2018/2/layout/IconCircleList"/>
    <dgm:cxn modelId="{169FA27A-DF38-41A8-A5D4-9BBBBC402B49}" type="presOf" srcId="{063DC7E7-DC94-4406-884B-E505957B2DEF}" destId="{93C55165-9171-4F2A-8BF0-14C52DE74A9D}" srcOrd="0" destOrd="0" presId="urn:microsoft.com/office/officeart/2018/2/layout/IconCircleList"/>
    <dgm:cxn modelId="{9A22C885-9D2F-4B91-A5F5-9CFF71A2BE24}" srcId="{687969D7-9060-4B22-8936-B171693812E6}" destId="{56A77E44-AA74-4747-B892-DE8D292D9FC8}" srcOrd="0" destOrd="0" parTransId="{EF56941D-1D86-46CC-A47B-A332BC5545D1}" sibTransId="{E6B4E2CC-3646-4891-B685-F8C699CC26E6}"/>
    <dgm:cxn modelId="{07F36C90-04BD-4AE7-9EC5-A741F8ED3B14}" type="presOf" srcId="{0250C090-2C8E-4A39-A415-1666C4BEEC6C}" destId="{72AE8175-6CD0-4E9C-8736-E878E7EDB9BF}" srcOrd="0" destOrd="0" presId="urn:microsoft.com/office/officeart/2018/2/layout/IconCircleList"/>
    <dgm:cxn modelId="{5924DCB4-486A-46AB-80FD-3042C385D66E}" type="presOf" srcId="{901328EA-EB68-4102-A34B-D49A64E9E4E6}" destId="{6A57F0A6-7D2E-4A89-A6D0-0B9D08788AE6}" srcOrd="0" destOrd="0" presId="urn:microsoft.com/office/officeart/2018/2/layout/IconCircleList"/>
    <dgm:cxn modelId="{3992BDBF-3011-4D0A-8DDD-F149C54A74EE}" srcId="{687969D7-9060-4B22-8936-B171693812E6}" destId="{0250C090-2C8E-4A39-A415-1666C4BEEC6C}" srcOrd="1" destOrd="0" parTransId="{F41EC58E-FD2A-4A29-9116-45C073D208C9}" sibTransId="{58A14B57-F00E-4ABD-A38A-5AB7EA43076B}"/>
    <dgm:cxn modelId="{24DEA2ED-1B28-4E2C-9A21-4087A89BC90A}" srcId="{687969D7-9060-4B22-8936-B171693812E6}" destId="{50CA27CC-FD53-4210-A7BB-879BB00399E4}" srcOrd="3" destOrd="0" parTransId="{B409B60B-23A2-46CE-91B8-DC40215621C5}" sibTransId="{979A7823-A796-4B2B-B372-F31BDA4E0719}"/>
    <dgm:cxn modelId="{61EB5DEF-7947-4C44-9BF2-126C855487DA}" srcId="{687969D7-9060-4B22-8936-B171693812E6}" destId="{901328EA-EB68-4102-A34B-D49A64E9E4E6}" srcOrd="2" destOrd="0" parTransId="{EEE28F3F-CAC5-423A-B182-90D638F1D3FE}" sibTransId="{063DC7E7-DC94-4406-884B-E505957B2DEF}"/>
    <dgm:cxn modelId="{0EBE3B27-3CDA-407A-9C34-E852EC775EF9}" type="presParOf" srcId="{C5DF42FD-43F6-4CEF-97B1-AB4A3F684138}" destId="{2889595A-19FF-425F-B2B6-27CB5D693F7B}" srcOrd="0" destOrd="0" presId="urn:microsoft.com/office/officeart/2018/2/layout/IconCircleList"/>
    <dgm:cxn modelId="{67DDDD62-F6F9-4090-8DCB-F58DCB06FE7D}" type="presParOf" srcId="{2889595A-19FF-425F-B2B6-27CB5D693F7B}" destId="{935FF8E5-37D3-4070-83FB-BDFBB5F6F99B}" srcOrd="0" destOrd="0" presId="urn:microsoft.com/office/officeart/2018/2/layout/IconCircleList"/>
    <dgm:cxn modelId="{37E16D7D-F663-4BA0-9A43-06EAD13BF494}" type="presParOf" srcId="{935FF8E5-37D3-4070-83FB-BDFBB5F6F99B}" destId="{0D67861E-BEE3-43EE-82BF-D3C8CC13D1F7}" srcOrd="0" destOrd="0" presId="urn:microsoft.com/office/officeart/2018/2/layout/IconCircleList"/>
    <dgm:cxn modelId="{A4E9AF6B-6FAF-4B8A-B9F1-131973E9AE90}" type="presParOf" srcId="{935FF8E5-37D3-4070-83FB-BDFBB5F6F99B}" destId="{EB45FCB2-83A7-479D-A867-18E3506E6344}" srcOrd="1" destOrd="0" presId="urn:microsoft.com/office/officeart/2018/2/layout/IconCircleList"/>
    <dgm:cxn modelId="{DF3B97B3-61D7-48DB-A486-77CC4E5A41D2}" type="presParOf" srcId="{935FF8E5-37D3-4070-83FB-BDFBB5F6F99B}" destId="{6C6902B1-90DE-4DAC-B07E-D1DFD01CDD37}" srcOrd="2" destOrd="0" presId="urn:microsoft.com/office/officeart/2018/2/layout/IconCircleList"/>
    <dgm:cxn modelId="{29F627C1-6CAC-47E0-A10F-14686A48E94F}" type="presParOf" srcId="{935FF8E5-37D3-4070-83FB-BDFBB5F6F99B}" destId="{B5219030-70BF-4AA2-8AB0-A41014ADC8C8}" srcOrd="3" destOrd="0" presId="urn:microsoft.com/office/officeart/2018/2/layout/IconCircleList"/>
    <dgm:cxn modelId="{3948FE42-05A0-44E5-A525-F5481E7D3795}" type="presParOf" srcId="{2889595A-19FF-425F-B2B6-27CB5D693F7B}" destId="{ADEC4C66-7EDE-431D-8A2B-C9B9C48623A9}" srcOrd="1" destOrd="0" presId="urn:microsoft.com/office/officeart/2018/2/layout/IconCircleList"/>
    <dgm:cxn modelId="{D8FF8925-9D73-4AAD-BE41-F05768CE22A9}" type="presParOf" srcId="{2889595A-19FF-425F-B2B6-27CB5D693F7B}" destId="{8CCB89A8-7FBE-40FC-9E4A-0513A70DB114}" srcOrd="2" destOrd="0" presId="urn:microsoft.com/office/officeart/2018/2/layout/IconCircleList"/>
    <dgm:cxn modelId="{D06894A3-C661-4404-BAB6-4E01A22C3184}" type="presParOf" srcId="{8CCB89A8-7FBE-40FC-9E4A-0513A70DB114}" destId="{10F19FBA-E086-45CD-AD7A-83377F047754}" srcOrd="0" destOrd="0" presId="urn:microsoft.com/office/officeart/2018/2/layout/IconCircleList"/>
    <dgm:cxn modelId="{5F1D8950-F480-4206-BE53-C8E6BBCF8681}" type="presParOf" srcId="{8CCB89A8-7FBE-40FC-9E4A-0513A70DB114}" destId="{79AFEC4E-A282-455E-A6AD-176EFF748348}" srcOrd="1" destOrd="0" presId="urn:microsoft.com/office/officeart/2018/2/layout/IconCircleList"/>
    <dgm:cxn modelId="{6AFD633D-FC62-4EC2-80F0-20F7B5E33E26}" type="presParOf" srcId="{8CCB89A8-7FBE-40FC-9E4A-0513A70DB114}" destId="{0D412056-26A7-4EFF-B4CC-5E0A687708E3}" srcOrd="2" destOrd="0" presId="urn:microsoft.com/office/officeart/2018/2/layout/IconCircleList"/>
    <dgm:cxn modelId="{0C240E6E-6931-4422-A006-88049801AA08}" type="presParOf" srcId="{8CCB89A8-7FBE-40FC-9E4A-0513A70DB114}" destId="{72AE8175-6CD0-4E9C-8736-E878E7EDB9BF}" srcOrd="3" destOrd="0" presId="urn:microsoft.com/office/officeart/2018/2/layout/IconCircleList"/>
    <dgm:cxn modelId="{4D7EDCC0-9CC1-4416-B25D-42E509675F9A}" type="presParOf" srcId="{2889595A-19FF-425F-B2B6-27CB5D693F7B}" destId="{58BF9994-8E87-4F0B-B0AE-FC391CABC8A1}" srcOrd="3" destOrd="0" presId="urn:microsoft.com/office/officeart/2018/2/layout/IconCircleList"/>
    <dgm:cxn modelId="{F2E881E8-0850-4CE5-816C-755FDBD076FF}" type="presParOf" srcId="{2889595A-19FF-425F-B2B6-27CB5D693F7B}" destId="{0398B205-AA50-461D-83EB-FD1D6C293E3E}" srcOrd="4" destOrd="0" presId="urn:microsoft.com/office/officeart/2018/2/layout/IconCircleList"/>
    <dgm:cxn modelId="{CE03B362-F03F-47E4-9CD2-B1C9E49B44C9}" type="presParOf" srcId="{0398B205-AA50-461D-83EB-FD1D6C293E3E}" destId="{D7DF83F2-A1CB-447D-B326-2907F35AF748}" srcOrd="0" destOrd="0" presId="urn:microsoft.com/office/officeart/2018/2/layout/IconCircleList"/>
    <dgm:cxn modelId="{90BA9172-92A8-41CE-B300-FE7AFFCFC2DC}" type="presParOf" srcId="{0398B205-AA50-461D-83EB-FD1D6C293E3E}" destId="{EFBE6376-28BA-49C8-BD44-07064F6AFBE8}" srcOrd="1" destOrd="0" presId="urn:microsoft.com/office/officeart/2018/2/layout/IconCircleList"/>
    <dgm:cxn modelId="{7F3734F5-CD17-4FCB-9F0F-B0F8AAB17EB8}" type="presParOf" srcId="{0398B205-AA50-461D-83EB-FD1D6C293E3E}" destId="{F9F998BB-AC7C-4FE9-9343-A28395A146B6}" srcOrd="2" destOrd="0" presId="urn:microsoft.com/office/officeart/2018/2/layout/IconCircleList"/>
    <dgm:cxn modelId="{67860BF0-7790-45AF-B247-DA5A8852548A}" type="presParOf" srcId="{0398B205-AA50-461D-83EB-FD1D6C293E3E}" destId="{6A57F0A6-7D2E-4A89-A6D0-0B9D08788AE6}" srcOrd="3" destOrd="0" presId="urn:microsoft.com/office/officeart/2018/2/layout/IconCircleList"/>
    <dgm:cxn modelId="{B3EB4864-B239-4261-9E10-6988ACA9E793}" type="presParOf" srcId="{2889595A-19FF-425F-B2B6-27CB5D693F7B}" destId="{93C55165-9171-4F2A-8BF0-14C52DE74A9D}" srcOrd="5" destOrd="0" presId="urn:microsoft.com/office/officeart/2018/2/layout/IconCircleList"/>
    <dgm:cxn modelId="{4800E512-DC91-4D1E-99F3-4F052DEBE8B0}" type="presParOf" srcId="{2889595A-19FF-425F-B2B6-27CB5D693F7B}" destId="{B593EEB0-FB65-4E8D-B345-37FB96060D31}" srcOrd="6" destOrd="0" presId="urn:microsoft.com/office/officeart/2018/2/layout/IconCircleList"/>
    <dgm:cxn modelId="{AE9AA56E-444B-40F5-94F1-9374BB1FF179}" type="presParOf" srcId="{B593EEB0-FB65-4E8D-B345-37FB96060D31}" destId="{B6310D03-CA5B-4781-929D-E9CD870E46DE}" srcOrd="0" destOrd="0" presId="urn:microsoft.com/office/officeart/2018/2/layout/IconCircleList"/>
    <dgm:cxn modelId="{18F7C48A-EFFB-487D-9947-818BF28DF6E3}" type="presParOf" srcId="{B593EEB0-FB65-4E8D-B345-37FB96060D31}" destId="{5634BD6D-C85F-45F5-9555-DAC66F7CA786}" srcOrd="1" destOrd="0" presId="urn:microsoft.com/office/officeart/2018/2/layout/IconCircleList"/>
    <dgm:cxn modelId="{C81FC907-A103-4444-AAC2-4913A3A936EF}" type="presParOf" srcId="{B593EEB0-FB65-4E8D-B345-37FB96060D31}" destId="{75F7F134-B00B-4802-BAD4-E1DA95E493AB}" srcOrd="2" destOrd="0" presId="urn:microsoft.com/office/officeart/2018/2/layout/IconCircleList"/>
    <dgm:cxn modelId="{D155E1EC-7923-420E-AEC0-BB4EE9D0F810}" type="presParOf" srcId="{B593EEB0-FB65-4E8D-B345-37FB96060D31}" destId="{EBC9B998-FD50-4523-BCD1-78AED6D8D69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E92018-3B26-4884-B3BB-9958DEB8EC6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FFF3425-3C1B-4182-9C9E-C08299133CF3}">
      <dgm:prSet custT="1"/>
      <dgm:spPr/>
      <dgm:t>
        <a:bodyPr/>
        <a:lstStyle/>
        <a:p>
          <a:pPr>
            <a:lnSpc>
              <a:spcPct val="100000"/>
            </a:lnSpc>
          </a:pPr>
          <a:r>
            <a:rPr lang="en-US" sz="2800" dirty="0"/>
            <a:t>This project is appropriate for user who needs a place to save PDF files.</a:t>
          </a:r>
        </a:p>
      </dgm:t>
    </dgm:pt>
    <dgm:pt modelId="{7DF527F9-57C5-40EC-B063-B2694CB2B718}" type="parTrans" cxnId="{F676CD43-809B-4332-8BD7-4916C17C715E}">
      <dgm:prSet/>
      <dgm:spPr/>
      <dgm:t>
        <a:bodyPr/>
        <a:lstStyle/>
        <a:p>
          <a:endParaRPr lang="en-US"/>
        </a:p>
      </dgm:t>
    </dgm:pt>
    <dgm:pt modelId="{DEAEE56A-0B14-45A0-A830-7D297D8AD994}" type="sibTrans" cxnId="{F676CD43-809B-4332-8BD7-4916C17C715E}">
      <dgm:prSet/>
      <dgm:spPr/>
      <dgm:t>
        <a:bodyPr/>
        <a:lstStyle/>
        <a:p>
          <a:pPr>
            <a:lnSpc>
              <a:spcPct val="100000"/>
            </a:lnSpc>
          </a:pPr>
          <a:endParaRPr lang="en-US"/>
        </a:p>
      </dgm:t>
    </dgm:pt>
    <dgm:pt modelId="{5E8694DE-9BB2-4A27-9AC9-87D3F01E1478}">
      <dgm:prSet custT="1"/>
      <dgm:spPr/>
      <dgm:t>
        <a:bodyPr/>
        <a:lstStyle/>
        <a:p>
          <a:pPr>
            <a:lnSpc>
              <a:spcPct val="100000"/>
            </a:lnSpc>
          </a:pPr>
          <a:r>
            <a:rPr lang="en-US" sz="2800" dirty="0"/>
            <a:t>Based on the project's features, we can say that it makes it simple for users to track down files by performing searching operations and adding comments for reference.</a:t>
          </a:r>
        </a:p>
      </dgm:t>
    </dgm:pt>
    <dgm:pt modelId="{BBF9D45F-FB48-436F-9CAF-C4E09AD4C806}" type="parTrans" cxnId="{754B29BB-4740-4371-93AE-D0D3BA7BD272}">
      <dgm:prSet/>
      <dgm:spPr/>
      <dgm:t>
        <a:bodyPr/>
        <a:lstStyle/>
        <a:p>
          <a:endParaRPr lang="en-US"/>
        </a:p>
      </dgm:t>
    </dgm:pt>
    <dgm:pt modelId="{2C71C72B-C7C8-425A-AAA7-736CFF0FAE84}" type="sibTrans" cxnId="{754B29BB-4740-4371-93AE-D0D3BA7BD272}">
      <dgm:prSet/>
      <dgm:spPr/>
      <dgm:t>
        <a:bodyPr/>
        <a:lstStyle/>
        <a:p>
          <a:pPr>
            <a:lnSpc>
              <a:spcPct val="100000"/>
            </a:lnSpc>
          </a:pPr>
          <a:endParaRPr lang="en-US"/>
        </a:p>
      </dgm:t>
    </dgm:pt>
    <dgm:pt modelId="{6FA68CF3-8E72-43DB-86FF-DD6FD8AB1464}">
      <dgm:prSet custT="1"/>
      <dgm:spPr/>
      <dgm:t>
        <a:bodyPr/>
        <a:lstStyle/>
        <a:p>
          <a:pPr>
            <a:lnSpc>
              <a:spcPct val="100000"/>
            </a:lnSpc>
          </a:pPr>
          <a:r>
            <a:rPr lang="en-US" sz="2800" dirty="0"/>
            <a:t>We performed tasks according to the schedule.</a:t>
          </a:r>
        </a:p>
      </dgm:t>
    </dgm:pt>
    <dgm:pt modelId="{819CC8FC-0C0A-4461-B5F7-85C4EB8F3FBA}" type="parTrans" cxnId="{7F64DBC9-4673-4372-9D04-3B811F4D24BF}">
      <dgm:prSet/>
      <dgm:spPr/>
      <dgm:t>
        <a:bodyPr/>
        <a:lstStyle/>
        <a:p>
          <a:endParaRPr lang="en-US"/>
        </a:p>
      </dgm:t>
    </dgm:pt>
    <dgm:pt modelId="{067C7E9C-F58C-4B51-87BC-1C53B0544C3E}" type="sibTrans" cxnId="{7F64DBC9-4673-4372-9D04-3B811F4D24BF}">
      <dgm:prSet/>
      <dgm:spPr/>
      <dgm:t>
        <a:bodyPr/>
        <a:lstStyle/>
        <a:p>
          <a:pPr>
            <a:lnSpc>
              <a:spcPct val="100000"/>
            </a:lnSpc>
          </a:pPr>
          <a:endParaRPr lang="en-US"/>
        </a:p>
      </dgm:t>
    </dgm:pt>
    <dgm:pt modelId="{AAB3C474-1B0C-44FB-B06A-68F678D37284}">
      <dgm:prSet custT="1"/>
      <dgm:spPr/>
      <dgm:t>
        <a:bodyPr/>
        <a:lstStyle/>
        <a:p>
          <a:pPr>
            <a:lnSpc>
              <a:spcPct val="100000"/>
            </a:lnSpc>
          </a:pPr>
          <a:r>
            <a:rPr lang="en-US" sz="2800" dirty="0"/>
            <a:t>We have successfully completed our project on time.</a:t>
          </a:r>
        </a:p>
      </dgm:t>
    </dgm:pt>
    <dgm:pt modelId="{8E7A289B-905C-4DD7-B0FB-4704FD544049}" type="parTrans" cxnId="{32E6C7E7-5D29-4F08-A6A2-70A5D361DB3B}">
      <dgm:prSet/>
      <dgm:spPr/>
      <dgm:t>
        <a:bodyPr/>
        <a:lstStyle/>
        <a:p>
          <a:endParaRPr lang="en-US"/>
        </a:p>
      </dgm:t>
    </dgm:pt>
    <dgm:pt modelId="{A536F767-42B7-4E28-BD66-4B03341E552E}" type="sibTrans" cxnId="{32E6C7E7-5D29-4F08-A6A2-70A5D361DB3B}">
      <dgm:prSet/>
      <dgm:spPr/>
      <dgm:t>
        <a:bodyPr/>
        <a:lstStyle/>
        <a:p>
          <a:endParaRPr lang="en-US"/>
        </a:p>
      </dgm:t>
    </dgm:pt>
    <dgm:pt modelId="{28E7DE69-E72F-4C08-B3B4-B59019B00652}" type="pres">
      <dgm:prSet presAssocID="{E8E92018-3B26-4884-B3BB-9958DEB8EC67}" presName="root" presStyleCnt="0">
        <dgm:presLayoutVars>
          <dgm:dir/>
          <dgm:resizeHandles val="exact"/>
        </dgm:presLayoutVars>
      </dgm:prSet>
      <dgm:spPr/>
    </dgm:pt>
    <dgm:pt modelId="{02C62EB2-3128-4CB4-92A0-3AC7C218B5F9}" type="pres">
      <dgm:prSet presAssocID="{E8E92018-3B26-4884-B3BB-9958DEB8EC67}" presName="container" presStyleCnt="0">
        <dgm:presLayoutVars>
          <dgm:dir/>
          <dgm:resizeHandles val="exact"/>
        </dgm:presLayoutVars>
      </dgm:prSet>
      <dgm:spPr/>
    </dgm:pt>
    <dgm:pt modelId="{5C7931A3-0BF3-47C2-8C9A-25E79CF8F343}" type="pres">
      <dgm:prSet presAssocID="{7FFF3425-3C1B-4182-9C9E-C08299133CF3}" presName="compNode" presStyleCnt="0"/>
      <dgm:spPr/>
    </dgm:pt>
    <dgm:pt modelId="{E5881B53-5A07-4AEB-87C0-E42755423B86}" type="pres">
      <dgm:prSet presAssocID="{7FFF3425-3C1B-4182-9C9E-C08299133CF3}" presName="iconBgRect" presStyleLbl="bgShp" presStyleIdx="0" presStyleCnt="4"/>
      <dgm:spPr/>
    </dgm:pt>
    <dgm:pt modelId="{A8D1BFBE-A9EC-4907-9D8D-967F0620B3E0}" type="pres">
      <dgm:prSet presAssocID="{7FFF3425-3C1B-4182-9C9E-C08299133C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77032566-5F96-4F9C-9D0E-C26A1DF01388}" type="pres">
      <dgm:prSet presAssocID="{7FFF3425-3C1B-4182-9C9E-C08299133CF3}" presName="spaceRect" presStyleCnt="0"/>
      <dgm:spPr/>
    </dgm:pt>
    <dgm:pt modelId="{E4575F50-E436-4054-9027-9F9A9C211764}" type="pres">
      <dgm:prSet presAssocID="{7FFF3425-3C1B-4182-9C9E-C08299133CF3}" presName="textRect" presStyleLbl="revTx" presStyleIdx="0" presStyleCnt="4">
        <dgm:presLayoutVars>
          <dgm:chMax val="1"/>
          <dgm:chPref val="1"/>
        </dgm:presLayoutVars>
      </dgm:prSet>
      <dgm:spPr/>
    </dgm:pt>
    <dgm:pt modelId="{A8F86334-13A9-4AAE-829C-9276F2A6BFD4}" type="pres">
      <dgm:prSet presAssocID="{DEAEE56A-0B14-45A0-A830-7D297D8AD994}" presName="sibTrans" presStyleLbl="sibTrans2D1" presStyleIdx="0" presStyleCnt="0"/>
      <dgm:spPr/>
    </dgm:pt>
    <dgm:pt modelId="{5C7C808B-BED4-4470-B289-452C497F4C1C}" type="pres">
      <dgm:prSet presAssocID="{5E8694DE-9BB2-4A27-9AC9-87D3F01E1478}" presName="compNode" presStyleCnt="0"/>
      <dgm:spPr/>
    </dgm:pt>
    <dgm:pt modelId="{3C9ACCA1-0FED-4280-9947-A5A590C3FB33}" type="pres">
      <dgm:prSet presAssocID="{5E8694DE-9BB2-4A27-9AC9-87D3F01E1478}" presName="iconBgRect" presStyleLbl="bgShp" presStyleIdx="1" presStyleCnt="4"/>
      <dgm:spPr/>
    </dgm:pt>
    <dgm:pt modelId="{749EA9C2-E568-4037-BFAE-BB89B7F28C1F}" type="pres">
      <dgm:prSet presAssocID="{5E8694DE-9BB2-4A27-9AC9-87D3F01E14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1856AE6A-3589-42A2-8B1B-BCB4D70FA99C}" type="pres">
      <dgm:prSet presAssocID="{5E8694DE-9BB2-4A27-9AC9-87D3F01E1478}" presName="spaceRect" presStyleCnt="0"/>
      <dgm:spPr/>
    </dgm:pt>
    <dgm:pt modelId="{B22181ED-BA2D-4265-BA9D-896BA539ACCB}" type="pres">
      <dgm:prSet presAssocID="{5E8694DE-9BB2-4A27-9AC9-87D3F01E1478}" presName="textRect" presStyleLbl="revTx" presStyleIdx="1" presStyleCnt="4">
        <dgm:presLayoutVars>
          <dgm:chMax val="1"/>
          <dgm:chPref val="1"/>
        </dgm:presLayoutVars>
      </dgm:prSet>
      <dgm:spPr/>
    </dgm:pt>
    <dgm:pt modelId="{9473EA88-012E-4201-8960-9A8CDBF245B5}" type="pres">
      <dgm:prSet presAssocID="{2C71C72B-C7C8-425A-AAA7-736CFF0FAE84}" presName="sibTrans" presStyleLbl="sibTrans2D1" presStyleIdx="0" presStyleCnt="0"/>
      <dgm:spPr/>
    </dgm:pt>
    <dgm:pt modelId="{709B115D-AB86-4591-A63A-1F0085441C82}" type="pres">
      <dgm:prSet presAssocID="{6FA68CF3-8E72-43DB-86FF-DD6FD8AB1464}" presName="compNode" presStyleCnt="0"/>
      <dgm:spPr/>
    </dgm:pt>
    <dgm:pt modelId="{38868374-3CB9-4600-A562-3E4134B23698}" type="pres">
      <dgm:prSet presAssocID="{6FA68CF3-8E72-43DB-86FF-DD6FD8AB1464}" presName="iconBgRect" presStyleLbl="bgShp" presStyleIdx="2" presStyleCnt="4"/>
      <dgm:spPr/>
    </dgm:pt>
    <dgm:pt modelId="{A61FAC3D-6C43-4E88-A6C6-AFA73BBCAF46}" type="pres">
      <dgm:prSet presAssocID="{6FA68CF3-8E72-43DB-86FF-DD6FD8AB14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thly calendar"/>
        </a:ext>
      </dgm:extLst>
    </dgm:pt>
    <dgm:pt modelId="{8776264E-3A0D-4252-AA9A-0012E5ED6A17}" type="pres">
      <dgm:prSet presAssocID="{6FA68CF3-8E72-43DB-86FF-DD6FD8AB1464}" presName="spaceRect" presStyleCnt="0"/>
      <dgm:spPr/>
    </dgm:pt>
    <dgm:pt modelId="{036E5CE2-62EE-4D20-A470-F19465AC7B48}" type="pres">
      <dgm:prSet presAssocID="{6FA68CF3-8E72-43DB-86FF-DD6FD8AB1464}" presName="textRect" presStyleLbl="revTx" presStyleIdx="2" presStyleCnt="4">
        <dgm:presLayoutVars>
          <dgm:chMax val="1"/>
          <dgm:chPref val="1"/>
        </dgm:presLayoutVars>
      </dgm:prSet>
      <dgm:spPr/>
    </dgm:pt>
    <dgm:pt modelId="{6D967D9B-C822-4A14-A2A0-FB0FC22C7EFA}" type="pres">
      <dgm:prSet presAssocID="{067C7E9C-F58C-4B51-87BC-1C53B0544C3E}" presName="sibTrans" presStyleLbl="sibTrans2D1" presStyleIdx="0" presStyleCnt="0"/>
      <dgm:spPr/>
    </dgm:pt>
    <dgm:pt modelId="{F6F50F04-C127-43BE-B155-BE9A34A1BBA4}" type="pres">
      <dgm:prSet presAssocID="{AAB3C474-1B0C-44FB-B06A-68F678D37284}" presName="compNode" presStyleCnt="0"/>
      <dgm:spPr/>
    </dgm:pt>
    <dgm:pt modelId="{83CB8888-72D7-43E8-81BF-1D8A2939822F}" type="pres">
      <dgm:prSet presAssocID="{AAB3C474-1B0C-44FB-B06A-68F678D37284}" presName="iconBgRect" presStyleLbl="bgShp" presStyleIdx="3" presStyleCnt="4"/>
      <dgm:spPr/>
    </dgm:pt>
    <dgm:pt modelId="{235330C8-40EF-4AC4-AE6B-292B25A9846A}" type="pres">
      <dgm:prSet presAssocID="{AAB3C474-1B0C-44FB-B06A-68F678D372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AA17975B-FB79-4412-860D-EA50F403670E}" type="pres">
      <dgm:prSet presAssocID="{AAB3C474-1B0C-44FB-B06A-68F678D37284}" presName="spaceRect" presStyleCnt="0"/>
      <dgm:spPr/>
    </dgm:pt>
    <dgm:pt modelId="{350CE0F6-6733-4BEC-9676-B681153761CB}" type="pres">
      <dgm:prSet presAssocID="{AAB3C474-1B0C-44FB-B06A-68F678D37284}" presName="textRect" presStyleLbl="revTx" presStyleIdx="3" presStyleCnt="4">
        <dgm:presLayoutVars>
          <dgm:chMax val="1"/>
          <dgm:chPref val="1"/>
        </dgm:presLayoutVars>
      </dgm:prSet>
      <dgm:spPr/>
    </dgm:pt>
  </dgm:ptLst>
  <dgm:cxnLst>
    <dgm:cxn modelId="{DA134235-378C-4DE1-9C49-4CEDB8431D54}" type="presOf" srcId="{E8E92018-3B26-4884-B3BB-9958DEB8EC67}" destId="{28E7DE69-E72F-4C08-B3B4-B59019B00652}" srcOrd="0" destOrd="0" presId="urn:microsoft.com/office/officeart/2018/2/layout/IconCircleList"/>
    <dgm:cxn modelId="{F676CD43-809B-4332-8BD7-4916C17C715E}" srcId="{E8E92018-3B26-4884-B3BB-9958DEB8EC67}" destId="{7FFF3425-3C1B-4182-9C9E-C08299133CF3}" srcOrd="0" destOrd="0" parTransId="{7DF527F9-57C5-40EC-B063-B2694CB2B718}" sibTransId="{DEAEE56A-0B14-45A0-A830-7D297D8AD994}"/>
    <dgm:cxn modelId="{7DD4E04F-EA48-4ED0-A7BD-C34354B68715}" type="presOf" srcId="{AAB3C474-1B0C-44FB-B06A-68F678D37284}" destId="{350CE0F6-6733-4BEC-9676-B681153761CB}" srcOrd="0" destOrd="0" presId="urn:microsoft.com/office/officeart/2018/2/layout/IconCircleList"/>
    <dgm:cxn modelId="{DEE053BA-AD33-42C6-824C-8EB0D016CC2D}" type="presOf" srcId="{6FA68CF3-8E72-43DB-86FF-DD6FD8AB1464}" destId="{036E5CE2-62EE-4D20-A470-F19465AC7B48}" srcOrd="0" destOrd="0" presId="urn:microsoft.com/office/officeart/2018/2/layout/IconCircleList"/>
    <dgm:cxn modelId="{754B29BB-4740-4371-93AE-D0D3BA7BD272}" srcId="{E8E92018-3B26-4884-B3BB-9958DEB8EC67}" destId="{5E8694DE-9BB2-4A27-9AC9-87D3F01E1478}" srcOrd="1" destOrd="0" parTransId="{BBF9D45F-FB48-436F-9CAF-C4E09AD4C806}" sibTransId="{2C71C72B-C7C8-425A-AAA7-736CFF0FAE84}"/>
    <dgm:cxn modelId="{7F64DBC9-4673-4372-9D04-3B811F4D24BF}" srcId="{E8E92018-3B26-4884-B3BB-9958DEB8EC67}" destId="{6FA68CF3-8E72-43DB-86FF-DD6FD8AB1464}" srcOrd="2" destOrd="0" parTransId="{819CC8FC-0C0A-4461-B5F7-85C4EB8F3FBA}" sibTransId="{067C7E9C-F58C-4B51-87BC-1C53B0544C3E}"/>
    <dgm:cxn modelId="{B38679D1-1A31-47EC-ACD5-702FE12CDC72}" type="presOf" srcId="{2C71C72B-C7C8-425A-AAA7-736CFF0FAE84}" destId="{9473EA88-012E-4201-8960-9A8CDBF245B5}" srcOrd="0" destOrd="0" presId="urn:microsoft.com/office/officeart/2018/2/layout/IconCircleList"/>
    <dgm:cxn modelId="{6B6FE5D8-7100-499F-A6BF-E360EA92CBBE}" type="presOf" srcId="{067C7E9C-F58C-4B51-87BC-1C53B0544C3E}" destId="{6D967D9B-C822-4A14-A2A0-FB0FC22C7EFA}" srcOrd="0" destOrd="0" presId="urn:microsoft.com/office/officeart/2018/2/layout/IconCircleList"/>
    <dgm:cxn modelId="{D54133E0-86C0-476D-9AB8-974EE8130B9A}" type="presOf" srcId="{7FFF3425-3C1B-4182-9C9E-C08299133CF3}" destId="{E4575F50-E436-4054-9027-9F9A9C211764}" srcOrd="0" destOrd="0" presId="urn:microsoft.com/office/officeart/2018/2/layout/IconCircleList"/>
    <dgm:cxn modelId="{32E6C7E7-5D29-4F08-A6A2-70A5D361DB3B}" srcId="{E8E92018-3B26-4884-B3BB-9958DEB8EC67}" destId="{AAB3C474-1B0C-44FB-B06A-68F678D37284}" srcOrd="3" destOrd="0" parTransId="{8E7A289B-905C-4DD7-B0FB-4704FD544049}" sibTransId="{A536F767-42B7-4E28-BD66-4B03341E552E}"/>
    <dgm:cxn modelId="{F14884EB-DB1B-4866-93CC-62ADA657BFA5}" type="presOf" srcId="{5E8694DE-9BB2-4A27-9AC9-87D3F01E1478}" destId="{B22181ED-BA2D-4265-BA9D-896BA539ACCB}" srcOrd="0" destOrd="0" presId="urn:microsoft.com/office/officeart/2018/2/layout/IconCircleList"/>
    <dgm:cxn modelId="{651AB9F5-87E7-4F31-B7AC-A58F0B8E4E2A}" type="presOf" srcId="{DEAEE56A-0B14-45A0-A830-7D297D8AD994}" destId="{A8F86334-13A9-4AAE-829C-9276F2A6BFD4}" srcOrd="0" destOrd="0" presId="urn:microsoft.com/office/officeart/2018/2/layout/IconCircleList"/>
    <dgm:cxn modelId="{398BA5B5-A0D9-4FAB-AF72-5F8CBD231906}" type="presParOf" srcId="{28E7DE69-E72F-4C08-B3B4-B59019B00652}" destId="{02C62EB2-3128-4CB4-92A0-3AC7C218B5F9}" srcOrd="0" destOrd="0" presId="urn:microsoft.com/office/officeart/2018/2/layout/IconCircleList"/>
    <dgm:cxn modelId="{C5F21E4E-F759-4DBD-8B11-888F9A0D6A32}" type="presParOf" srcId="{02C62EB2-3128-4CB4-92A0-3AC7C218B5F9}" destId="{5C7931A3-0BF3-47C2-8C9A-25E79CF8F343}" srcOrd="0" destOrd="0" presId="urn:microsoft.com/office/officeart/2018/2/layout/IconCircleList"/>
    <dgm:cxn modelId="{BA9190B5-68EA-41DC-92E9-D3718904933A}" type="presParOf" srcId="{5C7931A3-0BF3-47C2-8C9A-25E79CF8F343}" destId="{E5881B53-5A07-4AEB-87C0-E42755423B86}" srcOrd="0" destOrd="0" presId="urn:microsoft.com/office/officeart/2018/2/layout/IconCircleList"/>
    <dgm:cxn modelId="{A4FF5783-3E6A-451B-BEFE-A38868757A25}" type="presParOf" srcId="{5C7931A3-0BF3-47C2-8C9A-25E79CF8F343}" destId="{A8D1BFBE-A9EC-4907-9D8D-967F0620B3E0}" srcOrd="1" destOrd="0" presId="urn:microsoft.com/office/officeart/2018/2/layout/IconCircleList"/>
    <dgm:cxn modelId="{E3A0D4E4-F2EA-40B0-9566-F50142B3A8BD}" type="presParOf" srcId="{5C7931A3-0BF3-47C2-8C9A-25E79CF8F343}" destId="{77032566-5F96-4F9C-9D0E-C26A1DF01388}" srcOrd="2" destOrd="0" presId="urn:microsoft.com/office/officeart/2018/2/layout/IconCircleList"/>
    <dgm:cxn modelId="{FEAF929E-A5D1-42FE-8D00-2061A4F43167}" type="presParOf" srcId="{5C7931A3-0BF3-47C2-8C9A-25E79CF8F343}" destId="{E4575F50-E436-4054-9027-9F9A9C211764}" srcOrd="3" destOrd="0" presId="urn:microsoft.com/office/officeart/2018/2/layout/IconCircleList"/>
    <dgm:cxn modelId="{0B467DA9-A5ED-45C8-9041-CBD74463654F}" type="presParOf" srcId="{02C62EB2-3128-4CB4-92A0-3AC7C218B5F9}" destId="{A8F86334-13A9-4AAE-829C-9276F2A6BFD4}" srcOrd="1" destOrd="0" presId="urn:microsoft.com/office/officeart/2018/2/layout/IconCircleList"/>
    <dgm:cxn modelId="{19785986-3845-4598-A558-BBBF3F138FFA}" type="presParOf" srcId="{02C62EB2-3128-4CB4-92A0-3AC7C218B5F9}" destId="{5C7C808B-BED4-4470-B289-452C497F4C1C}" srcOrd="2" destOrd="0" presId="urn:microsoft.com/office/officeart/2018/2/layout/IconCircleList"/>
    <dgm:cxn modelId="{5088E4F8-BDAD-4477-B9D3-FD2A2E31D5F3}" type="presParOf" srcId="{5C7C808B-BED4-4470-B289-452C497F4C1C}" destId="{3C9ACCA1-0FED-4280-9947-A5A590C3FB33}" srcOrd="0" destOrd="0" presId="urn:microsoft.com/office/officeart/2018/2/layout/IconCircleList"/>
    <dgm:cxn modelId="{941B82F3-C3F0-415F-BADD-B2F6C8129570}" type="presParOf" srcId="{5C7C808B-BED4-4470-B289-452C497F4C1C}" destId="{749EA9C2-E568-4037-BFAE-BB89B7F28C1F}" srcOrd="1" destOrd="0" presId="urn:microsoft.com/office/officeart/2018/2/layout/IconCircleList"/>
    <dgm:cxn modelId="{F567AAD4-13FC-457F-BEA3-97395DE94A85}" type="presParOf" srcId="{5C7C808B-BED4-4470-B289-452C497F4C1C}" destId="{1856AE6A-3589-42A2-8B1B-BCB4D70FA99C}" srcOrd="2" destOrd="0" presId="urn:microsoft.com/office/officeart/2018/2/layout/IconCircleList"/>
    <dgm:cxn modelId="{6CFD77C5-6459-4E1D-9434-7D4EEE5176DC}" type="presParOf" srcId="{5C7C808B-BED4-4470-B289-452C497F4C1C}" destId="{B22181ED-BA2D-4265-BA9D-896BA539ACCB}" srcOrd="3" destOrd="0" presId="urn:microsoft.com/office/officeart/2018/2/layout/IconCircleList"/>
    <dgm:cxn modelId="{5A171B8E-E1D9-4171-8B74-E87C7F2A8C7E}" type="presParOf" srcId="{02C62EB2-3128-4CB4-92A0-3AC7C218B5F9}" destId="{9473EA88-012E-4201-8960-9A8CDBF245B5}" srcOrd="3" destOrd="0" presId="urn:microsoft.com/office/officeart/2018/2/layout/IconCircleList"/>
    <dgm:cxn modelId="{77C5932F-D7F7-47B2-88F7-4A504E6D3DF8}" type="presParOf" srcId="{02C62EB2-3128-4CB4-92A0-3AC7C218B5F9}" destId="{709B115D-AB86-4591-A63A-1F0085441C82}" srcOrd="4" destOrd="0" presId="urn:microsoft.com/office/officeart/2018/2/layout/IconCircleList"/>
    <dgm:cxn modelId="{E63BB3C5-C572-47AF-8E39-43C214F0C24C}" type="presParOf" srcId="{709B115D-AB86-4591-A63A-1F0085441C82}" destId="{38868374-3CB9-4600-A562-3E4134B23698}" srcOrd="0" destOrd="0" presId="urn:microsoft.com/office/officeart/2018/2/layout/IconCircleList"/>
    <dgm:cxn modelId="{3EF508D6-4143-46E7-916F-FD6CD835CA31}" type="presParOf" srcId="{709B115D-AB86-4591-A63A-1F0085441C82}" destId="{A61FAC3D-6C43-4E88-A6C6-AFA73BBCAF46}" srcOrd="1" destOrd="0" presId="urn:microsoft.com/office/officeart/2018/2/layout/IconCircleList"/>
    <dgm:cxn modelId="{DF4C96BD-C6F2-4739-8200-E2F3D5F65291}" type="presParOf" srcId="{709B115D-AB86-4591-A63A-1F0085441C82}" destId="{8776264E-3A0D-4252-AA9A-0012E5ED6A17}" srcOrd="2" destOrd="0" presId="urn:microsoft.com/office/officeart/2018/2/layout/IconCircleList"/>
    <dgm:cxn modelId="{C663DEF4-FFB7-48B4-AF0B-75AD95247DEE}" type="presParOf" srcId="{709B115D-AB86-4591-A63A-1F0085441C82}" destId="{036E5CE2-62EE-4D20-A470-F19465AC7B48}" srcOrd="3" destOrd="0" presId="urn:microsoft.com/office/officeart/2018/2/layout/IconCircleList"/>
    <dgm:cxn modelId="{43515F74-C3E7-463F-AEC7-9AC4B458AB44}" type="presParOf" srcId="{02C62EB2-3128-4CB4-92A0-3AC7C218B5F9}" destId="{6D967D9B-C822-4A14-A2A0-FB0FC22C7EFA}" srcOrd="5" destOrd="0" presId="urn:microsoft.com/office/officeart/2018/2/layout/IconCircleList"/>
    <dgm:cxn modelId="{C5070877-B74F-496E-8541-1DB6B7447E1A}" type="presParOf" srcId="{02C62EB2-3128-4CB4-92A0-3AC7C218B5F9}" destId="{F6F50F04-C127-43BE-B155-BE9A34A1BBA4}" srcOrd="6" destOrd="0" presId="urn:microsoft.com/office/officeart/2018/2/layout/IconCircleList"/>
    <dgm:cxn modelId="{6493CF21-D05D-44D9-8011-F26B3B6DFF46}" type="presParOf" srcId="{F6F50F04-C127-43BE-B155-BE9A34A1BBA4}" destId="{83CB8888-72D7-43E8-81BF-1D8A2939822F}" srcOrd="0" destOrd="0" presId="urn:microsoft.com/office/officeart/2018/2/layout/IconCircleList"/>
    <dgm:cxn modelId="{30561CF6-FF98-4C14-B47D-10F2090403D0}" type="presParOf" srcId="{F6F50F04-C127-43BE-B155-BE9A34A1BBA4}" destId="{235330C8-40EF-4AC4-AE6B-292B25A9846A}" srcOrd="1" destOrd="0" presId="urn:microsoft.com/office/officeart/2018/2/layout/IconCircleList"/>
    <dgm:cxn modelId="{264671EA-9027-4D9A-A8D9-EA8351844706}" type="presParOf" srcId="{F6F50F04-C127-43BE-B155-BE9A34A1BBA4}" destId="{AA17975B-FB79-4412-860D-EA50F403670E}" srcOrd="2" destOrd="0" presId="urn:microsoft.com/office/officeart/2018/2/layout/IconCircleList"/>
    <dgm:cxn modelId="{0D962818-78F4-4E80-AD77-621D695CFA46}" type="presParOf" srcId="{F6F50F04-C127-43BE-B155-BE9A34A1BBA4}" destId="{350CE0F6-6733-4BEC-9676-B681153761C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0C703-6C30-4D8A-8181-9218D34E5D97}">
      <dsp:nvSpPr>
        <dsp:cNvPr id="0" name=""/>
        <dsp:cNvSpPr/>
      </dsp:nvSpPr>
      <dsp:spPr>
        <a:xfrm>
          <a:off x="0" y="487037"/>
          <a:ext cx="15067757" cy="15734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69425" tIns="562356" rIns="1169425"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Vamsidhar Reddy Police</a:t>
          </a:r>
        </a:p>
        <a:p>
          <a:pPr marL="228600" lvl="1" indent="-228600" algn="l" defTabSz="1200150">
            <a:lnSpc>
              <a:spcPct val="90000"/>
            </a:lnSpc>
            <a:spcBef>
              <a:spcPct val="0"/>
            </a:spcBef>
            <a:spcAft>
              <a:spcPct val="15000"/>
            </a:spcAft>
            <a:buChar char="•"/>
          </a:pPr>
          <a:r>
            <a:rPr lang="en-US" sz="2700" kern="1200"/>
            <a:t>Saivivek Reddy Kusukuntla</a:t>
          </a:r>
        </a:p>
      </dsp:txBody>
      <dsp:txXfrm>
        <a:off x="0" y="487037"/>
        <a:ext cx="15067757" cy="1573424"/>
      </dsp:txXfrm>
    </dsp:sp>
    <dsp:sp modelId="{86E57D95-AD88-493F-A483-DD70A212DF55}">
      <dsp:nvSpPr>
        <dsp:cNvPr id="0" name=""/>
        <dsp:cNvSpPr/>
      </dsp:nvSpPr>
      <dsp:spPr>
        <a:xfrm>
          <a:off x="753387" y="88517"/>
          <a:ext cx="10547429" cy="797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8668" tIns="0" rIns="398668" bIns="0" numCol="1" spcCol="1270" anchor="ctr" anchorCtr="0">
          <a:noAutofit/>
        </a:bodyPr>
        <a:lstStyle/>
        <a:p>
          <a:pPr marL="0" lvl="0" indent="0" algn="l" defTabSz="1200150">
            <a:lnSpc>
              <a:spcPct val="90000"/>
            </a:lnSpc>
            <a:spcBef>
              <a:spcPct val="0"/>
            </a:spcBef>
            <a:spcAft>
              <a:spcPct val="35000"/>
            </a:spcAft>
            <a:buNone/>
          </a:pPr>
          <a:r>
            <a:rPr lang="en-US" sz="2700" kern="1200"/>
            <a:t>Front-end Development</a:t>
          </a:r>
        </a:p>
      </dsp:txBody>
      <dsp:txXfrm>
        <a:off x="792295" y="127425"/>
        <a:ext cx="10469613" cy="719224"/>
      </dsp:txXfrm>
    </dsp:sp>
    <dsp:sp modelId="{075F2A1E-7A4F-450B-8B70-A65AD6060B67}">
      <dsp:nvSpPr>
        <dsp:cNvPr id="0" name=""/>
        <dsp:cNvSpPr/>
      </dsp:nvSpPr>
      <dsp:spPr>
        <a:xfrm>
          <a:off x="0" y="2604782"/>
          <a:ext cx="15067757" cy="15734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69425" tIns="562356" rIns="1169425"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Nithin Reddy Kumbham</a:t>
          </a:r>
        </a:p>
        <a:p>
          <a:pPr marL="228600" lvl="1" indent="-228600" algn="l" defTabSz="1200150">
            <a:lnSpc>
              <a:spcPct val="90000"/>
            </a:lnSpc>
            <a:spcBef>
              <a:spcPct val="0"/>
            </a:spcBef>
            <a:spcAft>
              <a:spcPct val="15000"/>
            </a:spcAft>
            <a:buChar char="•"/>
          </a:pPr>
          <a:r>
            <a:rPr lang="en-US" sz="2700" kern="1200"/>
            <a:t>Abhinav Bellamkonda</a:t>
          </a:r>
        </a:p>
      </dsp:txBody>
      <dsp:txXfrm>
        <a:off x="0" y="2604782"/>
        <a:ext cx="15067757" cy="1573424"/>
      </dsp:txXfrm>
    </dsp:sp>
    <dsp:sp modelId="{22658893-A8DD-49B9-9568-AD4FDBA0E7DA}">
      <dsp:nvSpPr>
        <dsp:cNvPr id="0" name=""/>
        <dsp:cNvSpPr/>
      </dsp:nvSpPr>
      <dsp:spPr>
        <a:xfrm>
          <a:off x="753387" y="2206262"/>
          <a:ext cx="10547429" cy="797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8668" tIns="0" rIns="398668" bIns="0" numCol="1" spcCol="1270" anchor="ctr" anchorCtr="0">
          <a:noAutofit/>
        </a:bodyPr>
        <a:lstStyle/>
        <a:p>
          <a:pPr marL="0" lvl="0" indent="0" algn="l" defTabSz="1200150">
            <a:lnSpc>
              <a:spcPct val="90000"/>
            </a:lnSpc>
            <a:spcBef>
              <a:spcPct val="0"/>
            </a:spcBef>
            <a:spcAft>
              <a:spcPct val="35000"/>
            </a:spcAft>
            <a:buNone/>
          </a:pPr>
          <a:r>
            <a:rPr lang="en-US" sz="2700" kern="1200"/>
            <a:t>Back-end Development</a:t>
          </a:r>
        </a:p>
      </dsp:txBody>
      <dsp:txXfrm>
        <a:off x="792295" y="2245170"/>
        <a:ext cx="10469613" cy="719224"/>
      </dsp:txXfrm>
    </dsp:sp>
    <dsp:sp modelId="{3E7CB1C8-0EE1-4106-A694-C5FFE16C7D50}">
      <dsp:nvSpPr>
        <dsp:cNvPr id="0" name=""/>
        <dsp:cNvSpPr/>
      </dsp:nvSpPr>
      <dsp:spPr>
        <a:xfrm>
          <a:off x="0" y="4722528"/>
          <a:ext cx="15067757" cy="15734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69425" tIns="562356" rIns="1169425"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Jawahar Reddy Nomula</a:t>
          </a:r>
        </a:p>
        <a:p>
          <a:pPr marL="228600" lvl="1" indent="-228600" algn="l" defTabSz="1200150">
            <a:lnSpc>
              <a:spcPct val="90000"/>
            </a:lnSpc>
            <a:spcBef>
              <a:spcPct val="0"/>
            </a:spcBef>
            <a:spcAft>
              <a:spcPct val="15000"/>
            </a:spcAft>
            <a:buChar char="•"/>
          </a:pPr>
          <a:r>
            <a:rPr lang="en-US" sz="2700" kern="1200"/>
            <a:t>Gopi Krishna Kandimalla</a:t>
          </a:r>
        </a:p>
      </dsp:txBody>
      <dsp:txXfrm>
        <a:off x="0" y="4722528"/>
        <a:ext cx="15067757" cy="1573424"/>
      </dsp:txXfrm>
    </dsp:sp>
    <dsp:sp modelId="{8BDAC5AC-BE3D-495F-9A6F-1FAE56E1ABAC}">
      <dsp:nvSpPr>
        <dsp:cNvPr id="0" name=""/>
        <dsp:cNvSpPr/>
      </dsp:nvSpPr>
      <dsp:spPr>
        <a:xfrm>
          <a:off x="753387" y="4324008"/>
          <a:ext cx="10547429" cy="797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8668" tIns="0" rIns="398668" bIns="0" numCol="1" spcCol="1270" anchor="ctr" anchorCtr="0">
          <a:noAutofit/>
        </a:bodyPr>
        <a:lstStyle/>
        <a:p>
          <a:pPr marL="0" lvl="0" indent="0" algn="l" defTabSz="1200150">
            <a:lnSpc>
              <a:spcPct val="90000"/>
            </a:lnSpc>
            <a:spcBef>
              <a:spcPct val="0"/>
            </a:spcBef>
            <a:spcAft>
              <a:spcPct val="35000"/>
            </a:spcAft>
            <a:buNone/>
          </a:pPr>
          <a:r>
            <a:rPr lang="en-US" sz="2700" kern="1200"/>
            <a:t>Database Management</a:t>
          </a:r>
        </a:p>
      </dsp:txBody>
      <dsp:txXfrm>
        <a:off x="792295" y="4362916"/>
        <a:ext cx="10469613"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828C6-96FE-46A4-87B7-BB1A106AD971}">
      <dsp:nvSpPr>
        <dsp:cNvPr id="0" name=""/>
        <dsp:cNvSpPr/>
      </dsp:nvSpPr>
      <dsp:spPr>
        <a:xfrm>
          <a:off x="0" y="869"/>
          <a:ext cx="16321202" cy="20346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9C076-51DF-4656-A6C4-8B7CB21CDB03}">
      <dsp:nvSpPr>
        <dsp:cNvPr id="0" name=""/>
        <dsp:cNvSpPr/>
      </dsp:nvSpPr>
      <dsp:spPr>
        <a:xfrm>
          <a:off x="615470" y="458657"/>
          <a:ext cx="1119037" cy="1119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6AA27-3F8D-486A-99E1-2D38982EC726}">
      <dsp:nvSpPr>
        <dsp:cNvPr id="0" name=""/>
        <dsp:cNvSpPr/>
      </dsp:nvSpPr>
      <dsp:spPr>
        <a:xfrm>
          <a:off x="2349978" y="869"/>
          <a:ext cx="13971223" cy="2034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330" tIns="215330" rIns="215330" bIns="215330" numCol="1" spcCol="1270" anchor="ctr" anchorCtr="0">
          <a:noAutofit/>
        </a:bodyPr>
        <a:lstStyle/>
        <a:p>
          <a:pPr marL="0" lvl="0" indent="0" algn="l" defTabSz="1111250">
            <a:lnSpc>
              <a:spcPct val="100000"/>
            </a:lnSpc>
            <a:spcBef>
              <a:spcPct val="0"/>
            </a:spcBef>
            <a:spcAft>
              <a:spcPct val="35000"/>
            </a:spcAft>
            <a:buNone/>
          </a:pPr>
          <a:r>
            <a:rPr lang="en-US" sz="2500" kern="1200"/>
            <a:t>The main objective of this project is to make user access his research papers with user friendly environment to make a note of his research work for referencing.</a:t>
          </a:r>
        </a:p>
      </dsp:txBody>
      <dsp:txXfrm>
        <a:off x="2349978" y="869"/>
        <a:ext cx="13971223" cy="2034613"/>
      </dsp:txXfrm>
    </dsp:sp>
    <dsp:sp modelId="{F57D3545-7A4C-41EE-891F-DF3251C5018D}">
      <dsp:nvSpPr>
        <dsp:cNvPr id="0" name=""/>
        <dsp:cNvSpPr/>
      </dsp:nvSpPr>
      <dsp:spPr>
        <a:xfrm>
          <a:off x="0" y="2544136"/>
          <a:ext cx="16321202" cy="20346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0BEDA-97A0-4EAE-BB26-06EE3D3F16D7}">
      <dsp:nvSpPr>
        <dsp:cNvPr id="0" name=""/>
        <dsp:cNvSpPr/>
      </dsp:nvSpPr>
      <dsp:spPr>
        <a:xfrm>
          <a:off x="615470" y="3001924"/>
          <a:ext cx="1119037" cy="1119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CA569-0F0D-4CD5-B23F-D4A41D28A74F}">
      <dsp:nvSpPr>
        <dsp:cNvPr id="0" name=""/>
        <dsp:cNvSpPr/>
      </dsp:nvSpPr>
      <dsp:spPr>
        <a:xfrm>
          <a:off x="2349978" y="2544136"/>
          <a:ext cx="13971223" cy="2034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330" tIns="215330" rIns="215330" bIns="215330" numCol="1" spcCol="1270" anchor="ctr" anchorCtr="0">
          <a:noAutofit/>
        </a:bodyPr>
        <a:lstStyle/>
        <a:p>
          <a:pPr marL="0" lvl="0" indent="0" algn="l" defTabSz="1111250">
            <a:lnSpc>
              <a:spcPct val="100000"/>
            </a:lnSpc>
            <a:spcBef>
              <a:spcPct val="0"/>
            </a:spcBef>
            <a:spcAft>
              <a:spcPct val="35000"/>
            </a:spcAft>
            <a:buNone/>
          </a:pPr>
          <a:r>
            <a:rPr lang="en-US" sz="2500" kern="1200"/>
            <a:t>User can search and sort out easily from a bulk of research papers and can have an idea regarding the research paper by adding some comments and text highlighting functionality inside a PDF.</a:t>
          </a:r>
        </a:p>
      </dsp:txBody>
      <dsp:txXfrm>
        <a:off x="2349978" y="2544136"/>
        <a:ext cx="13971223" cy="2034613"/>
      </dsp:txXfrm>
    </dsp:sp>
    <dsp:sp modelId="{D37003B3-F088-4EF3-B4BA-3DEF2B6059BE}">
      <dsp:nvSpPr>
        <dsp:cNvPr id="0" name=""/>
        <dsp:cNvSpPr/>
      </dsp:nvSpPr>
      <dsp:spPr>
        <a:xfrm>
          <a:off x="0" y="5087403"/>
          <a:ext cx="16321202" cy="20346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6C240-6017-4706-B09A-89F058F48E1E}">
      <dsp:nvSpPr>
        <dsp:cNvPr id="0" name=""/>
        <dsp:cNvSpPr/>
      </dsp:nvSpPr>
      <dsp:spPr>
        <a:xfrm>
          <a:off x="615470" y="5545191"/>
          <a:ext cx="1119037" cy="1119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60A31A-C364-4305-826E-C13CEC214111}">
      <dsp:nvSpPr>
        <dsp:cNvPr id="0" name=""/>
        <dsp:cNvSpPr/>
      </dsp:nvSpPr>
      <dsp:spPr>
        <a:xfrm>
          <a:off x="2349978" y="5087403"/>
          <a:ext cx="13971223" cy="2034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330" tIns="215330" rIns="215330" bIns="215330" numCol="1" spcCol="1270" anchor="ctr" anchorCtr="0">
          <a:noAutofit/>
        </a:bodyPr>
        <a:lstStyle/>
        <a:p>
          <a:pPr marL="0" lvl="0" indent="0" algn="l" defTabSz="1111250">
            <a:lnSpc>
              <a:spcPct val="100000"/>
            </a:lnSpc>
            <a:spcBef>
              <a:spcPct val="0"/>
            </a:spcBef>
            <a:spcAft>
              <a:spcPct val="35000"/>
            </a:spcAft>
            <a:buNone/>
          </a:pPr>
          <a:r>
            <a:rPr lang="en-US" sz="2500" kern="1200"/>
            <a:t>It is much helpful when referencing</a:t>
          </a:r>
        </a:p>
      </dsp:txBody>
      <dsp:txXfrm>
        <a:off x="2349978" y="5087403"/>
        <a:ext cx="13971223" cy="20346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C9524-0A6B-4A42-9D55-81ADFA50B2A8}">
      <dsp:nvSpPr>
        <dsp:cNvPr id="0" name=""/>
        <dsp:cNvSpPr/>
      </dsp:nvSpPr>
      <dsp:spPr>
        <a:xfrm>
          <a:off x="4964357" y="1678509"/>
          <a:ext cx="1108589" cy="91440"/>
        </a:xfrm>
        <a:custGeom>
          <a:avLst/>
          <a:gdLst/>
          <a:ahLst/>
          <a:cxnLst/>
          <a:rect l="0" t="0" r="0" b="0"/>
          <a:pathLst>
            <a:path>
              <a:moveTo>
                <a:pt x="0" y="45720"/>
              </a:moveTo>
              <a:lnTo>
                <a:pt x="110858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90172" y="1718533"/>
        <a:ext cx="56959" cy="11391"/>
      </dsp:txXfrm>
    </dsp:sp>
    <dsp:sp modelId="{E68D1D7E-143F-4035-A6AF-48801B1E49B4}">
      <dsp:nvSpPr>
        <dsp:cNvPr id="0" name=""/>
        <dsp:cNvSpPr/>
      </dsp:nvSpPr>
      <dsp:spPr>
        <a:xfrm>
          <a:off x="13157" y="238329"/>
          <a:ext cx="4952999" cy="29717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701" tIns="254758" rIns="242701" bIns="254758" numCol="1" spcCol="1270" anchor="ctr" anchorCtr="0">
          <a:noAutofit/>
        </a:bodyPr>
        <a:lstStyle/>
        <a:p>
          <a:pPr marL="0" lvl="0" indent="0" algn="ctr" defTabSz="1333500">
            <a:lnSpc>
              <a:spcPct val="90000"/>
            </a:lnSpc>
            <a:spcBef>
              <a:spcPct val="0"/>
            </a:spcBef>
            <a:spcAft>
              <a:spcPct val="35000"/>
            </a:spcAft>
            <a:buNone/>
          </a:pPr>
          <a:r>
            <a:rPr lang="en-US" sz="3000" kern="1200"/>
            <a:t>This website initially has an Authentication process, where the users must either register or login to the website using credentials</a:t>
          </a:r>
          <a:r>
            <a:rPr lang="en-US" sz="3000" kern="1200">
              <a:latin typeface="Calibri Light" panose="020F0302020204030204"/>
            </a:rPr>
            <a:t>.</a:t>
          </a:r>
          <a:endParaRPr lang="en-US" sz="3000" kern="1200"/>
        </a:p>
      </dsp:txBody>
      <dsp:txXfrm>
        <a:off x="13157" y="238329"/>
        <a:ext cx="4952999" cy="2971799"/>
      </dsp:txXfrm>
    </dsp:sp>
    <dsp:sp modelId="{2842F1C5-4CB2-4A44-8572-27472217221B}">
      <dsp:nvSpPr>
        <dsp:cNvPr id="0" name=""/>
        <dsp:cNvSpPr/>
      </dsp:nvSpPr>
      <dsp:spPr>
        <a:xfrm>
          <a:off x="11056547" y="1678509"/>
          <a:ext cx="1108589" cy="91440"/>
        </a:xfrm>
        <a:custGeom>
          <a:avLst/>
          <a:gdLst/>
          <a:ahLst/>
          <a:cxnLst/>
          <a:rect l="0" t="0" r="0" b="0"/>
          <a:pathLst>
            <a:path>
              <a:moveTo>
                <a:pt x="0" y="45720"/>
              </a:moveTo>
              <a:lnTo>
                <a:pt x="1108589"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1582362" y="1718533"/>
        <a:ext cx="56959" cy="11391"/>
      </dsp:txXfrm>
    </dsp:sp>
    <dsp:sp modelId="{42460E23-34EF-4443-B2BA-F87A332D2B7E}">
      <dsp:nvSpPr>
        <dsp:cNvPr id="0" name=""/>
        <dsp:cNvSpPr/>
      </dsp:nvSpPr>
      <dsp:spPr>
        <a:xfrm>
          <a:off x="6105347" y="238329"/>
          <a:ext cx="4952999" cy="2971799"/>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701" tIns="254758" rIns="242701" bIns="254758" numCol="1" spcCol="1270" anchor="ctr" anchorCtr="0">
          <a:noAutofit/>
        </a:bodyPr>
        <a:lstStyle/>
        <a:p>
          <a:pPr marL="0" lvl="0" indent="0" algn="ctr" defTabSz="1333500" rtl="0">
            <a:lnSpc>
              <a:spcPct val="90000"/>
            </a:lnSpc>
            <a:spcBef>
              <a:spcPct val="0"/>
            </a:spcBef>
            <a:spcAft>
              <a:spcPct val="35000"/>
            </a:spcAft>
            <a:buNone/>
          </a:pPr>
          <a:r>
            <a:rPr lang="en-US" sz="3000" kern="1200"/>
            <a:t>Once the user access the website, the dashboard is displayed in which it has upload and search page</a:t>
          </a:r>
          <a:r>
            <a:rPr lang="en-US" sz="3000" kern="1200">
              <a:latin typeface="Calibri Light" panose="020F0302020204030204"/>
            </a:rPr>
            <a:t>.</a:t>
          </a:r>
          <a:endParaRPr lang="en-US" sz="3000" kern="1200"/>
        </a:p>
      </dsp:txBody>
      <dsp:txXfrm>
        <a:off x="6105347" y="238329"/>
        <a:ext cx="4952999" cy="2971799"/>
      </dsp:txXfrm>
    </dsp:sp>
    <dsp:sp modelId="{6C9585B7-52BE-42D3-ACD7-29B086E72E04}">
      <dsp:nvSpPr>
        <dsp:cNvPr id="0" name=""/>
        <dsp:cNvSpPr/>
      </dsp:nvSpPr>
      <dsp:spPr>
        <a:xfrm>
          <a:off x="2489657" y="3208329"/>
          <a:ext cx="12184379" cy="1108589"/>
        </a:xfrm>
        <a:custGeom>
          <a:avLst/>
          <a:gdLst/>
          <a:ahLst/>
          <a:cxnLst/>
          <a:rect l="0" t="0" r="0" b="0"/>
          <a:pathLst>
            <a:path>
              <a:moveTo>
                <a:pt x="12184379" y="0"/>
              </a:moveTo>
              <a:lnTo>
                <a:pt x="12184379" y="571394"/>
              </a:lnTo>
              <a:lnTo>
                <a:pt x="0" y="571394"/>
              </a:lnTo>
              <a:lnTo>
                <a:pt x="0" y="1108589"/>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275909" y="3756928"/>
        <a:ext cx="611875" cy="11391"/>
      </dsp:txXfrm>
    </dsp:sp>
    <dsp:sp modelId="{F6A49107-0611-433F-9D78-F15958DAE7D9}">
      <dsp:nvSpPr>
        <dsp:cNvPr id="0" name=""/>
        <dsp:cNvSpPr/>
      </dsp:nvSpPr>
      <dsp:spPr>
        <a:xfrm>
          <a:off x="12197537" y="238329"/>
          <a:ext cx="4952999" cy="2971799"/>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701" tIns="254758" rIns="242701" bIns="254758" numCol="1" spcCol="1270" anchor="ctr" anchorCtr="0">
          <a:noAutofit/>
        </a:bodyPr>
        <a:lstStyle/>
        <a:p>
          <a:pPr marL="0" lvl="0" indent="0" algn="ctr" defTabSz="1333500" rtl="0">
            <a:lnSpc>
              <a:spcPct val="90000"/>
            </a:lnSpc>
            <a:spcBef>
              <a:spcPct val="0"/>
            </a:spcBef>
            <a:spcAft>
              <a:spcPct val="35000"/>
            </a:spcAft>
            <a:buNone/>
          </a:pPr>
          <a:r>
            <a:rPr lang="en-US" sz="3000" kern="1200"/>
            <a:t>If the user want to upload a research paper, should fill the text fields like topic, year, subtopic, and technique.</a:t>
          </a:r>
        </a:p>
      </dsp:txBody>
      <dsp:txXfrm>
        <a:off x="12197537" y="238329"/>
        <a:ext cx="4952999" cy="2971799"/>
      </dsp:txXfrm>
    </dsp:sp>
    <dsp:sp modelId="{96BD2534-0BEC-4855-B6F7-8F3BF9F1B7A2}">
      <dsp:nvSpPr>
        <dsp:cNvPr id="0" name=""/>
        <dsp:cNvSpPr/>
      </dsp:nvSpPr>
      <dsp:spPr>
        <a:xfrm>
          <a:off x="4964357" y="5789499"/>
          <a:ext cx="1108589" cy="91440"/>
        </a:xfrm>
        <a:custGeom>
          <a:avLst/>
          <a:gdLst/>
          <a:ahLst/>
          <a:cxnLst/>
          <a:rect l="0" t="0" r="0" b="0"/>
          <a:pathLst>
            <a:path>
              <a:moveTo>
                <a:pt x="0" y="45720"/>
              </a:moveTo>
              <a:lnTo>
                <a:pt x="1108589"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90172" y="5829523"/>
        <a:ext cx="56959" cy="11391"/>
      </dsp:txXfrm>
    </dsp:sp>
    <dsp:sp modelId="{B577B615-1892-47DB-BD71-8BD85DC79068}">
      <dsp:nvSpPr>
        <dsp:cNvPr id="0" name=""/>
        <dsp:cNvSpPr/>
      </dsp:nvSpPr>
      <dsp:spPr>
        <a:xfrm>
          <a:off x="13157" y="4349319"/>
          <a:ext cx="4952999" cy="2971799"/>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701" tIns="254758" rIns="242701" bIns="254758" numCol="1" spcCol="1270" anchor="ctr" anchorCtr="0">
          <a:noAutofit/>
        </a:bodyPr>
        <a:lstStyle/>
        <a:p>
          <a:pPr marL="0" lvl="0" indent="0" algn="ctr" defTabSz="1333500" rtl="0">
            <a:lnSpc>
              <a:spcPct val="90000"/>
            </a:lnSpc>
            <a:spcBef>
              <a:spcPct val="0"/>
            </a:spcBef>
            <a:spcAft>
              <a:spcPct val="35000"/>
            </a:spcAft>
            <a:buNone/>
          </a:pPr>
          <a:r>
            <a:rPr lang="en-US" sz="3000" kern="1200"/>
            <a:t>In the search page, the user can search for the desired paper using keywords which user used while uploading the paper.</a:t>
          </a:r>
        </a:p>
      </dsp:txBody>
      <dsp:txXfrm>
        <a:off x="13157" y="4349319"/>
        <a:ext cx="4952999" cy="2971799"/>
      </dsp:txXfrm>
    </dsp:sp>
    <dsp:sp modelId="{985C3641-11C3-4DB8-B1DC-17E5CB9D4124}">
      <dsp:nvSpPr>
        <dsp:cNvPr id="0" name=""/>
        <dsp:cNvSpPr/>
      </dsp:nvSpPr>
      <dsp:spPr>
        <a:xfrm>
          <a:off x="11056547" y="5789499"/>
          <a:ext cx="1108589" cy="91440"/>
        </a:xfrm>
        <a:custGeom>
          <a:avLst/>
          <a:gdLst/>
          <a:ahLst/>
          <a:cxnLst/>
          <a:rect l="0" t="0" r="0" b="0"/>
          <a:pathLst>
            <a:path>
              <a:moveTo>
                <a:pt x="0" y="45720"/>
              </a:moveTo>
              <a:lnTo>
                <a:pt x="525815" y="45720"/>
              </a:lnTo>
            </a:path>
            <a:path>
              <a:moveTo>
                <a:pt x="582774" y="45720"/>
              </a:moveTo>
              <a:lnTo>
                <a:pt x="1108589"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a:p>
          <a:pPr marL="0" lvl="0" indent="0" algn="ctr" defTabSz="889000">
            <a:lnSpc>
              <a:spcPct val="90000"/>
            </a:lnSpc>
            <a:spcBef>
              <a:spcPct val="0"/>
            </a:spcBef>
            <a:spcAft>
              <a:spcPct val="35000"/>
            </a:spcAft>
            <a:buNone/>
          </a:pPr>
          <a:endParaRPr lang="en-US" sz="2000" kern="1200"/>
        </a:p>
      </dsp:txBody>
      <dsp:txXfrm>
        <a:off x="11582362" y="5493462"/>
        <a:ext cx="56959" cy="683513"/>
      </dsp:txXfrm>
    </dsp:sp>
    <dsp:sp modelId="{05E0B867-B4C4-4A2A-8AAF-7B75BF627F83}">
      <dsp:nvSpPr>
        <dsp:cNvPr id="0" name=""/>
        <dsp:cNvSpPr/>
      </dsp:nvSpPr>
      <dsp:spPr>
        <a:xfrm>
          <a:off x="6105347" y="4349319"/>
          <a:ext cx="4952999" cy="2971799"/>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701" tIns="254758" rIns="242701" bIns="254758" numCol="1" spcCol="1270" anchor="ctr" anchorCtr="0">
          <a:noAutofit/>
        </a:bodyPr>
        <a:lstStyle/>
        <a:p>
          <a:pPr marL="0" lvl="0" indent="0" algn="ctr" defTabSz="1333500" rtl="0">
            <a:lnSpc>
              <a:spcPct val="90000"/>
            </a:lnSpc>
            <a:spcBef>
              <a:spcPct val="0"/>
            </a:spcBef>
            <a:spcAft>
              <a:spcPct val="35000"/>
            </a:spcAft>
            <a:buNone/>
          </a:pPr>
          <a:r>
            <a:rPr lang="en-US" sz="3000" kern="1200"/>
            <a:t>User can view the paper in pdf format and can even download it</a:t>
          </a:r>
          <a:r>
            <a:rPr lang="en-US" sz="3000" kern="1200">
              <a:latin typeface="Calibri Light" panose="020F0302020204030204"/>
            </a:rPr>
            <a:t>.</a:t>
          </a:r>
        </a:p>
      </dsp:txBody>
      <dsp:txXfrm>
        <a:off x="6105347" y="4349319"/>
        <a:ext cx="4952999" cy="2971799"/>
      </dsp:txXfrm>
    </dsp:sp>
    <dsp:sp modelId="{317FB8EA-803A-4346-855A-692D6E6D6FC4}">
      <dsp:nvSpPr>
        <dsp:cNvPr id="0" name=""/>
        <dsp:cNvSpPr/>
      </dsp:nvSpPr>
      <dsp:spPr>
        <a:xfrm>
          <a:off x="12197537" y="4349319"/>
          <a:ext cx="4952999" cy="297179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701" tIns="254758" rIns="242701" bIns="254758" numCol="1" spcCol="1270" anchor="ctr" anchorCtr="0">
          <a:noAutofit/>
        </a:bodyPr>
        <a:lstStyle/>
        <a:p>
          <a:pPr marL="0" lvl="0" indent="0" algn="ctr" defTabSz="1333500" rtl="0">
            <a:lnSpc>
              <a:spcPct val="90000"/>
            </a:lnSpc>
            <a:spcBef>
              <a:spcPct val="0"/>
            </a:spcBef>
            <a:spcAft>
              <a:spcPct val="35000"/>
            </a:spcAft>
            <a:buNone/>
          </a:pPr>
          <a:r>
            <a:rPr lang="en-US" sz="3000" kern="1200"/>
            <a:t>If the user wants to note an important points for reference or for future use, he can add the comments in the comment section</a:t>
          </a:r>
          <a:r>
            <a:rPr lang="en-US" sz="3000" kern="1200">
              <a:latin typeface="Calibri Light" panose="020F0302020204030204"/>
            </a:rPr>
            <a:t>.</a:t>
          </a:r>
        </a:p>
      </dsp:txBody>
      <dsp:txXfrm>
        <a:off x="12197537" y="4349319"/>
        <a:ext cx="4952999" cy="29717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7861E-BEE3-43EE-82BF-D3C8CC13D1F7}">
      <dsp:nvSpPr>
        <dsp:cNvPr id="0" name=""/>
        <dsp:cNvSpPr/>
      </dsp:nvSpPr>
      <dsp:spPr>
        <a:xfrm>
          <a:off x="62979" y="967454"/>
          <a:ext cx="1891120" cy="18911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45FCB2-83A7-479D-A867-18E3506E6344}">
      <dsp:nvSpPr>
        <dsp:cNvPr id="0" name=""/>
        <dsp:cNvSpPr/>
      </dsp:nvSpPr>
      <dsp:spPr>
        <a:xfrm>
          <a:off x="460114" y="1364590"/>
          <a:ext cx="1096850" cy="1096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219030-70BF-4AA2-8AB0-A41014ADC8C8}">
      <dsp:nvSpPr>
        <dsp:cNvPr id="0" name=""/>
        <dsp:cNvSpPr/>
      </dsp:nvSpPr>
      <dsp:spPr>
        <a:xfrm>
          <a:off x="2359340" y="967454"/>
          <a:ext cx="4457641" cy="189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We were all working together by learning and implementing while working.</a:t>
          </a:r>
        </a:p>
      </dsp:txBody>
      <dsp:txXfrm>
        <a:off x="2359340" y="967454"/>
        <a:ext cx="4457641" cy="1891120"/>
      </dsp:txXfrm>
    </dsp:sp>
    <dsp:sp modelId="{10F19FBA-E086-45CD-AD7A-83377F047754}">
      <dsp:nvSpPr>
        <dsp:cNvPr id="0" name=""/>
        <dsp:cNvSpPr/>
      </dsp:nvSpPr>
      <dsp:spPr>
        <a:xfrm>
          <a:off x="7593692" y="967454"/>
          <a:ext cx="1891120" cy="18911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FEC4E-A282-455E-A6AD-176EFF748348}">
      <dsp:nvSpPr>
        <dsp:cNvPr id="0" name=""/>
        <dsp:cNvSpPr/>
      </dsp:nvSpPr>
      <dsp:spPr>
        <a:xfrm>
          <a:off x="7990827" y="1364590"/>
          <a:ext cx="1096850" cy="1096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AE8175-6CD0-4E9C-8736-E878E7EDB9BF}">
      <dsp:nvSpPr>
        <dsp:cNvPr id="0" name=""/>
        <dsp:cNvSpPr/>
      </dsp:nvSpPr>
      <dsp:spPr>
        <a:xfrm>
          <a:off x="9890053" y="967454"/>
          <a:ext cx="4457641" cy="189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We struggled initially for integrating firebase with React.</a:t>
          </a:r>
        </a:p>
      </dsp:txBody>
      <dsp:txXfrm>
        <a:off x="9890053" y="967454"/>
        <a:ext cx="4457641" cy="1891120"/>
      </dsp:txXfrm>
    </dsp:sp>
    <dsp:sp modelId="{D7DF83F2-A1CB-447D-B326-2907F35AF748}">
      <dsp:nvSpPr>
        <dsp:cNvPr id="0" name=""/>
        <dsp:cNvSpPr/>
      </dsp:nvSpPr>
      <dsp:spPr>
        <a:xfrm>
          <a:off x="62979" y="4029558"/>
          <a:ext cx="1891120" cy="18911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E6376-28BA-49C8-BD44-07064F6AFBE8}">
      <dsp:nvSpPr>
        <dsp:cNvPr id="0" name=""/>
        <dsp:cNvSpPr/>
      </dsp:nvSpPr>
      <dsp:spPr>
        <a:xfrm>
          <a:off x="460114" y="4426693"/>
          <a:ext cx="1096850" cy="1096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57F0A6-7D2E-4A89-A6D0-0B9D08788AE6}">
      <dsp:nvSpPr>
        <dsp:cNvPr id="0" name=""/>
        <dsp:cNvSpPr/>
      </dsp:nvSpPr>
      <dsp:spPr>
        <a:xfrm>
          <a:off x="2359340" y="4029558"/>
          <a:ext cx="4457641" cy="189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Main challenging issue faced was to implement sorting functions.</a:t>
          </a:r>
        </a:p>
      </dsp:txBody>
      <dsp:txXfrm>
        <a:off x="2359340" y="4029558"/>
        <a:ext cx="4457641" cy="1891120"/>
      </dsp:txXfrm>
    </dsp:sp>
    <dsp:sp modelId="{B6310D03-CA5B-4781-929D-E9CD870E46DE}">
      <dsp:nvSpPr>
        <dsp:cNvPr id="0" name=""/>
        <dsp:cNvSpPr/>
      </dsp:nvSpPr>
      <dsp:spPr>
        <a:xfrm>
          <a:off x="7593692" y="4029558"/>
          <a:ext cx="1891120" cy="18911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4BD6D-C85F-45F5-9555-DAC66F7CA786}">
      <dsp:nvSpPr>
        <dsp:cNvPr id="0" name=""/>
        <dsp:cNvSpPr/>
      </dsp:nvSpPr>
      <dsp:spPr>
        <a:xfrm>
          <a:off x="7990827" y="4426693"/>
          <a:ext cx="1096850" cy="1096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C9B998-FD50-4523-BCD1-78AED6D8D69C}">
      <dsp:nvSpPr>
        <dsp:cNvPr id="0" name=""/>
        <dsp:cNvSpPr/>
      </dsp:nvSpPr>
      <dsp:spPr>
        <a:xfrm>
          <a:off x="9890053" y="4029558"/>
          <a:ext cx="4457641" cy="189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Completing project on limited time</a:t>
          </a:r>
        </a:p>
      </dsp:txBody>
      <dsp:txXfrm>
        <a:off x="9890053" y="4029558"/>
        <a:ext cx="4457641" cy="1891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81B53-5A07-4AEB-87C0-E42755423B86}">
      <dsp:nvSpPr>
        <dsp:cNvPr id="0" name=""/>
        <dsp:cNvSpPr/>
      </dsp:nvSpPr>
      <dsp:spPr>
        <a:xfrm>
          <a:off x="62979" y="967454"/>
          <a:ext cx="1891120" cy="18911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1BFBE-A9EC-4907-9D8D-967F0620B3E0}">
      <dsp:nvSpPr>
        <dsp:cNvPr id="0" name=""/>
        <dsp:cNvSpPr/>
      </dsp:nvSpPr>
      <dsp:spPr>
        <a:xfrm>
          <a:off x="460114" y="1364590"/>
          <a:ext cx="1096850" cy="1096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575F50-E436-4054-9027-9F9A9C211764}">
      <dsp:nvSpPr>
        <dsp:cNvPr id="0" name=""/>
        <dsp:cNvSpPr/>
      </dsp:nvSpPr>
      <dsp:spPr>
        <a:xfrm>
          <a:off x="2359340" y="967454"/>
          <a:ext cx="4457641" cy="189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This project is appropriate for user who needs a place to save PDF files.</a:t>
          </a:r>
        </a:p>
      </dsp:txBody>
      <dsp:txXfrm>
        <a:off x="2359340" y="967454"/>
        <a:ext cx="4457641" cy="1891120"/>
      </dsp:txXfrm>
    </dsp:sp>
    <dsp:sp modelId="{3C9ACCA1-0FED-4280-9947-A5A590C3FB33}">
      <dsp:nvSpPr>
        <dsp:cNvPr id="0" name=""/>
        <dsp:cNvSpPr/>
      </dsp:nvSpPr>
      <dsp:spPr>
        <a:xfrm>
          <a:off x="7593692" y="967454"/>
          <a:ext cx="1891120" cy="18911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EA9C2-E568-4037-BFAE-BB89B7F28C1F}">
      <dsp:nvSpPr>
        <dsp:cNvPr id="0" name=""/>
        <dsp:cNvSpPr/>
      </dsp:nvSpPr>
      <dsp:spPr>
        <a:xfrm>
          <a:off x="7990827" y="1364590"/>
          <a:ext cx="1096850" cy="1096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181ED-BA2D-4265-BA9D-896BA539ACCB}">
      <dsp:nvSpPr>
        <dsp:cNvPr id="0" name=""/>
        <dsp:cNvSpPr/>
      </dsp:nvSpPr>
      <dsp:spPr>
        <a:xfrm>
          <a:off x="9890053" y="967454"/>
          <a:ext cx="4457641" cy="189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Based on the project's features, we can say that it makes it simple for users to track down files by performing searching operations and adding comments for reference.</a:t>
          </a:r>
        </a:p>
      </dsp:txBody>
      <dsp:txXfrm>
        <a:off x="9890053" y="967454"/>
        <a:ext cx="4457641" cy="1891120"/>
      </dsp:txXfrm>
    </dsp:sp>
    <dsp:sp modelId="{38868374-3CB9-4600-A562-3E4134B23698}">
      <dsp:nvSpPr>
        <dsp:cNvPr id="0" name=""/>
        <dsp:cNvSpPr/>
      </dsp:nvSpPr>
      <dsp:spPr>
        <a:xfrm>
          <a:off x="62979" y="4029558"/>
          <a:ext cx="1891120" cy="18911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FAC3D-6C43-4E88-A6C6-AFA73BBCAF46}">
      <dsp:nvSpPr>
        <dsp:cNvPr id="0" name=""/>
        <dsp:cNvSpPr/>
      </dsp:nvSpPr>
      <dsp:spPr>
        <a:xfrm>
          <a:off x="460114" y="4426693"/>
          <a:ext cx="1096850" cy="1096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E5CE2-62EE-4D20-A470-F19465AC7B48}">
      <dsp:nvSpPr>
        <dsp:cNvPr id="0" name=""/>
        <dsp:cNvSpPr/>
      </dsp:nvSpPr>
      <dsp:spPr>
        <a:xfrm>
          <a:off x="2359340" y="4029558"/>
          <a:ext cx="4457641" cy="189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We performed tasks according to the schedule.</a:t>
          </a:r>
        </a:p>
      </dsp:txBody>
      <dsp:txXfrm>
        <a:off x="2359340" y="4029558"/>
        <a:ext cx="4457641" cy="1891120"/>
      </dsp:txXfrm>
    </dsp:sp>
    <dsp:sp modelId="{83CB8888-72D7-43E8-81BF-1D8A2939822F}">
      <dsp:nvSpPr>
        <dsp:cNvPr id="0" name=""/>
        <dsp:cNvSpPr/>
      </dsp:nvSpPr>
      <dsp:spPr>
        <a:xfrm>
          <a:off x="7593692" y="4029558"/>
          <a:ext cx="1891120" cy="18911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330C8-40EF-4AC4-AE6B-292B25A9846A}">
      <dsp:nvSpPr>
        <dsp:cNvPr id="0" name=""/>
        <dsp:cNvSpPr/>
      </dsp:nvSpPr>
      <dsp:spPr>
        <a:xfrm>
          <a:off x="7990827" y="4426693"/>
          <a:ext cx="1096850" cy="1096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CE0F6-6733-4BEC-9676-B681153761CB}">
      <dsp:nvSpPr>
        <dsp:cNvPr id="0" name=""/>
        <dsp:cNvSpPr/>
      </dsp:nvSpPr>
      <dsp:spPr>
        <a:xfrm>
          <a:off x="9890053" y="4029558"/>
          <a:ext cx="4457641" cy="189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We have successfully completed our project on time.</a:t>
          </a:r>
        </a:p>
      </dsp:txBody>
      <dsp:txXfrm>
        <a:off x="9890053" y="4029558"/>
        <a:ext cx="4457641" cy="1891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16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25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681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249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863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99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107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382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68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321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39919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8152553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rPr>
                <a:t>Research Content Management</a:t>
              </a:r>
              <a:endParaRPr sz="4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4322211" y="661391"/>
            <a:ext cx="112776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accent1">
                    <a:lumMod val="75000"/>
                  </a:schemeClr>
                </a:solidFill>
                <a:latin typeface="Times New Roman"/>
                <a:cs typeface="Times New Roman"/>
                <a:sym typeface="Times New Roman"/>
              </a:rPr>
              <a:t>Northwest Missouri State University</a:t>
            </a:r>
            <a:endParaRPr sz="4800" b="1">
              <a:solidFill>
                <a:schemeClr val="accent1">
                  <a:lumMod val="75000"/>
                </a:schemeClr>
              </a:solidFill>
            </a:endParaRPr>
          </a:p>
        </p:txBody>
      </p:sp>
      <p:grpSp>
        <p:nvGrpSpPr>
          <p:cNvPr id="94" name="Google Shape;94;p13"/>
          <p:cNvGrpSpPr/>
          <p:nvPr/>
        </p:nvGrpSpPr>
        <p:grpSpPr>
          <a:xfrm>
            <a:off x="314864" y="3965832"/>
            <a:ext cx="7565076" cy="923656"/>
            <a:chOff x="750853" y="8642689"/>
            <a:chExt cx="3585495" cy="354323"/>
          </a:xfrm>
        </p:grpSpPr>
        <p:sp>
          <p:nvSpPr>
            <p:cNvPr id="95" name="Google Shape;95;p13"/>
            <p:cNvSpPr/>
            <p:nvPr/>
          </p:nvSpPr>
          <p:spPr>
            <a:xfrm>
              <a:off x="7508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360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3863684" y="3970075"/>
            <a:ext cx="4949901" cy="943347"/>
            <a:chOff x="-490148" y="8496373"/>
            <a:chExt cx="4733581" cy="500639"/>
          </a:xfrm>
        </p:grpSpPr>
        <p:sp>
          <p:nvSpPr>
            <p:cNvPr id="98" name="Google Shape;98;p13"/>
            <p:cNvSpPr/>
            <p:nvPr/>
          </p:nvSpPr>
          <p:spPr>
            <a:xfrm>
              <a:off x="-190" y="8496373"/>
              <a:ext cx="4243623" cy="500636"/>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a:t>
              </a:r>
              <a:r>
                <a:rPr lang="en-US" sz="3200">
                  <a:solidFill>
                    <a:schemeClr val="lt1"/>
                  </a:solidFill>
                  <a:latin typeface="Times New Roman" panose="02020603050405020304" pitchFamily="18" charset="0"/>
                  <a:ea typeface="Calibri"/>
                  <a:cs typeface="Times New Roman" panose="02020603050405020304" pitchFamily="18" charset="0"/>
                  <a:sym typeface="Calibri"/>
                </a:rPr>
                <a:t>Guided by</a:t>
              </a:r>
              <a:endParaRPr sz="32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9" name="Google Shape;99;p13"/>
            <p:cNvSpPr/>
            <p:nvPr/>
          </p:nvSpPr>
          <p:spPr>
            <a:xfrm>
              <a:off x="-490148" y="8496376"/>
              <a:ext cx="903132" cy="500636"/>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8" y="5257923"/>
            <a:ext cx="8431680" cy="3785611"/>
          </a:xfrm>
          <a:prstGeom prst="rect">
            <a:avLst/>
          </a:prstGeom>
          <a:noFill/>
          <a:ln>
            <a:noFill/>
          </a:ln>
        </p:spPr>
        <p:txBody>
          <a:bodyPr spcFirstLastPara="1" wrap="square" lIns="91425" tIns="45700" rIns="91425" bIns="45700" anchor="t" anchorCtr="0">
            <a:spAutoFit/>
          </a:bodyPr>
          <a:lstStyle/>
          <a:p>
            <a:pPr marL="914400" lvl="1" indent="-457200">
              <a:buFont typeface="Arial"/>
              <a:buChar char="•"/>
            </a:pPr>
            <a:r>
              <a:rPr lang="en-US" sz="4000">
                <a:latin typeface="Times New Roman"/>
                <a:ea typeface="Cambria"/>
                <a:cs typeface="Times New Roman"/>
              </a:rPr>
              <a:t>Nithin Reddy </a:t>
            </a:r>
            <a:r>
              <a:rPr lang="en-US" sz="4000" err="1">
                <a:latin typeface="Times New Roman"/>
                <a:ea typeface="Cambria"/>
                <a:cs typeface="Times New Roman"/>
              </a:rPr>
              <a:t>Kumbham</a:t>
            </a:r>
            <a:endParaRPr lang="en-US" sz="4000">
              <a:cs typeface="Calibri"/>
            </a:endParaRPr>
          </a:p>
          <a:p>
            <a:pPr marL="914400" lvl="1" indent="-457200">
              <a:buFont typeface="Arial"/>
              <a:buChar char="•"/>
            </a:pPr>
            <a:r>
              <a:rPr lang="en-US" sz="4000">
                <a:latin typeface="Times New Roman"/>
                <a:ea typeface="Cambria"/>
                <a:cs typeface="Times New Roman"/>
              </a:rPr>
              <a:t>Vamsidhar Reddy Police</a:t>
            </a:r>
          </a:p>
          <a:p>
            <a:pPr marL="914400" lvl="1" indent="-457200">
              <a:buFont typeface="Arial"/>
              <a:buChar char="•"/>
            </a:pPr>
            <a:r>
              <a:rPr lang="en-US" sz="4000" err="1">
                <a:latin typeface="Times New Roman"/>
                <a:ea typeface="Cambria"/>
                <a:cs typeface="Times New Roman"/>
              </a:rPr>
              <a:t>Saivivek</a:t>
            </a:r>
            <a:r>
              <a:rPr lang="en-US" sz="4000">
                <a:latin typeface="Times New Roman"/>
                <a:ea typeface="Cambria"/>
                <a:cs typeface="Times New Roman"/>
              </a:rPr>
              <a:t> Reddy </a:t>
            </a:r>
            <a:r>
              <a:rPr lang="en-US" sz="4000" err="1">
                <a:latin typeface="Times New Roman"/>
                <a:ea typeface="Cambria"/>
                <a:cs typeface="Times New Roman"/>
              </a:rPr>
              <a:t>Kusukuntla</a:t>
            </a:r>
            <a:endParaRPr lang="en-US" sz="4000">
              <a:latin typeface="Times New Roman"/>
              <a:ea typeface="Cambria"/>
              <a:cs typeface="Times New Roman"/>
            </a:endParaRPr>
          </a:p>
          <a:p>
            <a:pPr marL="914400" lvl="1" indent="-457200">
              <a:buFont typeface="Arial"/>
              <a:buChar char="•"/>
            </a:pPr>
            <a:r>
              <a:rPr lang="en-US" sz="4000">
                <a:latin typeface="Times New Roman"/>
                <a:ea typeface="Cambria"/>
                <a:cs typeface="Times New Roman"/>
              </a:rPr>
              <a:t>Jawahar Reddy </a:t>
            </a:r>
            <a:r>
              <a:rPr lang="en-US" sz="4000" err="1">
                <a:latin typeface="Times New Roman"/>
                <a:ea typeface="Cambria"/>
                <a:cs typeface="Times New Roman"/>
              </a:rPr>
              <a:t>Nomula</a:t>
            </a:r>
            <a:endParaRPr lang="en-US" sz="4000">
              <a:latin typeface="Times New Roman"/>
              <a:ea typeface="Cambria"/>
              <a:cs typeface="Times New Roman"/>
            </a:endParaRPr>
          </a:p>
          <a:p>
            <a:pPr marL="914400" lvl="1" indent="-457200">
              <a:buFont typeface="Arial"/>
              <a:buChar char="•"/>
            </a:pPr>
            <a:r>
              <a:rPr lang="en-US" sz="4000">
                <a:latin typeface="Times New Roman"/>
                <a:ea typeface="Cambria"/>
                <a:cs typeface="Times New Roman"/>
              </a:rPr>
              <a:t>Gopi Krishna Kandimalla</a:t>
            </a:r>
          </a:p>
          <a:p>
            <a:pPr marL="914400" lvl="1" indent="-457200">
              <a:buFont typeface="Arial"/>
              <a:buChar char="•"/>
            </a:pPr>
            <a:r>
              <a:rPr lang="en-US" sz="4000">
                <a:latin typeface="Times New Roman"/>
                <a:ea typeface="Cambria"/>
                <a:cs typeface="Times New Roman"/>
              </a:rPr>
              <a:t>Abhinav Bellamkonda</a:t>
            </a:r>
          </a:p>
        </p:txBody>
      </p:sp>
      <p:sp>
        <p:nvSpPr>
          <p:cNvPr id="101" name="Google Shape;101;p13"/>
          <p:cNvSpPr txBox="1"/>
          <p:nvPr/>
        </p:nvSpPr>
        <p:spPr>
          <a:xfrm>
            <a:off x="14080055" y="5481096"/>
            <a:ext cx="4340501" cy="2862282"/>
          </a:xfrm>
          <a:prstGeom prst="rect">
            <a:avLst/>
          </a:prstGeom>
          <a:noFill/>
          <a:ln>
            <a:noFill/>
          </a:ln>
        </p:spPr>
        <p:txBody>
          <a:bodyPr spcFirstLastPara="1" wrap="square" lIns="91425" tIns="45700" rIns="91425" bIns="45700" anchor="t" anchorCtr="0">
            <a:spAutoFit/>
          </a:bodyPr>
          <a:lstStyle/>
          <a:p>
            <a:pPr lvl="0"/>
            <a:r>
              <a:rPr lang="en-US" sz="3600" b="1" i="0">
                <a:solidFill>
                  <a:srgbClr val="2D3B45"/>
                </a:solidFill>
                <a:effectLst/>
                <a:latin typeface="Times New Roman"/>
                <a:cs typeface="Times New Roman"/>
              </a:rPr>
              <a:t> Dr. Ratan Lal</a:t>
            </a:r>
            <a:r>
              <a:rPr lang="en-US" sz="3600" i="0">
                <a:solidFill>
                  <a:srgbClr val="2D3B45"/>
                </a:solidFill>
                <a:effectLst/>
                <a:latin typeface="Times New Roman"/>
                <a:cs typeface="Times New Roman"/>
              </a:rPr>
              <a:t> </a:t>
            </a:r>
            <a:r>
              <a:rPr lang="en-US" sz="3600">
                <a:latin typeface="Times New Roman"/>
                <a:cs typeface="Times New Roman"/>
              </a:rPr>
              <a:t>(Assistant Professor) School of Computer Science and Information Systems.</a:t>
            </a:r>
            <a:endParaRPr sz="3600">
              <a:latin typeface="Times New Roman"/>
              <a:cs typeface="Times New Roman"/>
            </a:endParaRPr>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13"/>
          <p:cNvSpPr txBox="1"/>
          <p:nvPr/>
        </p:nvSpPr>
        <p:spPr>
          <a:xfrm>
            <a:off x="208756" y="9751507"/>
            <a:ext cx="112776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Program : Applied Computer Science</a:t>
            </a:r>
            <a:endParaRPr sz="2800"/>
          </a:p>
        </p:txBody>
      </p:sp>
      <p:sp>
        <p:nvSpPr>
          <p:cNvPr id="111" name="Google Shape;111;p13"/>
          <p:cNvSpPr txBox="1">
            <a:spLocks noGrp="1"/>
          </p:cNvSpPr>
          <p:nvPr>
            <p:ph type="sldNum" sz="quarter"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sp>
        <p:nvSpPr>
          <p:cNvPr id="26" name="TextBox 25">
            <a:extLst>
              <a:ext uri="{FF2B5EF4-FFF2-40B4-BE49-F238E27FC236}">
                <a16:creationId xmlns:a16="http://schemas.microsoft.com/office/drawing/2014/main" id="{6BC59BC5-6AE0-4496-9083-16CEEA19464F}"/>
              </a:ext>
            </a:extLst>
          </p:cNvPr>
          <p:cNvSpPr txBox="1"/>
          <p:nvPr/>
        </p:nvSpPr>
        <p:spPr>
          <a:xfrm>
            <a:off x="15591761" y="9911199"/>
            <a:ext cx="1975880" cy="461665"/>
          </a:xfrm>
          <a:prstGeom prst="rect">
            <a:avLst/>
          </a:prstGeom>
          <a:noFill/>
        </p:spPr>
        <p:txBody>
          <a:bodyPr wrap="square">
            <a:spAutoFit/>
          </a:bodyPr>
          <a:lstStyle/>
          <a:p>
            <a:pPr marL="0" marR="0" lvl="0" indent="0" algn="l" rtl="0">
              <a:spcBef>
                <a:spcPts val="0"/>
              </a:spcBef>
              <a:spcAft>
                <a:spcPts val="0"/>
              </a:spcAft>
              <a:buNone/>
            </a:pPr>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4D071F-9022-4DC2-BD17-F5C40B3A9C89}"/>
              </a:ext>
            </a:extLst>
          </p:cNvPr>
          <p:cNvSpPr>
            <a:spLocks noGrp="1"/>
          </p:cNvSpPr>
          <p:nvPr>
            <p:ph type="body" sz="half" idx="2"/>
          </p:nvPr>
        </p:nvSpPr>
        <p:spPr>
          <a:xfrm>
            <a:off x="1309435" y="2307771"/>
            <a:ext cx="16927016" cy="6843503"/>
          </a:xfrm>
        </p:spPr>
        <p:txBody>
          <a:bodyPr vert="horz" lIns="91440" tIns="45720" rIns="91440" bIns="45720" rtlCol="0" anchor="t">
            <a:normAutofit lnSpcReduction="10000"/>
          </a:bodyPr>
          <a:lstStyle/>
          <a:p>
            <a:pPr marL="571500" indent="-571500">
              <a:buFont typeface="Wingdings" panose="020B0604020202020204" pitchFamily="34" charset="0"/>
              <a:buChar char="Ø"/>
            </a:pPr>
            <a:r>
              <a:rPr lang="en-US" sz="4000">
                <a:latin typeface="Times New Roman"/>
                <a:cs typeface="Times New Roman"/>
              </a:rPr>
              <a:t>Once the user has completed the registration successfully, the dashboard is displayed, and he can complete his desired operations of upload, search, view and logout of the account.</a:t>
            </a:r>
            <a:endParaRPr lang="en-US"/>
          </a:p>
          <a:p>
            <a:pPr marL="571500" indent="-571500">
              <a:buFont typeface="Wingdings" panose="020B0604020202020204" pitchFamily="34" charset="0"/>
              <a:buChar char="Ø"/>
            </a:pPr>
            <a:r>
              <a:rPr lang="en-US" sz="4000">
                <a:latin typeface="Times New Roman"/>
                <a:cs typeface="Times New Roman"/>
              </a:rPr>
              <a:t>Whenever the registered user comes back, he can access to the login page and enter the credentials, which he provided during registration process.</a:t>
            </a:r>
          </a:p>
          <a:p>
            <a:pPr marL="571500" indent="-571500">
              <a:buFont typeface="Wingdings" panose="020B0604020202020204" pitchFamily="34" charset="0"/>
              <a:buChar char="Ø"/>
            </a:pPr>
            <a:r>
              <a:rPr lang="en-US" sz="4000">
                <a:latin typeface="Times New Roman"/>
                <a:cs typeface="Times New Roman"/>
              </a:rPr>
              <a:t>The authentication details are stored in the firebase, so if the details matches, it will render the next page otherwise it will throw an error.</a:t>
            </a:r>
          </a:p>
          <a:p>
            <a:pPr marL="571500" indent="-571500">
              <a:buFont typeface="Wingdings" panose="020B0604020202020204" pitchFamily="34" charset="0"/>
              <a:buChar char="Ø"/>
            </a:pPr>
            <a:r>
              <a:rPr lang="en-US" sz="4000">
                <a:latin typeface="Times New Roman"/>
                <a:cs typeface="Times New Roman"/>
              </a:rPr>
              <a:t>In the Login page, we added a button called "Login With Google", where the user can directly login using his google account.</a:t>
            </a:r>
          </a:p>
          <a:p>
            <a:pPr marL="571500" indent="-571500">
              <a:buFont typeface="Wingdings" panose="020B0604020202020204" pitchFamily="34" charset="0"/>
              <a:buChar char="Ø"/>
            </a:pPr>
            <a:r>
              <a:rPr lang="en-US" sz="4000">
                <a:latin typeface="Times New Roman"/>
                <a:cs typeface="Times New Roman"/>
              </a:rPr>
              <a:t>We added an option of forgot password to the login page when user forgets the password and click on forgot password user will be receiving an email to reset the password.</a:t>
            </a:r>
          </a:p>
          <a:p>
            <a:pPr marL="571500" indent="-571500">
              <a:buFont typeface="Wingdings" panose="020B0604020202020204" pitchFamily="34" charset="0"/>
              <a:buChar char="Ø"/>
            </a:pPr>
            <a:endParaRPr lang="en-US" sz="4000">
              <a:latin typeface="Times New Roman"/>
              <a:cs typeface="Times New Roman"/>
            </a:endParaRPr>
          </a:p>
        </p:txBody>
      </p:sp>
      <p:sp>
        <p:nvSpPr>
          <p:cNvPr id="4" name="Slide Number Placeholder 3">
            <a:extLst>
              <a:ext uri="{FF2B5EF4-FFF2-40B4-BE49-F238E27FC236}">
                <a16:creationId xmlns:a16="http://schemas.microsoft.com/office/drawing/2014/main" id="{1DCCB916-058E-4846-9879-75CA3AAEE5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pSp>
        <p:nvGrpSpPr>
          <p:cNvPr id="6" name="Google Shape;212;p19">
            <a:extLst>
              <a:ext uri="{FF2B5EF4-FFF2-40B4-BE49-F238E27FC236}">
                <a16:creationId xmlns:a16="http://schemas.microsoft.com/office/drawing/2014/main" id="{BA2093A3-A18D-4410-AD74-336FDDF7EFC7}"/>
              </a:ext>
            </a:extLst>
          </p:cNvPr>
          <p:cNvGrpSpPr/>
          <p:nvPr/>
        </p:nvGrpSpPr>
        <p:grpSpPr>
          <a:xfrm>
            <a:off x="0" y="818243"/>
            <a:ext cx="15071695" cy="827992"/>
            <a:chOff x="-16184" y="8640158"/>
            <a:chExt cx="4045716" cy="439420"/>
          </a:xfrm>
        </p:grpSpPr>
        <p:sp>
          <p:nvSpPr>
            <p:cNvPr id="7" name="Google Shape;213;p19">
              <a:extLst>
                <a:ext uri="{FF2B5EF4-FFF2-40B4-BE49-F238E27FC236}">
                  <a16:creationId xmlns:a16="http://schemas.microsoft.com/office/drawing/2014/main" id="{52A016F5-B27F-4A34-9040-4CF6C8509828}"/>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cs typeface="Calibri"/>
                  <a:sym typeface="Calibri"/>
                </a:rPr>
                <a:t>login</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8" name="Google Shape;214;p19">
              <a:extLst>
                <a:ext uri="{FF2B5EF4-FFF2-40B4-BE49-F238E27FC236}">
                  <a16:creationId xmlns:a16="http://schemas.microsoft.com/office/drawing/2014/main" id="{6E6B23E0-5558-4BBD-8CCE-99A731CAC60C}"/>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 name="Google Shape;134;p15">
            <a:extLst>
              <a:ext uri="{FF2B5EF4-FFF2-40B4-BE49-F238E27FC236}">
                <a16:creationId xmlns:a16="http://schemas.microsoft.com/office/drawing/2014/main" id="{1D72248B-5839-4680-A60B-72D067FE96F5}"/>
              </a:ext>
            </a:extLst>
          </p:cNvPr>
          <p:cNvGrpSpPr/>
          <p:nvPr/>
        </p:nvGrpSpPr>
        <p:grpSpPr>
          <a:xfrm>
            <a:off x="0" y="9862442"/>
            <a:ext cx="19036593" cy="830958"/>
            <a:chOff x="-2" y="9568580"/>
            <a:chExt cx="19010314" cy="1112122"/>
          </a:xfrm>
        </p:grpSpPr>
        <p:grpSp>
          <p:nvGrpSpPr>
            <p:cNvPr id="11" name="Google Shape;135;p15">
              <a:extLst>
                <a:ext uri="{FF2B5EF4-FFF2-40B4-BE49-F238E27FC236}">
                  <a16:creationId xmlns:a16="http://schemas.microsoft.com/office/drawing/2014/main" id="{85E822CD-DFBB-412A-9FCC-90C228516F95}"/>
                </a:ext>
              </a:extLst>
            </p:cNvPr>
            <p:cNvGrpSpPr/>
            <p:nvPr/>
          </p:nvGrpSpPr>
          <p:grpSpPr>
            <a:xfrm>
              <a:off x="-2" y="9568580"/>
              <a:ext cx="19010314" cy="1112122"/>
              <a:chOff x="-324645" y="2222498"/>
              <a:chExt cx="22261686" cy="1302330"/>
            </a:xfrm>
          </p:grpSpPr>
          <p:sp>
            <p:nvSpPr>
              <p:cNvPr id="13" name="Google Shape;136;p15">
                <a:extLst>
                  <a:ext uri="{FF2B5EF4-FFF2-40B4-BE49-F238E27FC236}">
                    <a16:creationId xmlns:a16="http://schemas.microsoft.com/office/drawing/2014/main" id="{2E343A13-D354-4C10-87B5-C14025CD0AAF}"/>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37;p15">
                <a:extLst>
                  <a:ext uri="{FF2B5EF4-FFF2-40B4-BE49-F238E27FC236}">
                    <a16:creationId xmlns:a16="http://schemas.microsoft.com/office/drawing/2014/main" id="{2E929FAB-6A85-4218-9ED8-768F17D915E1}"/>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 name="Google Shape;138;p15">
              <a:extLst>
                <a:ext uri="{FF2B5EF4-FFF2-40B4-BE49-F238E27FC236}">
                  <a16:creationId xmlns:a16="http://schemas.microsoft.com/office/drawing/2014/main" id="{42A29E2D-4C6A-406D-93E6-3416A465F649}"/>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4A90A4B5-D3CE-4CC9-929C-873512C51EE3}"/>
              </a:ext>
            </a:extLst>
          </p:cNvPr>
          <p:cNvSpPr txBox="1"/>
          <p:nvPr/>
        </p:nvSpPr>
        <p:spPr>
          <a:xfrm>
            <a:off x="345687" y="10026356"/>
            <a:ext cx="9567746"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16" name="TextBox 15">
            <a:extLst>
              <a:ext uri="{FF2B5EF4-FFF2-40B4-BE49-F238E27FC236}">
                <a16:creationId xmlns:a16="http://schemas.microsoft.com/office/drawing/2014/main" id="{24B8E980-905F-40C2-BBE6-6F20F5EE8F00}"/>
              </a:ext>
            </a:extLst>
          </p:cNvPr>
          <p:cNvSpPr txBox="1"/>
          <p:nvPr/>
        </p:nvSpPr>
        <p:spPr>
          <a:xfrm>
            <a:off x="15569058" y="10047087"/>
            <a:ext cx="1750742" cy="461665"/>
          </a:xfrm>
          <a:prstGeom prst="rect">
            <a:avLst/>
          </a:prstGeom>
          <a:noFill/>
        </p:spPr>
        <p:txBody>
          <a:bodyPr wrap="square">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5952EBFD-14E3-4458-9534-E3962646FF78}"/>
              </a:ext>
            </a:extLst>
          </p:cNvPr>
          <p:cNvSpPr txBox="1"/>
          <p:nvPr/>
        </p:nvSpPr>
        <p:spPr>
          <a:xfrm>
            <a:off x="18120414" y="10047087"/>
            <a:ext cx="615396" cy="461665"/>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400" smtClean="0">
                <a:solidFill>
                  <a:schemeClr val="lt1"/>
                </a:solidFill>
                <a:latin typeface="Times New Roman" panose="02020603050405020304" pitchFamily="18" charset="0"/>
                <a:ea typeface="Calibri"/>
                <a:cs typeface="Times New Roman" panose="02020603050405020304" pitchFamily="18" charset="0"/>
                <a:sym typeface="Calibri"/>
              </a:rPr>
              <a:pPr marL="0" marR="0" lvl="0" indent="0" algn="r" rtl="0">
                <a:spcBef>
                  <a:spcPts val="0"/>
                </a:spcBef>
                <a:spcAft>
                  <a:spcPts val="0"/>
                </a:spcAft>
                <a:buNone/>
              </a:pPr>
              <a:t>10</a:t>
            </a:fld>
            <a:endParaRPr lang="en-US" sz="2400">
              <a:solidFill>
                <a:schemeClr val="lt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46860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1BDFD3-EA2D-4F1C-AFB5-79EAC28A54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pSp>
        <p:nvGrpSpPr>
          <p:cNvPr id="5" name="Google Shape;212;p19">
            <a:extLst>
              <a:ext uri="{FF2B5EF4-FFF2-40B4-BE49-F238E27FC236}">
                <a16:creationId xmlns:a16="http://schemas.microsoft.com/office/drawing/2014/main" id="{97741930-89B4-470B-9011-E777B61243F2}"/>
              </a:ext>
            </a:extLst>
          </p:cNvPr>
          <p:cNvGrpSpPr/>
          <p:nvPr/>
        </p:nvGrpSpPr>
        <p:grpSpPr>
          <a:xfrm>
            <a:off x="0" y="818243"/>
            <a:ext cx="15071695" cy="827992"/>
            <a:chOff x="-16184" y="8640158"/>
            <a:chExt cx="4045716" cy="439420"/>
          </a:xfrm>
        </p:grpSpPr>
        <p:sp>
          <p:nvSpPr>
            <p:cNvPr id="6" name="Google Shape;213;p19">
              <a:extLst>
                <a:ext uri="{FF2B5EF4-FFF2-40B4-BE49-F238E27FC236}">
                  <a16:creationId xmlns:a16="http://schemas.microsoft.com/office/drawing/2014/main" id="{154F6E79-5E33-422D-8043-92BF68FA5075}"/>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cs typeface="Calibri"/>
                  <a:sym typeface="Calibri"/>
                </a:rPr>
                <a:t>Login page</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7" name="Google Shape;214;p19">
              <a:extLst>
                <a:ext uri="{FF2B5EF4-FFF2-40B4-BE49-F238E27FC236}">
                  <a16:creationId xmlns:a16="http://schemas.microsoft.com/office/drawing/2014/main" id="{D823A3F1-2BFC-4A59-9328-8405227578DB}"/>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 name="Google Shape;134;p15">
            <a:extLst>
              <a:ext uri="{FF2B5EF4-FFF2-40B4-BE49-F238E27FC236}">
                <a16:creationId xmlns:a16="http://schemas.microsoft.com/office/drawing/2014/main" id="{FBBFA5FC-E249-4E0D-8B32-78B6DF9E31CB}"/>
              </a:ext>
            </a:extLst>
          </p:cNvPr>
          <p:cNvGrpSpPr/>
          <p:nvPr/>
        </p:nvGrpSpPr>
        <p:grpSpPr>
          <a:xfrm>
            <a:off x="0" y="10047068"/>
            <a:ext cx="19036593" cy="646331"/>
            <a:chOff x="-2" y="9568580"/>
            <a:chExt cx="19010314" cy="1112122"/>
          </a:xfrm>
        </p:grpSpPr>
        <p:grpSp>
          <p:nvGrpSpPr>
            <p:cNvPr id="10" name="Google Shape;135;p15">
              <a:extLst>
                <a:ext uri="{FF2B5EF4-FFF2-40B4-BE49-F238E27FC236}">
                  <a16:creationId xmlns:a16="http://schemas.microsoft.com/office/drawing/2014/main" id="{8B704354-E136-4372-9DA8-791FB89243A6}"/>
                </a:ext>
              </a:extLst>
            </p:cNvPr>
            <p:cNvGrpSpPr/>
            <p:nvPr/>
          </p:nvGrpSpPr>
          <p:grpSpPr>
            <a:xfrm>
              <a:off x="-2" y="9568580"/>
              <a:ext cx="19010314" cy="1112122"/>
              <a:chOff x="-324645" y="2222498"/>
              <a:chExt cx="22261686" cy="1302330"/>
            </a:xfrm>
          </p:grpSpPr>
          <p:sp>
            <p:nvSpPr>
              <p:cNvPr id="12" name="Google Shape;136;p15">
                <a:extLst>
                  <a:ext uri="{FF2B5EF4-FFF2-40B4-BE49-F238E27FC236}">
                    <a16:creationId xmlns:a16="http://schemas.microsoft.com/office/drawing/2014/main" id="{88E71F69-D563-44AA-823D-6E1823D08CEE}"/>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7;p15">
                <a:extLst>
                  <a:ext uri="{FF2B5EF4-FFF2-40B4-BE49-F238E27FC236}">
                    <a16:creationId xmlns:a16="http://schemas.microsoft.com/office/drawing/2014/main" id="{2478A07D-B642-4DBB-8FA2-503B450778D6}"/>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 name="Google Shape;138;p15">
              <a:extLst>
                <a:ext uri="{FF2B5EF4-FFF2-40B4-BE49-F238E27FC236}">
                  <a16:creationId xmlns:a16="http://schemas.microsoft.com/office/drawing/2014/main" id="{208BDBC3-361C-40EB-8BD4-B73DB6288106}"/>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 name="TextBox 13">
            <a:extLst>
              <a:ext uri="{FF2B5EF4-FFF2-40B4-BE49-F238E27FC236}">
                <a16:creationId xmlns:a16="http://schemas.microsoft.com/office/drawing/2014/main" id="{88988D37-D066-476B-B8F0-7C3F6EB21080}"/>
              </a:ext>
            </a:extLst>
          </p:cNvPr>
          <p:cNvSpPr txBox="1"/>
          <p:nvPr/>
        </p:nvSpPr>
        <p:spPr>
          <a:xfrm>
            <a:off x="431981" y="10153879"/>
            <a:ext cx="9567746"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16" name="TextBox 15">
            <a:extLst>
              <a:ext uri="{FF2B5EF4-FFF2-40B4-BE49-F238E27FC236}">
                <a16:creationId xmlns:a16="http://schemas.microsoft.com/office/drawing/2014/main" id="{B5AAC03E-595F-461B-9CFE-A2AE6DF8A986}"/>
              </a:ext>
            </a:extLst>
          </p:cNvPr>
          <p:cNvSpPr txBox="1"/>
          <p:nvPr/>
        </p:nvSpPr>
        <p:spPr>
          <a:xfrm>
            <a:off x="15613950" y="10139400"/>
            <a:ext cx="1906859" cy="461665"/>
          </a:xfrm>
          <a:prstGeom prst="rect">
            <a:avLst/>
          </a:prstGeom>
          <a:noFill/>
        </p:spPr>
        <p:txBody>
          <a:bodyPr wrap="square">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31D9DAFB-6EB7-4A06-B8E3-0C8E39FD2BF9}"/>
              </a:ext>
            </a:extLst>
          </p:cNvPr>
          <p:cNvSpPr txBox="1"/>
          <p:nvPr/>
        </p:nvSpPr>
        <p:spPr>
          <a:xfrm>
            <a:off x="17862469" y="10154900"/>
            <a:ext cx="880980" cy="461665"/>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400" smtClean="0">
                <a:solidFill>
                  <a:schemeClr val="lt1"/>
                </a:solidFill>
                <a:latin typeface="Times New Roman" panose="02020603050405020304" pitchFamily="18" charset="0"/>
                <a:ea typeface="Calibri"/>
                <a:cs typeface="Times New Roman" panose="02020603050405020304" pitchFamily="18" charset="0"/>
                <a:sym typeface="Calibri"/>
              </a:rPr>
              <a:pPr marL="0" marR="0" lvl="0" indent="0" algn="r" rtl="0">
                <a:spcBef>
                  <a:spcPts val="0"/>
                </a:spcBef>
                <a:spcAft>
                  <a:spcPts val="0"/>
                </a:spcAft>
                <a:buNone/>
              </a:pPr>
              <a:t>11</a:t>
            </a:fld>
            <a:endParaRPr lang="en-US" sz="24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15" name="Picture 14" descr="Graphical user interface, text, application&#10;&#10;Description automatically generated">
            <a:extLst>
              <a:ext uri="{FF2B5EF4-FFF2-40B4-BE49-F238E27FC236}">
                <a16:creationId xmlns:a16="http://schemas.microsoft.com/office/drawing/2014/main" id="{EE90E383-0BBE-6882-7102-43FC68660FD5}"/>
              </a:ext>
            </a:extLst>
          </p:cNvPr>
          <p:cNvPicPr>
            <a:picLocks noChangeAspect="1"/>
          </p:cNvPicPr>
          <p:nvPr/>
        </p:nvPicPr>
        <p:blipFill>
          <a:blip r:embed="rId2"/>
          <a:stretch>
            <a:fillRect/>
          </a:stretch>
        </p:blipFill>
        <p:spPr>
          <a:xfrm>
            <a:off x="1280159" y="1813232"/>
            <a:ext cx="14391821" cy="8095399"/>
          </a:xfrm>
          <a:prstGeom prst="rect">
            <a:avLst/>
          </a:prstGeom>
        </p:spPr>
      </p:pic>
    </p:spTree>
    <p:extLst>
      <p:ext uri="{BB962C8B-B14F-4D97-AF65-F5344CB8AC3E}">
        <p14:creationId xmlns:p14="http://schemas.microsoft.com/office/powerpoint/2010/main" val="145575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C373E11C-E6CB-AA5B-040F-C926D3F586B8}"/>
              </a:ext>
            </a:extLst>
          </p:cNvPr>
          <p:cNvSpPr>
            <a:spLocks noGrp="1"/>
          </p:cNvSpPr>
          <p:nvPr>
            <p:ph idx="1"/>
          </p:nvPr>
        </p:nvSpPr>
        <p:spPr/>
        <p:txBody>
          <a:bodyPr vert="horz" lIns="91440" tIns="45720" rIns="91440" bIns="45720" rtlCol="0" anchor="t">
            <a:normAutofit/>
          </a:bodyPr>
          <a:lstStyle/>
          <a:p>
            <a:pPr marL="356235" indent="-356235">
              <a:buFont typeface="Wingdings" panose="020B0604020202020204" pitchFamily="34" charset="0"/>
              <a:buChar char="Ø"/>
            </a:pPr>
            <a:r>
              <a:rPr lang="en-US" sz="4400"/>
              <a:t>When the user get access to the application after successful login, User will be redirected to dashboard where user can see upload and search tabs. So, that user can navigate between the two tabs easily.</a:t>
            </a:r>
            <a:endParaRPr lang="en-US" sz="4400">
              <a:ea typeface="Calibri" panose="020F0502020204030204"/>
              <a:cs typeface="Calibri"/>
            </a:endParaRPr>
          </a:p>
          <a:p>
            <a:pPr marL="356235" indent="-356235">
              <a:buFont typeface="Wingdings" panose="020B0604020202020204" pitchFamily="34" charset="0"/>
              <a:buChar char="Ø"/>
            </a:pPr>
            <a:r>
              <a:rPr lang="en-US" sz="4400"/>
              <a:t>In dashboard page user can view his username, email and logout button in Home bar.</a:t>
            </a:r>
            <a:endParaRPr lang="en-US" sz="4400">
              <a:ea typeface="Calibri" panose="020F0502020204030204"/>
              <a:cs typeface="Calibri"/>
            </a:endParaRPr>
          </a:p>
          <a:p>
            <a:pPr marL="356235" indent="-356235">
              <a:buFont typeface="Wingdings" panose="020B0604020202020204" pitchFamily="34" charset="0"/>
              <a:buChar char="Ø"/>
            </a:pPr>
            <a:r>
              <a:rPr lang="en-US" sz="4400"/>
              <a:t>Upload has options to upload a paper and search has options to view a paper and search a respective paper from a collection of papers.</a:t>
            </a:r>
            <a:endParaRPr lang="en-US" sz="4400">
              <a:ea typeface="Calibri" panose="020F0502020204030204"/>
              <a:cs typeface="Calibri"/>
            </a:endParaRPr>
          </a:p>
        </p:txBody>
      </p:sp>
      <p:sp>
        <p:nvSpPr>
          <p:cNvPr id="5" name="Slide Number Placeholder 4">
            <a:extLst>
              <a:ext uri="{FF2B5EF4-FFF2-40B4-BE49-F238E27FC236}">
                <a16:creationId xmlns:a16="http://schemas.microsoft.com/office/drawing/2014/main" id="{469E195E-5BC9-4482-B32B-CDA0F0B371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grpSp>
        <p:nvGrpSpPr>
          <p:cNvPr id="6" name="Google Shape;212;p19">
            <a:extLst>
              <a:ext uri="{FF2B5EF4-FFF2-40B4-BE49-F238E27FC236}">
                <a16:creationId xmlns:a16="http://schemas.microsoft.com/office/drawing/2014/main" id="{E8A515D9-59BD-4370-8E36-718D2C3EC7B2}"/>
              </a:ext>
            </a:extLst>
          </p:cNvPr>
          <p:cNvGrpSpPr/>
          <p:nvPr/>
        </p:nvGrpSpPr>
        <p:grpSpPr>
          <a:xfrm>
            <a:off x="0" y="818243"/>
            <a:ext cx="15071695" cy="827992"/>
            <a:chOff x="-16184" y="8640158"/>
            <a:chExt cx="4045716" cy="439420"/>
          </a:xfrm>
        </p:grpSpPr>
        <p:sp>
          <p:nvSpPr>
            <p:cNvPr id="7" name="Google Shape;213;p19">
              <a:extLst>
                <a:ext uri="{FF2B5EF4-FFF2-40B4-BE49-F238E27FC236}">
                  <a16:creationId xmlns:a16="http://schemas.microsoft.com/office/drawing/2014/main" id="{99173BD5-2E21-4839-9BBB-AA6C9BE9F1E8}"/>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ea typeface="Calibri"/>
                  <a:cs typeface="Calibri"/>
                  <a:sym typeface="Calibri"/>
                </a:rPr>
                <a:t>Dashboard</a:t>
              </a: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8" name="Google Shape;214;p19">
              <a:extLst>
                <a:ext uri="{FF2B5EF4-FFF2-40B4-BE49-F238E27FC236}">
                  <a16:creationId xmlns:a16="http://schemas.microsoft.com/office/drawing/2014/main" id="{D4E7969E-05DE-4BA5-85A1-3CBD5B1210F4}"/>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 name="Google Shape;134;p15">
            <a:extLst>
              <a:ext uri="{FF2B5EF4-FFF2-40B4-BE49-F238E27FC236}">
                <a16:creationId xmlns:a16="http://schemas.microsoft.com/office/drawing/2014/main" id="{EF130504-0222-44C9-A441-E857AE648B39}"/>
              </a:ext>
            </a:extLst>
          </p:cNvPr>
          <p:cNvGrpSpPr/>
          <p:nvPr/>
        </p:nvGrpSpPr>
        <p:grpSpPr>
          <a:xfrm>
            <a:off x="0" y="10071465"/>
            <a:ext cx="19036593" cy="621934"/>
            <a:chOff x="-2" y="9568580"/>
            <a:chExt cx="19010314" cy="1112122"/>
          </a:xfrm>
        </p:grpSpPr>
        <p:grpSp>
          <p:nvGrpSpPr>
            <p:cNvPr id="15" name="Google Shape;135;p15">
              <a:extLst>
                <a:ext uri="{FF2B5EF4-FFF2-40B4-BE49-F238E27FC236}">
                  <a16:creationId xmlns:a16="http://schemas.microsoft.com/office/drawing/2014/main" id="{E82BFBC5-412C-4868-A9C9-76A3CB0C5DF6}"/>
                </a:ext>
              </a:extLst>
            </p:cNvPr>
            <p:cNvGrpSpPr/>
            <p:nvPr/>
          </p:nvGrpSpPr>
          <p:grpSpPr>
            <a:xfrm>
              <a:off x="-2" y="9568580"/>
              <a:ext cx="19010314" cy="1112122"/>
              <a:chOff x="-324645" y="2222498"/>
              <a:chExt cx="22261686" cy="1302330"/>
            </a:xfrm>
          </p:grpSpPr>
          <p:sp>
            <p:nvSpPr>
              <p:cNvPr id="17" name="Google Shape;136;p15">
                <a:extLst>
                  <a:ext uri="{FF2B5EF4-FFF2-40B4-BE49-F238E27FC236}">
                    <a16:creationId xmlns:a16="http://schemas.microsoft.com/office/drawing/2014/main" id="{19870306-6CF7-47F0-9A9D-57A9A7716DF9}"/>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37;p15">
                <a:extLst>
                  <a:ext uri="{FF2B5EF4-FFF2-40B4-BE49-F238E27FC236}">
                    <a16:creationId xmlns:a16="http://schemas.microsoft.com/office/drawing/2014/main" id="{6F063621-CB1D-4F94-8EC7-9C54B06F1BAC}"/>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 name="Google Shape;138;p15">
              <a:extLst>
                <a:ext uri="{FF2B5EF4-FFF2-40B4-BE49-F238E27FC236}">
                  <a16:creationId xmlns:a16="http://schemas.microsoft.com/office/drawing/2014/main" id="{CF914CDF-1FFC-4328-B2C6-AD3EF297DEBC}"/>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 name="TextBox 18">
            <a:extLst>
              <a:ext uri="{FF2B5EF4-FFF2-40B4-BE49-F238E27FC236}">
                <a16:creationId xmlns:a16="http://schemas.microsoft.com/office/drawing/2014/main" id="{7496142C-7D84-460A-ABED-78791F24CCD5}"/>
              </a:ext>
            </a:extLst>
          </p:cNvPr>
          <p:cNvSpPr txBox="1"/>
          <p:nvPr/>
        </p:nvSpPr>
        <p:spPr>
          <a:xfrm>
            <a:off x="398493" y="10142017"/>
            <a:ext cx="9857678"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0" name="TextBox 19">
            <a:extLst>
              <a:ext uri="{FF2B5EF4-FFF2-40B4-BE49-F238E27FC236}">
                <a16:creationId xmlns:a16="http://schemas.microsoft.com/office/drawing/2014/main" id="{BADE1A70-04E8-4924-AA6E-6BC851EC123F}"/>
              </a:ext>
            </a:extLst>
          </p:cNvPr>
          <p:cNvSpPr txBox="1"/>
          <p:nvPr/>
        </p:nvSpPr>
        <p:spPr>
          <a:xfrm>
            <a:off x="15564694" y="10179126"/>
            <a:ext cx="1898116" cy="461665"/>
          </a:xfrm>
          <a:prstGeom prst="rect">
            <a:avLst/>
          </a:prstGeom>
          <a:noFill/>
        </p:spPr>
        <p:txBody>
          <a:bodyPr wrap="square">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
        <p:nvSpPr>
          <p:cNvPr id="21" name="TextBox 20">
            <a:extLst>
              <a:ext uri="{FF2B5EF4-FFF2-40B4-BE49-F238E27FC236}">
                <a16:creationId xmlns:a16="http://schemas.microsoft.com/office/drawing/2014/main" id="{4EB16385-5769-491B-8FB4-D2155ABCB36B}"/>
              </a:ext>
            </a:extLst>
          </p:cNvPr>
          <p:cNvSpPr txBox="1"/>
          <p:nvPr/>
        </p:nvSpPr>
        <p:spPr>
          <a:xfrm>
            <a:off x="17825218" y="10179125"/>
            <a:ext cx="880980" cy="461665"/>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400" smtClean="0">
                <a:solidFill>
                  <a:schemeClr val="lt1"/>
                </a:solidFill>
                <a:latin typeface="Times New Roman" panose="02020603050405020304" pitchFamily="18" charset="0"/>
                <a:ea typeface="Calibri"/>
                <a:cs typeface="Times New Roman" panose="02020603050405020304" pitchFamily="18" charset="0"/>
                <a:sym typeface="Calibri"/>
              </a:rPr>
              <a:pPr marL="0" marR="0" lvl="0" indent="0" algn="r" rtl="0">
                <a:spcBef>
                  <a:spcPts val="0"/>
                </a:spcBef>
                <a:spcAft>
                  <a:spcPts val="0"/>
                </a:spcAft>
                <a:buNone/>
              </a:pPr>
              <a:t>12</a:t>
            </a:fld>
            <a:endParaRPr lang="en-US" sz="2400">
              <a:solidFill>
                <a:schemeClr val="lt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32215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221" name="Google Shape;221;p20"/>
          <p:cNvGrpSpPr/>
          <p:nvPr/>
        </p:nvGrpSpPr>
        <p:grpSpPr>
          <a:xfrm>
            <a:off x="0" y="9928984"/>
            <a:ext cx="19010313" cy="764416"/>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0"/>
          <p:cNvSpPr txBox="1"/>
          <p:nvPr/>
        </p:nvSpPr>
        <p:spPr>
          <a:xfrm>
            <a:off x="449320" y="10036726"/>
            <a:ext cx="11277600" cy="461624"/>
          </a:xfrm>
          <a:prstGeom prst="rect">
            <a:avLst/>
          </a:prstGeom>
          <a:noFill/>
          <a:ln>
            <a:noFill/>
          </a:ln>
        </p:spPr>
        <p:txBody>
          <a:bodyPr spcFirstLastPara="1" wrap="square" lIns="91425" tIns="45700" rIns="91425" bIns="45700" anchor="t" anchorCtr="0">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27" name="Google Shape;227;p20"/>
          <p:cNvSpPr txBox="1"/>
          <p:nvPr/>
        </p:nvSpPr>
        <p:spPr>
          <a:xfrm>
            <a:off x="15564694" y="10065045"/>
            <a:ext cx="2242421" cy="461624"/>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grpSp>
        <p:nvGrpSpPr>
          <p:cNvPr id="229" name="Google Shape;229;p20"/>
          <p:cNvGrpSpPr/>
          <p:nvPr/>
        </p:nvGrpSpPr>
        <p:grpSpPr>
          <a:xfrm>
            <a:off x="-26281" y="774700"/>
            <a:ext cx="12610167"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cs typeface="Calibri"/>
                  <a:sym typeface="Calibri"/>
                </a:rPr>
                <a:t>Upload</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 name="Title 1">
            <a:extLst>
              <a:ext uri="{FF2B5EF4-FFF2-40B4-BE49-F238E27FC236}">
                <a16:creationId xmlns:a16="http://schemas.microsoft.com/office/drawing/2014/main" id="{C77A248F-6DF8-4B0D-84DA-1E9DA23A41B8}"/>
              </a:ext>
            </a:extLst>
          </p:cNvPr>
          <p:cNvSpPr>
            <a:spLocks noGrp="1"/>
          </p:cNvSpPr>
          <p:nvPr>
            <p:ph type="body" sz="half" idx="2"/>
          </p:nvPr>
        </p:nvSpPr>
        <p:spPr>
          <a:xfrm>
            <a:off x="1309688" y="2366708"/>
            <a:ext cx="16532392" cy="6785230"/>
          </a:xfrm>
        </p:spPr>
        <p:txBody>
          <a:bodyPr vert="horz" lIns="91440" tIns="45720" rIns="91440" bIns="45720" rtlCol="0" anchor="t">
            <a:normAutofit/>
          </a:bodyPr>
          <a:lstStyle/>
          <a:p>
            <a:pPr marL="685800" indent="-571500">
              <a:buFont typeface="Wingdings" panose="020B0604020202020204" pitchFamily="34" charset="0"/>
              <a:buChar char="Ø"/>
            </a:pPr>
            <a:r>
              <a:rPr lang="en-US" sz="4400" dirty="0"/>
              <a:t>As the application has upload function for the user to upload a research paper.</a:t>
            </a:r>
            <a:endParaRPr lang="en-US" sz="4400" dirty="0">
              <a:ea typeface="Calibri" panose="020F0502020204030204"/>
              <a:cs typeface="Calibri"/>
            </a:endParaRPr>
          </a:p>
          <a:p>
            <a:pPr marL="685800" indent="-571500">
              <a:buFont typeface="Wingdings" panose="020B0604020202020204" pitchFamily="34" charset="0"/>
              <a:buChar char="Ø"/>
            </a:pPr>
            <a:r>
              <a:rPr lang="en-US" sz="4400" dirty="0"/>
              <a:t>User need to upload the file in the pdf* format.</a:t>
            </a:r>
            <a:endParaRPr lang="en-US" sz="4400" dirty="0">
              <a:ea typeface="Calibri" panose="020F0502020204030204"/>
              <a:cs typeface="Calibri"/>
            </a:endParaRPr>
          </a:p>
          <a:p>
            <a:pPr marL="685800" indent="-571500" algn="l">
              <a:buFont typeface="Wingdings" panose="020B0604020202020204" pitchFamily="34" charset="0"/>
              <a:buChar char="Ø"/>
            </a:pPr>
            <a:r>
              <a:rPr lang="en-US" sz="4400" dirty="0"/>
              <a:t>User must mention the year of publishing, title of the paper, technique used in the paper and title of the research paper.</a:t>
            </a:r>
            <a:endParaRPr lang="en-US" sz="4400" dirty="0">
              <a:ea typeface="Calibri" panose="020F0502020204030204"/>
              <a:cs typeface="Calibri"/>
            </a:endParaRPr>
          </a:p>
          <a:p>
            <a:pPr marL="685800" indent="-571500">
              <a:buFont typeface="Wingdings" panose="020B0604020202020204" pitchFamily="34" charset="0"/>
              <a:buChar char="Ø"/>
            </a:pPr>
            <a:r>
              <a:rPr lang="en-US" sz="4400" dirty="0"/>
              <a:t>When user clicks on submit button after entering all the above fields the data will be uploaded to </a:t>
            </a:r>
            <a:r>
              <a:rPr lang="en-US" sz="4400" dirty="0" err="1"/>
              <a:t>firestore</a:t>
            </a:r>
            <a:r>
              <a:rPr lang="en-US" sz="4400" dirty="0"/>
              <a:t> database in the firebase. </a:t>
            </a:r>
            <a:endParaRPr lang="en-US" sz="4400" dirty="0">
              <a:ea typeface="Calibri" panose="020F0502020204030204"/>
              <a:cs typeface="Calibri" panose="020F0502020204030204"/>
            </a:endParaRPr>
          </a:p>
          <a:p>
            <a:pPr marL="685800" indent="-571500">
              <a:buFont typeface="Wingdings" panose="020B0604020202020204" pitchFamily="34" charset="0"/>
              <a:buChar char="Ø"/>
            </a:pPr>
            <a:r>
              <a:rPr lang="en-US" sz="4400" dirty="0"/>
              <a:t>Once it was uploaded user gets a popup that file has been uploaded successfully.</a:t>
            </a:r>
            <a:endParaRPr lang="en-US" sz="4400" dirty="0">
              <a:ea typeface="Calibri"/>
              <a:cs typeface="Calibri"/>
            </a:endParaRPr>
          </a:p>
          <a:p>
            <a:pPr marL="285750" indent="-285750" algn="just">
              <a:buFont typeface="Wingdings" panose="05000000000000000000" pitchFamily="2" charset="2"/>
              <a:buChar char="Ø"/>
            </a:pPr>
            <a:endParaRPr lang="en-US" sz="3200" dirty="0">
              <a:effectLst/>
              <a:latin typeface="Times New Roman" panose="02020603050405020304" pitchFamily="18" charset="0"/>
              <a:ea typeface="Calibri" panose="020F0502020204030204" pitchFamily="34" charset="0"/>
            </a:endParaRPr>
          </a:p>
        </p:txBody>
      </p:sp>
      <p:sp>
        <p:nvSpPr>
          <p:cNvPr id="16" name="TextBox 15">
            <a:extLst>
              <a:ext uri="{FF2B5EF4-FFF2-40B4-BE49-F238E27FC236}">
                <a16:creationId xmlns:a16="http://schemas.microsoft.com/office/drawing/2014/main" id="{66334F21-8031-4205-ADE9-2CE7AA79A99D}"/>
              </a:ext>
            </a:extLst>
          </p:cNvPr>
          <p:cNvSpPr txBox="1"/>
          <p:nvPr/>
        </p:nvSpPr>
        <p:spPr>
          <a:xfrm>
            <a:off x="17830918" y="10065045"/>
            <a:ext cx="841951" cy="461665"/>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400" smtClean="0">
                <a:solidFill>
                  <a:schemeClr val="lt1"/>
                </a:solidFill>
                <a:latin typeface="Times New Roman" panose="02020603050405020304" pitchFamily="18" charset="0"/>
                <a:ea typeface="Calibri"/>
                <a:cs typeface="Times New Roman" panose="02020603050405020304" pitchFamily="18" charset="0"/>
                <a:sym typeface="Calibri"/>
              </a:rPr>
              <a:pPr marL="0" marR="0" lvl="0" indent="0" algn="r" rtl="0">
                <a:spcBef>
                  <a:spcPts val="0"/>
                </a:spcBef>
                <a:spcAft>
                  <a:spcPts val="0"/>
                </a:spcAft>
                <a:buNone/>
              </a:pPr>
              <a:t>13</a:t>
            </a:fld>
            <a:endParaRPr lang="en-US" sz="2400">
              <a:solidFill>
                <a:schemeClr val="lt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239" name="Google Shape;239;p21"/>
          <p:cNvGrpSpPr/>
          <p:nvPr/>
        </p:nvGrpSpPr>
        <p:grpSpPr>
          <a:xfrm>
            <a:off x="0" y="9928984"/>
            <a:ext cx="19010312" cy="751716"/>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436986" y="2222500"/>
                <a:ext cx="1500055"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4" name="Google Shape;244;p21"/>
          <p:cNvSpPr txBox="1"/>
          <p:nvPr/>
        </p:nvSpPr>
        <p:spPr>
          <a:xfrm>
            <a:off x="319516" y="10036726"/>
            <a:ext cx="11277600" cy="461624"/>
          </a:xfrm>
          <a:prstGeom prst="rect">
            <a:avLst/>
          </a:prstGeom>
          <a:noFill/>
          <a:ln>
            <a:noFill/>
          </a:ln>
        </p:spPr>
        <p:txBody>
          <a:bodyPr spcFirstLastPara="1" wrap="square" lIns="91425" tIns="45700" rIns="91425" bIns="45700" anchor="t" anchorCtr="0">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45" name="Google Shape;245;p21"/>
          <p:cNvSpPr txBox="1"/>
          <p:nvPr/>
        </p:nvSpPr>
        <p:spPr>
          <a:xfrm>
            <a:off x="15575233" y="10065045"/>
            <a:ext cx="2242421" cy="461624"/>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
        <p:nvSpPr>
          <p:cNvPr id="246" name="Google Shape;246;p21"/>
          <p:cNvSpPr txBox="1"/>
          <p:nvPr/>
        </p:nvSpPr>
        <p:spPr>
          <a:xfrm>
            <a:off x="17989346" y="10034339"/>
            <a:ext cx="918775" cy="54100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2800">
                <a:solidFill>
                  <a:schemeClr val="lt1"/>
                </a:solidFill>
                <a:latin typeface="Times New Roman" panose="02020603050405020304" pitchFamily="18" charset="0"/>
                <a:ea typeface="Calibri"/>
                <a:cs typeface="Times New Roman" panose="02020603050405020304" pitchFamily="18" charset="0"/>
                <a:sym typeface="Calibri"/>
              </a:rPr>
              <a:pPr marL="0" marR="0" lvl="0" indent="0" algn="ctr" rtl="0">
                <a:spcBef>
                  <a:spcPts val="0"/>
                </a:spcBef>
                <a:spcAft>
                  <a:spcPts val="0"/>
                </a:spcAft>
                <a:buNone/>
              </a:pPr>
              <a:t>14</a:t>
            </a:fld>
            <a:endParaRPr sz="2800">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19" name="Google Shape;229;p20">
            <a:extLst>
              <a:ext uri="{FF2B5EF4-FFF2-40B4-BE49-F238E27FC236}">
                <a16:creationId xmlns:a16="http://schemas.microsoft.com/office/drawing/2014/main" id="{76620514-178D-49EF-B75C-7996013A6E23}"/>
              </a:ext>
            </a:extLst>
          </p:cNvPr>
          <p:cNvGrpSpPr/>
          <p:nvPr/>
        </p:nvGrpSpPr>
        <p:grpSpPr>
          <a:xfrm>
            <a:off x="-26281" y="774700"/>
            <a:ext cx="12610167" cy="827992"/>
            <a:chOff x="-16184" y="8640158"/>
            <a:chExt cx="4045716" cy="439420"/>
          </a:xfrm>
        </p:grpSpPr>
        <p:sp>
          <p:nvSpPr>
            <p:cNvPr id="20" name="Google Shape;230;p20">
              <a:extLst>
                <a:ext uri="{FF2B5EF4-FFF2-40B4-BE49-F238E27FC236}">
                  <a16:creationId xmlns:a16="http://schemas.microsoft.com/office/drawing/2014/main" id="{F4887B25-1B4F-4332-A291-FAE5DC7328FE}"/>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cs typeface="Calibri"/>
                  <a:sym typeface="Calibri"/>
                </a:rPr>
                <a:t>Upload Page</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1" name="Google Shape;231;p20">
              <a:extLst>
                <a:ext uri="{FF2B5EF4-FFF2-40B4-BE49-F238E27FC236}">
                  <a16:creationId xmlns:a16="http://schemas.microsoft.com/office/drawing/2014/main" id="{1712FA08-F908-4F68-A548-63F6A3C34B4E}"/>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descr="Graphical user interface&#10;&#10;Description automatically generated">
            <a:extLst>
              <a:ext uri="{FF2B5EF4-FFF2-40B4-BE49-F238E27FC236}">
                <a16:creationId xmlns:a16="http://schemas.microsoft.com/office/drawing/2014/main" id="{89B6B747-57CA-0B8D-A8DF-43C1DADFBCEC}"/>
              </a:ext>
            </a:extLst>
          </p:cNvPr>
          <p:cNvPicPr>
            <a:picLocks noChangeAspect="1"/>
          </p:cNvPicPr>
          <p:nvPr/>
        </p:nvPicPr>
        <p:blipFill>
          <a:blip r:embed="rId3"/>
          <a:stretch>
            <a:fillRect/>
          </a:stretch>
        </p:blipFill>
        <p:spPr>
          <a:xfrm>
            <a:off x="1174291" y="1829521"/>
            <a:ext cx="14400942" cy="80455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F69A29-E6E5-421A-BC46-17DDCCFC19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grpSp>
        <p:nvGrpSpPr>
          <p:cNvPr id="5" name="Google Shape;229;p20">
            <a:extLst>
              <a:ext uri="{FF2B5EF4-FFF2-40B4-BE49-F238E27FC236}">
                <a16:creationId xmlns:a16="http://schemas.microsoft.com/office/drawing/2014/main" id="{C63F4913-98D8-459A-A8EF-58200423147C}"/>
              </a:ext>
            </a:extLst>
          </p:cNvPr>
          <p:cNvGrpSpPr/>
          <p:nvPr/>
        </p:nvGrpSpPr>
        <p:grpSpPr>
          <a:xfrm>
            <a:off x="-26281" y="774700"/>
            <a:ext cx="12610167" cy="827992"/>
            <a:chOff x="-16184" y="8640158"/>
            <a:chExt cx="4045716" cy="439420"/>
          </a:xfrm>
        </p:grpSpPr>
        <p:sp>
          <p:nvSpPr>
            <p:cNvPr id="6" name="Google Shape;230;p20">
              <a:extLst>
                <a:ext uri="{FF2B5EF4-FFF2-40B4-BE49-F238E27FC236}">
                  <a16:creationId xmlns:a16="http://schemas.microsoft.com/office/drawing/2014/main" id="{292B1B46-86F1-4006-A8D3-805615160590}"/>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cs typeface="Calibri"/>
                  <a:sym typeface="Calibri"/>
                </a:rPr>
                <a:t>Search</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7" name="Google Shape;231;p20">
              <a:extLst>
                <a:ext uri="{FF2B5EF4-FFF2-40B4-BE49-F238E27FC236}">
                  <a16:creationId xmlns:a16="http://schemas.microsoft.com/office/drawing/2014/main" id="{4DB9EB74-C1AF-40E8-9D22-BC3CF2DF9169}"/>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 name="Title 7">
            <a:extLst>
              <a:ext uri="{FF2B5EF4-FFF2-40B4-BE49-F238E27FC236}">
                <a16:creationId xmlns:a16="http://schemas.microsoft.com/office/drawing/2014/main" id="{61E6BBB9-1336-42AA-B5B1-9F82C4AEE974}"/>
              </a:ext>
            </a:extLst>
          </p:cNvPr>
          <p:cNvSpPr>
            <a:spLocks noGrp="1"/>
          </p:cNvSpPr>
          <p:nvPr>
            <p:ph type="body" sz="half" idx="2"/>
          </p:nvPr>
        </p:nvSpPr>
        <p:spPr>
          <a:xfrm>
            <a:off x="696686" y="1872343"/>
            <a:ext cx="17722726" cy="7881257"/>
          </a:xfrm>
        </p:spPr>
        <p:txBody>
          <a:bodyPr vert="horz" lIns="91440" tIns="45720" rIns="91440" bIns="45720" rtlCol="0" anchor="t">
            <a:noAutofit/>
          </a:bodyPr>
          <a:lstStyle/>
          <a:p>
            <a:pPr marL="571500" indent="-571500">
              <a:buFont typeface="Wingdings" panose="020B0604020202020204" pitchFamily="34" charset="0"/>
              <a:buChar char="Ø"/>
            </a:pPr>
            <a:r>
              <a:rPr lang="en-US" sz="4000" dirty="0"/>
              <a:t>Once search page is opened user can see the list of all the uploaded papers in a list view.</a:t>
            </a:r>
            <a:endParaRPr lang="en-US" sz="4000" dirty="0">
              <a:ea typeface="Calibri" panose="020F0502020204030204"/>
              <a:cs typeface="Calibri"/>
            </a:endParaRPr>
          </a:p>
          <a:p>
            <a:pPr marL="571500" indent="-571500">
              <a:buFont typeface="Wingdings" panose="020B0604020202020204" pitchFamily="34" charset="0"/>
              <a:buChar char="Ø"/>
            </a:pPr>
            <a:r>
              <a:rPr lang="en-US" sz="4000" dirty="0"/>
              <a:t>There is also a sorting function to search the Research papers from a collection of papers.</a:t>
            </a:r>
            <a:endParaRPr lang="en-US" sz="4000" dirty="0">
              <a:ea typeface="Calibri" panose="020F0502020204030204"/>
              <a:cs typeface="Calibri" panose="020F0502020204030204"/>
            </a:endParaRPr>
          </a:p>
          <a:p>
            <a:pPr marL="571500" indent="-571500">
              <a:buFont typeface="Wingdings" panose="020B0604020202020204" pitchFamily="34" charset="0"/>
              <a:buChar char="Ø"/>
            </a:pPr>
            <a:r>
              <a:rPr lang="en-US" sz="4000" dirty="0"/>
              <a:t>Sorting can be done by title, year, topic and technique which the user had provided during uploading a paper.</a:t>
            </a:r>
            <a:endParaRPr lang="en-US" sz="4000" dirty="0">
              <a:ea typeface="Calibri" panose="020F0502020204030204"/>
              <a:cs typeface="Calibri" panose="020F0502020204030204"/>
            </a:endParaRPr>
          </a:p>
          <a:p>
            <a:pPr marL="571500" indent="-571500">
              <a:buFont typeface="Wingdings" panose="020B0604020202020204" pitchFamily="34" charset="0"/>
              <a:buChar char="Ø"/>
            </a:pPr>
            <a:r>
              <a:rPr lang="en-US" sz="4000" dirty="0"/>
              <a:t>User can see uploaded papers according to the sorting functions where he can view his research paper on the same page.</a:t>
            </a:r>
            <a:endParaRPr lang="en-US" sz="4000" dirty="0">
              <a:ea typeface="Calibri" panose="020F0502020204030204"/>
              <a:cs typeface="Calibri" panose="020F0502020204030204"/>
            </a:endParaRP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grpSp>
        <p:nvGrpSpPr>
          <p:cNvPr id="16" name="Google Shape;239;p21">
            <a:extLst>
              <a:ext uri="{FF2B5EF4-FFF2-40B4-BE49-F238E27FC236}">
                <a16:creationId xmlns:a16="http://schemas.microsoft.com/office/drawing/2014/main" id="{7868C3CA-DA7B-4B6A-B829-63AE2D140550}"/>
              </a:ext>
            </a:extLst>
          </p:cNvPr>
          <p:cNvGrpSpPr/>
          <p:nvPr/>
        </p:nvGrpSpPr>
        <p:grpSpPr>
          <a:xfrm>
            <a:off x="0" y="9918700"/>
            <a:ext cx="19010312" cy="731520"/>
            <a:chOff x="-2" y="9568581"/>
            <a:chExt cx="19010314" cy="1112119"/>
          </a:xfrm>
        </p:grpSpPr>
        <p:grpSp>
          <p:nvGrpSpPr>
            <p:cNvPr id="17" name="Google Shape;240;p21">
              <a:extLst>
                <a:ext uri="{FF2B5EF4-FFF2-40B4-BE49-F238E27FC236}">
                  <a16:creationId xmlns:a16="http://schemas.microsoft.com/office/drawing/2014/main" id="{46C985FD-80AB-49EB-A23D-33772F0B71F5}"/>
                </a:ext>
              </a:extLst>
            </p:cNvPr>
            <p:cNvGrpSpPr/>
            <p:nvPr/>
          </p:nvGrpSpPr>
          <p:grpSpPr>
            <a:xfrm>
              <a:off x="-2" y="9568581"/>
              <a:ext cx="19010314" cy="1112119"/>
              <a:chOff x="-324645" y="2222500"/>
              <a:chExt cx="22261686" cy="1302327"/>
            </a:xfrm>
          </p:grpSpPr>
          <p:sp>
            <p:nvSpPr>
              <p:cNvPr id="19" name="Google Shape;241;p21">
                <a:extLst>
                  <a:ext uri="{FF2B5EF4-FFF2-40B4-BE49-F238E27FC236}">
                    <a16:creationId xmlns:a16="http://schemas.microsoft.com/office/drawing/2014/main" id="{2A5D4C96-A487-4A6F-9619-E67CA8E88732}"/>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42;p21">
                <a:extLst>
                  <a:ext uri="{FF2B5EF4-FFF2-40B4-BE49-F238E27FC236}">
                    <a16:creationId xmlns:a16="http://schemas.microsoft.com/office/drawing/2014/main" id="{D2E1F378-5393-42AB-8593-274E97DA14B8}"/>
                  </a:ext>
                </a:extLst>
              </p:cNvPr>
              <p:cNvSpPr/>
              <p:nvPr/>
            </p:nvSpPr>
            <p:spPr>
              <a:xfrm>
                <a:off x="20436986" y="2222500"/>
                <a:ext cx="1500055"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 name="Google Shape;243;p21">
              <a:extLst>
                <a:ext uri="{FF2B5EF4-FFF2-40B4-BE49-F238E27FC236}">
                  <a16:creationId xmlns:a16="http://schemas.microsoft.com/office/drawing/2014/main" id="{35799AB0-80E5-4F9C-8FD1-CFF29E491C76}"/>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 name="TextBox 21">
            <a:extLst>
              <a:ext uri="{FF2B5EF4-FFF2-40B4-BE49-F238E27FC236}">
                <a16:creationId xmlns:a16="http://schemas.microsoft.com/office/drawing/2014/main" id="{D0B75C14-BF61-4621-9EC9-B4809523137D}"/>
              </a:ext>
            </a:extLst>
          </p:cNvPr>
          <p:cNvSpPr txBox="1"/>
          <p:nvPr/>
        </p:nvSpPr>
        <p:spPr>
          <a:xfrm>
            <a:off x="358682" y="10054876"/>
            <a:ext cx="9846526"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4" name="TextBox 23">
            <a:extLst>
              <a:ext uri="{FF2B5EF4-FFF2-40B4-BE49-F238E27FC236}">
                <a16:creationId xmlns:a16="http://schemas.microsoft.com/office/drawing/2014/main" id="{BB132C93-C548-4DB9-9125-3EDFF83BDF08}"/>
              </a:ext>
            </a:extLst>
          </p:cNvPr>
          <p:cNvSpPr txBox="1"/>
          <p:nvPr/>
        </p:nvSpPr>
        <p:spPr>
          <a:xfrm>
            <a:off x="15684492" y="10052308"/>
            <a:ext cx="1987356" cy="461665"/>
          </a:xfrm>
          <a:prstGeom prst="rect">
            <a:avLst/>
          </a:prstGeom>
          <a:noFill/>
        </p:spPr>
        <p:txBody>
          <a:bodyPr wrap="square">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
        <p:nvSpPr>
          <p:cNvPr id="26" name="TextBox 25">
            <a:extLst>
              <a:ext uri="{FF2B5EF4-FFF2-40B4-BE49-F238E27FC236}">
                <a16:creationId xmlns:a16="http://schemas.microsoft.com/office/drawing/2014/main" id="{29BF54BF-DDFF-484D-AD51-6E755374B528}"/>
              </a:ext>
            </a:extLst>
          </p:cNvPr>
          <p:cNvSpPr txBox="1"/>
          <p:nvPr/>
        </p:nvSpPr>
        <p:spPr>
          <a:xfrm>
            <a:off x="17809681" y="10078256"/>
            <a:ext cx="841950" cy="461665"/>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400" smtClean="0">
                <a:solidFill>
                  <a:schemeClr val="lt1"/>
                </a:solidFill>
                <a:latin typeface="Times New Roman" panose="02020603050405020304" pitchFamily="18" charset="0"/>
                <a:ea typeface="Calibri"/>
                <a:cs typeface="Times New Roman" panose="02020603050405020304" pitchFamily="18" charset="0"/>
                <a:sym typeface="Calibri"/>
              </a:rPr>
              <a:pPr marL="0" marR="0" lvl="0" indent="0" algn="r" rtl="0">
                <a:spcBef>
                  <a:spcPts val="0"/>
                </a:spcBef>
                <a:spcAft>
                  <a:spcPts val="0"/>
                </a:spcAft>
                <a:buNone/>
              </a:pPr>
              <a:t>15</a:t>
            </a:fld>
            <a:endParaRPr lang="en-US" sz="2400">
              <a:solidFill>
                <a:schemeClr val="lt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310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16</a:t>
            </a:fld>
            <a:endParaRPr sz="3200">
              <a:solidFill>
                <a:schemeClr val="lt1"/>
              </a:solidFill>
            </a:endParaRPr>
          </a:p>
        </p:txBody>
      </p:sp>
      <p:grpSp>
        <p:nvGrpSpPr>
          <p:cNvPr id="257" name="Google Shape;257;p22"/>
          <p:cNvGrpSpPr/>
          <p:nvPr/>
        </p:nvGrpSpPr>
        <p:grpSpPr>
          <a:xfrm>
            <a:off x="0" y="9994900"/>
            <a:ext cx="19010312" cy="685800"/>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3" name="Google Shape;263;p22"/>
          <p:cNvSpPr txBox="1"/>
          <p:nvPr/>
        </p:nvSpPr>
        <p:spPr>
          <a:xfrm>
            <a:off x="15644735" y="10113629"/>
            <a:ext cx="2242421" cy="461624"/>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
        <p:nvSpPr>
          <p:cNvPr id="264" name="Google Shape;264;p22"/>
          <p:cNvSpPr txBox="1"/>
          <p:nvPr/>
        </p:nvSpPr>
        <p:spPr>
          <a:xfrm>
            <a:off x="17644216" y="10148781"/>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Times New Roman" panose="02020603050405020304" pitchFamily="18" charset="0"/>
                <a:ea typeface="Calibri"/>
                <a:cs typeface="Times New Roman" panose="02020603050405020304" pitchFamily="18" charset="0"/>
                <a:sym typeface="Calibri"/>
              </a:rPr>
              <a:t>16</a:t>
            </a:fld>
            <a:endParaRPr sz="2800">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65" name="Google Shape;265;p22"/>
          <p:cNvGrpSpPr/>
          <p:nvPr/>
        </p:nvGrpSpPr>
        <p:grpSpPr>
          <a:xfrm>
            <a:off x="-26282" y="54843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cs typeface="Calibri"/>
                  <a:sym typeface="Calibri"/>
                </a:rPr>
                <a:t>Search Page</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31A02B61-9681-4CF4-ACCB-DEC797BB68CB}"/>
              </a:ext>
            </a:extLst>
          </p:cNvPr>
          <p:cNvSpPr txBox="1"/>
          <p:nvPr/>
        </p:nvSpPr>
        <p:spPr>
          <a:xfrm>
            <a:off x="242941" y="10113629"/>
            <a:ext cx="6157859"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pic>
        <p:nvPicPr>
          <p:cNvPr id="4" name="Picture 3" descr="Graphical user interface&#10;&#10;Description automatically generated">
            <a:extLst>
              <a:ext uri="{FF2B5EF4-FFF2-40B4-BE49-F238E27FC236}">
                <a16:creationId xmlns:a16="http://schemas.microsoft.com/office/drawing/2014/main" id="{A28F308F-0408-A342-A631-FA25212F571D}"/>
              </a:ext>
            </a:extLst>
          </p:cNvPr>
          <p:cNvPicPr>
            <a:picLocks noChangeAspect="1"/>
          </p:cNvPicPr>
          <p:nvPr/>
        </p:nvPicPr>
        <p:blipFill>
          <a:blip r:embed="rId3"/>
          <a:stretch>
            <a:fillRect/>
          </a:stretch>
        </p:blipFill>
        <p:spPr>
          <a:xfrm>
            <a:off x="1119132" y="1441262"/>
            <a:ext cx="15067758" cy="847561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17</a:t>
            </a:fld>
            <a:endParaRPr sz="3200">
              <a:solidFill>
                <a:schemeClr val="lt1"/>
              </a:solidFill>
            </a:endParaRPr>
          </a:p>
        </p:txBody>
      </p:sp>
      <p:grpSp>
        <p:nvGrpSpPr>
          <p:cNvPr id="275" name="Google Shape;275;p23"/>
          <p:cNvGrpSpPr/>
          <p:nvPr/>
        </p:nvGrpSpPr>
        <p:grpSpPr>
          <a:xfrm>
            <a:off x="0" y="9928984"/>
            <a:ext cx="19010312" cy="751716"/>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319516" y="10003489"/>
            <a:ext cx="11277600" cy="523180"/>
          </a:xfrm>
          <a:prstGeom prst="rect">
            <a:avLst/>
          </a:prstGeom>
          <a:noFill/>
          <a:ln>
            <a:noFill/>
          </a:ln>
        </p:spPr>
        <p:txBody>
          <a:bodyPr spcFirstLastPara="1" wrap="square" lIns="91425" tIns="45700" rIns="91425" bIns="45700" anchor="t" anchorCtr="0">
            <a:spAutoFit/>
          </a:bodyPr>
          <a:lstStyle/>
          <a:p>
            <a:r>
              <a:rPr lang="en-US" sz="2800">
                <a:latin typeface="Times New Roman" panose="02020603050405020304" pitchFamily="18" charset="0"/>
                <a:ea typeface="Calibri"/>
                <a:cs typeface="Times New Roman" panose="02020603050405020304" pitchFamily="18" charset="0"/>
                <a:sym typeface="Calibri"/>
              </a:rPr>
              <a:t> </a:t>
            </a:r>
            <a:r>
              <a:rPr lang="en-US" sz="28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81" name="Google Shape;281;p23"/>
          <p:cNvSpPr txBox="1"/>
          <p:nvPr/>
        </p:nvSpPr>
        <p:spPr>
          <a:xfrm>
            <a:off x="15486923" y="10065044"/>
            <a:ext cx="2242421" cy="461624"/>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
        <p:nvSpPr>
          <p:cNvPr id="282" name="Google Shape;282;p23"/>
          <p:cNvSpPr txBox="1"/>
          <p:nvPr/>
        </p:nvSpPr>
        <p:spPr>
          <a:xfrm>
            <a:off x="17784205" y="10065044"/>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Times New Roman" panose="02020603050405020304" pitchFamily="18" charset="0"/>
                <a:ea typeface="Calibri"/>
                <a:cs typeface="Times New Roman" panose="02020603050405020304" pitchFamily="18" charset="0"/>
                <a:sym typeface="Calibri"/>
              </a:rPr>
              <a:t>17</a:t>
            </a:fld>
            <a:endParaRPr sz="2800">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83"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cs typeface="Calibri"/>
                  <a:sym typeface="Calibri"/>
                </a:rPr>
                <a:t>View</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 name="Picture 4" descr="Graphical user interface&#10;&#10;Description automatically generated">
            <a:extLst>
              <a:ext uri="{FF2B5EF4-FFF2-40B4-BE49-F238E27FC236}">
                <a16:creationId xmlns:a16="http://schemas.microsoft.com/office/drawing/2014/main" id="{B946517B-3341-B049-15B3-47F6CA5DC96D}"/>
              </a:ext>
            </a:extLst>
          </p:cNvPr>
          <p:cNvPicPr>
            <a:picLocks noChangeAspect="1"/>
          </p:cNvPicPr>
          <p:nvPr/>
        </p:nvPicPr>
        <p:blipFill>
          <a:blip r:embed="rId3"/>
          <a:stretch>
            <a:fillRect/>
          </a:stretch>
        </p:blipFill>
        <p:spPr>
          <a:xfrm>
            <a:off x="1046472" y="1936617"/>
            <a:ext cx="13998942" cy="78744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F606E2-E571-4B24-A34D-91C39153871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pSp>
        <p:nvGrpSpPr>
          <p:cNvPr id="6" name="Google Shape;265;p22">
            <a:extLst>
              <a:ext uri="{FF2B5EF4-FFF2-40B4-BE49-F238E27FC236}">
                <a16:creationId xmlns:a16="http://schemas.microsoft.com/office/drawing/2014/main" id="{17E3B7FA-74DF-4F2B-AA5A-6DA031F12614}"/>
              </a:ext>
            </a:extLst>
          </p:cNvPr>
          <p:cNvGrpSpPr/>
          <p:nvPr/>
        </p:nvGrpSpPr>
        <p:grpSpPr>
          <a:xfrm>
            <a:off x="-26282" y="548430"/>
            <a:ext cx="15071695" cy="827992"/>
            <a:chOff x="-16184" y="8640158"/>
            <a:chExt cx="4045716" cy="439420"/>
          </a:xfrm>
        </p:grpSpPr>
        <p:sp>
          <p:nvSpPr>
            <p:cNvPr id="7" name="Google Shape;266;p22">
              <a:extLst>
                <a:ext uri="{FF2B5EF4-FFF2-40B4-BE49-F238E27FC236}">
                  <a16:creationId xmlns:a16="http://schemas.microsoft.com/office/drawing/2014/main" id="{1B92C83D-764D-42F3-8CF5-81CB1D712CC3}"/>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cs typeface="Calibri"/>
                  <a:sym typeface="Calibri"/>
                </a:rPr>
                <a:t>Challenges Faced</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p:txBody>
        </p:sp>
        <p:sp>
          <p:nvSpPr>
            <p:cNvPr id="8" name="Google Shape;267;p22">
              <a:extLst>
                <a:ext uri="{FF2B5EF4-FFF2-40B4-BE49-F238E27FC236}">
                  <a16:creationId xmlns:a16="http://schemas.microsoft.com/office/drawing/2014/main" id="{2EDA102F-68FB-48A5-8DF9-1F7235A08077}"/>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 name="Google Shape;257;p22">
            <a:extLst>
              <a:ext uri="{FF2B5EF4-FFF2-40B4-BE49-F238E27FC236}">
                <a16:creationId xmlns:a16="http://schemas.microsoft.com/office/drawing/2014/main" id="{7D810E79-3675-4633-B4EF-E3ACCA1D5CB8}"/>
              </a:ext>
            </a:extLst>
          </p:cNvPr>
          <p:cNvGrpSpPr/>
          <p:nvPr/>
        </p:nvGrpSpPr>
        <p:grpSpPr>
          <a:xfrm>
            <a:off x="0" y="9994900"/>
            <a:ext cx="19010312" cy="685800"/>
            <a:chOff x="-2" y="9568581"/>
            <a:chExt cx="19010314" cy="1112119"/>
          </a:xfrm>
        </p:grpSpPr>
        <p:grpSp>
          <p:nvGrpSpPr>
            <p:cNvPr id="20" name="Google Shape;258;p22">
              <a:extLst>
                <a:ext uri="{FF2B5EF4-FFF2-40B4-BE49-F238E27FC236}">
                  <a16:creationId xmlns:a16="http://schemas.microsoft.com/office/drawing/2014/main" id="{55B904F2-B73A-4AD1-8253-B243F6E8220C}"/>
                </a:ext>
              </a:extLst>
            </p:cNvPr>
            <p:cNvGrpSpPr/>
            <p:nvPr/>
          </p:nvGrpSpPr>
          <p:grpSpPr>
            <a:xfrm>
              <a:off x="-2" y="9568581"/>
              <a:ext cx="19010314" cy="1112119"/>
              <a:chOff x="-324645" y="2222500"/>
              <a:chExt cx="22261686" cy="1302327"/>
            </a:xfrm>
          </p:grpSpPr>
          <p:sp>
            <p:nvSpPr>
              <p:cNvPr id="22" name="Google Shape;259;p22">
                <a:extLst>
                  <a:ext uri="{FF2B5EF4-FFF2-40B4-BE49-F238E27FC236}">
                    <a16:creationId xmlns:a16="http://schemas.microsoft.com/office/drawing/2014/main" id="{71CB459E-DEFA-487E-987E-17E4EFED74C2}"/>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60;p22">
                <a:extLst>
                  <a:ext uri="{FF2B5EF4-FFF2-40B4-BE49-F238E27FC236}">
                    <a16:creationId xmlns:a16="http://schemas.microsoft.com/office/drawing/2014/main" id="{E2F37FCF-DB27-478D-A319-551C18D7A616}"/>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 name="Google Shape;261;p22">
              <a:extLst>
                <a:ext uri="{FF2B5EF4-FFF2-40B4-BE49-F238E27FC236}">
                  <a16:creationId xmlns:a16="http://schemas.microsoft.com/office/drawing/2014/main" id="{372A3EBA-0506-49DC-B80D-CF43F073EB55}"/>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 name="TextBox 24">
            <a:extLst>
              <a:ext uri="{FF2B5EF4-FFF2-40B4-BE49-F238E27FC236}">
                <a16:creationId xmlns:a16="http://schemas.microsoft.com/office/drawing/2014/main" id="{536D4529-5487-4B94-9DB8-E14E3E37EA7A}"/>
              </a:ext>
            </a:extLst>
          </p:cNvPr>
          <p:cNvSpPr txBox="1"/>
          <p:nvPr/>
        </p:nvSpPr>
        <p:spPr>
          <a:xfrm>
            <a:off x="417337" y="10003469"/>
            <a:ext cx="9556594" cy="523220"/>
          </a:xfrm>
          <a:prstGeom prst="rect">
            <a:avLst/>
          </a:prstGeom>
          <a:noFill/>
        </p:spPr>
        <p:txBody>
          <a:bodyPr wrap="square">
            <a:spAutoFit/>
          </a:bodyPr>
          <a:lstStyle/>
          <a:p>
            <a:r>
              <a:rPr lang="en-US" sz="2800">
                <a:latin typeface="Times New Roman" panose="02020603050405020304" pitchFamily="18" charset="0"/>
                <a:ea typeface="Calibri"/>
                <a:cs typeface="Times New Roman" panose="02020603050405020304" pitchFamily="18" charset="0"/>
                <a:sym typeface="Calibri"/>
              </a:rPr>
              <a:t> </a:t>
            </a:r>
            <a:r>
              <a:rPr lang="en-US" sz="28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7" name="TextBox 26">
            <a:extLst>
              <a:ext uri="{FF2B5EF4-FFF2-40B4-BE49-F238E27FC236}">
                <a16:creationId xmlns:a16="http://schemas.microsoft.com/office/drawing/2014/main" id="{8ADEC2A7-0715-4015-A001-AAB24EB0FB68}"/>
              </a:ext>
            </a:extLst>
          </p:cNvPr>
          <p:cNvSpPr txBox="1"/>
          <p:nvPr/>
        </p:nvSpPr>
        <p:spPr>
          <a:xfrm>
            <a:off x="15485094" y="10104111"/>
            <a:ext cx="9556594" cy="523220"/>
          </a:xfrm>
          <a:prstGeom prst="rect">
            <a:avLst/>
          </a:prstGeom>
          <a:noFill/>
        </p:spPr>
        <p:txBody>
          <a:bodyPr wrap="square">
            <a:spAutoFit/>
          </a:bodyPr>
          <a:lstStyle/>
          <a:p>
            <a:r>
              <a:rPr lang="en-US" sz="2800">
                <a:solidFill>
                  <a:schemeClr val="dk1"/>
                </a:solidFill>
                <a:latin typeface="Times New Roman"/>
                <a:ea typeface="Calibri"/>
                <a:cs typeface="Times New Roman"/>
                <a:sym typeface="Times New Roman"/>
              </a:rPr>
              <a:t>06/02/2022</a:t>
            </a:r>
            <a:endParaRPr lang="en-US" sz="2800">
              <a:solidFill>
                <a:schemeClr val="dk1"/>
              </a:solidFill>
              <a:latin typeface="Calibri"/>
              <a:ea typeface="Calibri"/>
              <a:cs typeface="Calibri"/>
              <a:sym typeface="Calibri"/>
            </a:endParaRPr>
          </a:p>
        </p:txBody>
      </p:sp>
      <p:sp>
        <p:nvSpPr>
          <p:cNvPr id="29" name="TextBox 28">
            <a:extLst>
              <a:ext uri="{FF2B5EF4-FFF2-40B4-BE49-F238E27FC236}">
                <a16:creationId xmlns:a16="http://schemas.microsoft.com/office/drawing/2014/main" id="{A354CB08-1885-458B-954D-1E6D7BE9080F}"/>
              </a:ext>
            </a:extLst>
          </p:cNvPr>
          <p:cNvSpPr txBox="1"/>
          <p:nvPr/>
        </p:nvSpPr>
        <p:spPr>
          <a:xfrm>
            <a:off x="17847937" y="10104111"/>
            <a:ext cx="833989" cy="523220"/>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800" smtClean="0">
                <a:solidFill>
                  <a:schemeClr val="lt1"/>
                </a:solidFill>
                <a:latin typeface="Times New Roman" panose="02020603050405020304" pitchFamily="18" charset="0"/>
                <a:ea typeface="Calibri"/>
                <a:cs typeface="Times New Roman" panose="02020603050405020304" pitchFamily="18" charset="0"/>
                <a:sym typeface="Calibri"/>
              </a:rPr>
              <a:pPr marL="0" marR="0" lvl="0" indent="0" algn="r" rtl="0">
                <a:spcBef>
                  <a:spcPts val="0"/>
                </a:spcBef>
                <a:spcAft>
                  <a:spcPts val="0"/>
                </a:spcAft>
                <a:buNone/>
              </a:pPr>
              <a:t>18</a:t>
            </a:fld>
            <a:endParaRPr lang="en-US" sz="2800">
              <a:solidFill>
                <a:schemeClr val="lt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1" name="Text Placeholder 2">
            <a:extLst>
              <a:ext uri="{FF2B5EF4-FFF2-40B4-BE49-F238E27FC236}">
                <a16:creationId xmlns:a16="http://schemas.microsoft.com/office/drawing/2014/main" id="{EDDD35E0-6002-ED2B-E607-CF3848BFA294}"/>
              </a:ext>
            </a:extLst>
          </p:cNvPr>
          <p:cNvGraphicFramePr/>
          <p:nvPr>
            <p:extLst>
              <p:ext uri="{D42A27DB-BD31-4B8C-83A1-F6EECF244321}">
                <p14:modId xmlns:p14="http://schemas.microsoft.com/office/powerpoint/2010/main" val="88490921"/>
              </p:ext>
            </p:extLst>
          </p:nvPr>
        </p:nvGraphicFramePr>
        <p:xfrm>
          <a:off x="1074420" y="2263140"/>
          <a:ext cx="14410674" cy="6888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0276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19</a:t>
            </a:fld>
            <a:endParaRPr sz="3200">
              <a:solidFill>
                <a:schemeClr val="lt1"/>
              </a:solidFill>
            </a:endParaRPr>
          </a:p>
        </p:txBody>
      </p:sp>
      <p:grpSp>
        <p:nvGrpSpPr>
          <p:cNvPr id="293" name="Google Shape;293;p24"/>
          <p:cNvGrpSpPr/>
          <p:nvPr/>
        </p:nvGrpSpPr>
        <p:grpSpPr>
          <a:xfrm>
            <a:off x="0" y="9972812"/>
            <a:ext cx="19010312" cy="707887"/>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319516" y="10080555"/>
            <a:ext cx="11277600" cy="461624"/>
          </a:xfrm>
          <a:prstGeom prst="rect">
            <a:avLst/>
          </a:prstGeom>
          <a:noFill/>
          <a:ln>
            <a:noFill/>
          </a:ln>
        </p:spPr>
        <p:txBody>
          <a:bodyPr spcFirstLastPara="1" wrap="square" lIns="91425" tIns="45700" rIns="91425" bIns="45700" anchor="t" anchorCtr="0">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99" name="Google Shape;299;p24"/>
          <p:cNvSpPr txBox="1"/>
          <p:nvPr/>
        </p:nvSpPr>
        <p:spPr>
          <a:xfrm>
            <a:off x="15681866" y="10126658"/>
            <a:ext cx="2242421" cy="461624"/>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
        <p:nvSpPr>
          <p:cNvPr id="300" name="Google Shape;300;p24"/>
          <p:cNvSpPr txBox="1"/>
          <p:nvPr/>
        </p:nvSpPr>
        <p:spPr>
          <a:xfrm>
            <a:off x="17765640" y="10177203"/>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Times New Roman" panose="02020603050405020304" pitchFamily="18" charset="0"/>
                <a:ea typeface="Calibri"/>
                <a:cs typeface="Times New Roman" panose="02020603050405020304" pitchFamily="18" charset="0"/>
                <a:sym typeface="Calibri"/>
              </a:rPr>
              <a:t>19</a:t>
            </a:fld>
            <a:endParaRPr sz="2800">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Conclusion</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aphicFrame>
        <p:nvGraphicFramePr>
          <p:cNvPr id="305" name="Text Placeholder 2">
            <a:extLst>
              <a:ext uri="{FF2B5EF4-FFF2-40B4-BE49-F238E27FC236}">
                <a16:creationId xmlns:a16="http://schemas.microsoft.com/office/drawing/2014/main" id="{66677BB7-B399-DCE5-44D6-CA9A34EB6E3F}"/>
              </a:ext>
            </a:extLst>
          </p:cNvPr>
          <p:cNvGraphicFramePr/>
          <p:nvPr>
            <p:extLst>
              <p:ext uri="{D42A27DB-BD31-4B8C-83A1-F6EECF244321}">
                <p14:modId xmlns:p14="http://schemas.microsoft.com/office/powerpoint/2010/main" val="756434543"/>
              </p:ext>
            </p:extLst>
          </p:nvPr>
        </p:nvGraphicFramePr>
        <p:xfrm>
          <a:off x="1074420" y="2263140"/>
          <a:ext cx="14410674" cy="6888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0" y="9890560"/>
            <a:ext cx="19010312" cy="79013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3" name="Google Shape;123;p14"/>
          <p:cNvSpPr txBox="1"/>
          <p:nvPr/>
        </p:nvSpPr>
        <p:spPr>
          <a:xfrm>
            <a:off x="15486923" y="10024020"/>
            <a:ext cx="2242421" cy="523180"/>
          </a:xfrm>
          <a:prstGeom prst="rect">
            <a:avLst/>
          </a:prstGeom>
          <a:noFill/>
          <a:ln>
            <a:noFill/>
          </a:ln>
        </p:spPr>
        <p:txBody>
          <a:bodyPr spcFirstLastPara="1" wrap="square" lIns="91425" tIns="45700" rIns="91425" bIns="45700" anchor="t" anchorCtr="0">
            <a:spAutoFit/>
          </a:bodyPr>
          <a:lstStyle/>
          <a:p>
            <a:r>
              <a:rPr lang="en-US" sz="2800">
                <a:solidFill>
                  <a:schemeClr val="dk1"/>
                </a:solidFill>
                <a:latin typeface="Times New Roman"/>
                <a:ea typeface="Calibri"/>
                <a:cs typeface="Times New Roman"/>
                <a:sym typeface="Times New Roman"/>
              </a:rPr>
              <a:t>06/02/2022</a:t>
            </a:r>
            <a:endParaRPr lang="en-US" sz="2800">
              <a:solidFill>
                <a:schemeClr val="dk1"/>
              </a:solidFill>
              <a:latin typeface="Calibri"/>
              <a:ea typeface="Calibri"/>
              <a:cs typeface="Calibri"/>
              <a:sym typeface="Calibri"/>
            </a:endParaRPr>
          </a:p>
        </p:txBody>
      </p:sp>
      <p:sp>
        <p:nvSpPr>
          <p:cNvPr id="124" name="Google Shape;124;p14"/>
          <p:cNvSpPr txBox="1"/>
          <p:nvPr/>
        </p:nvSpPr>
        <p:spPr>
          <a:xfrm>
            <a:off x="18139421" y="10065010"/>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Times New Roman" panose="02020603050405020304" pitchFamily="18" charset="0"/>
                <a:ea typeface="Calibri"/>
                <a:cs typeface="Times New Roman" panose="02020603050405020304" pitchFamily="18" charset="0"/>
                <a:sym typeface="Calibri"/>
              </a:rPr>
              <a:t>2</a:t>
            </a:fld>
            <a:endParaRPr sz="2800">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 </a:t>
              </a:r>
              <a:r>
                <a:rPr lang="en-US" sz="4800">
                  <a:solidFill>
                    <a:srgbClr val="FFFFFF"/>
                  </a:solidFill>
                  <a:cs typeface="Calibri Light"/>
                </a:rPr>
                <a:t>Roles and Responsibilities</a:t>
              </a:r>
              <a:endParaRPr lang="en-US"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4837F7CF-C532-464E-A02D-43B66CD8CB56}"/>
              </a:ext>
            </a:extLst>
          </p:cNvPr>
          <p:cNvSpPr txBox="1"/>
          <p:nvPr/>
        </p:nvSpPr>
        <p:spPr>
          <a:xfrm>
            <a:off x="319516" y="10034369"/>
            <a:ext cx="9579428" cy="1200329"/>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a:p>
            <a:endParaRPr lang="en-US" sz="2400" b="0" i="0" u="none" strike="noStrike" cap="none">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lang="en-US" sz="2400"/>
          </a:p>
        </p:txBody>
      </p:sp>
      <p:graphicFrame>
        <p:nvGraphicFramePr>
          <p:cNvPr id="16" name="Content Placeholder 2">
            <a:extLst>
              <a:ext uri="{FF2B5EF4-FFF2-40B4-BE49-F238E27FC236}">
                <a16:creationId xmlns:a16="http://schemas.microsoft.com/office/drawing/2014/main" id="{6E4669C9-1804-32A1-32FD-B8255A157215}"/>
              </a:ext>
            </a:extLst>
          </p:cNvPr>
          <p:cNvGraphicFramePr>
            <a:graphicFrameLocks/>
          </p:cNvGraphicFramePr>
          <p:nvPr>
            <p:extLst>
              <p:ext uri="{D42A27DB-BD31-4B8C-83A1-F6EECF244321}">
                <p14:modId xmlns:p14="http://schemas.microsoft.com/office/powerpoint/2010/main" val="1253899469"/>
              </p:ext>
            </p:extLst>
          </p:nvPr>
        </p:nvGraphicFramePr>
        <p:xfrm>
          <a:off x="776401" y="2286000"/>
          <a:ext cx="15067757" cy="6384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Introduction</a:t>
              </a:r>
              <a:endParaRPr sz="2000" b="0" i="0" u="none" strike="noStrike" cap="none">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319516" y="2253565"/>
            <a:ext cx="17232267" cy="6186269"/>
          </a:xfrm>
          <a:prstGeom prst="rect">
            <a:avLst/>
          </a:prstGeom>
          <a:noFill/>
          <a:ln>
            <a:noFill/>
          </a:ln>
        </p:spPr>
        <p:txBody>
          <a:bodyPr spcFirstLastPara="1" wrap="square" lIns="91425" tIns="45700" rIns="91425" bIns="45700" anchor="t" anchorCtr="0">
            <a:spAutoFit/>
          </a:bodyPr>
          <a:lstStyle/>
          <a:p>
            <a:pPr marL="571500" indent="-571500">
              <a:buFont typeface="Wingdings"/>
              <a:buChar char="Ø"/>
            </a:pPr>
            <a:r>
              <a:rPr lang="en-US" sz="3600">
                <a:effectLst/>
                <a:latin typeface="Times New Roman"/>
                <a:ea typeface="Calibri"/>
                <a:cs typeface="Times New Roman"/>
              </a:rPr>
              <a:t>In this project, we had worked together as a team to create a website where users can store all of his research papers they have worked on and search for their uploaded papers using sorting functions.</a:t>
            </a:r>
            <a:endParaRPr lang="en-US">
              <a:ea typeface="Calibri"/>
              <a:cs typeface="Calibri" panose="020F0502020204030204"/>
            </a:endParaRPr>
          </a:p>
          <a:p>
            <a:pPr marL="571500" indent="-571500">
              <a:buFont typeface="Wingdings"/>
              <a:buChar char="Ø"/>
            </a:pPr>
            <a:r>
              <a:rPr lang="en-US" sz="3600">
                <a:effectLst/>
                <a:latin typeface="Times New Roman"/>
                <a:ea typeface="Calibri"/>
                <a:cs typeface="Times New Roman"/>
              </a:rPr>
              <a:t>We will have a signup and login page where user can register and </a:t>
            </a:r>
            <a:r>
              <a:rPr lang="en-US" sz="3600" err="1">
                <a:effectLst/>
                <a:latin typeface="Times New Roman"/>
                <a:ea typeface="Calibri"/>
                <a:cs typeface="Times New Roman"/>
              </a:rPr>
              <a:t>signin</a:t>
            </a:r>
            <a:r>
              <a:rPr lang="en-US" sz="3600">
                <a:effectLst/>
                <a:latin typeface="Times New Roman"/>
                <a:ea typeface="Calibri"/>
                <a:cs typeface="Times New Roman"/>
              </a:rPr>
              <a:t>.</a:t>
            </a:r>
            <a:r>
              <a:rPr lang="en-US" sz="3600">
                <a:latin typeface="Times New Roman"/>
                <a:ea typeface="Calibri"/>
                <a:cs typeface="Times New Roman"/>
              </a:rPr>
              <a:t> </a:t>
            </a:r>
            <a:endParaRPr lang="en-US" sz="3600">
              <a:effectLst/>
              <a:latin typeface="Times New Roman" panose="02020603050405020304" pitchFamily="18" charset="0"/>
              <a:ea typeface="Calibri"/>
              <a:cs typeface="Times New Roman" panose="02020603050405020304" pitchFamily="18" charset="0"/>
            </a:endParaRPr>
          </a:p>
          <a:p>
            <a:pPr marL="571500" indent="-571500">
              <a:buFont typeface="Wingdings"/>
              <a:buChar char="Ø"/>
            </a:pPr>
            <a:r>
              <a:rPr lang="en-US" sz="3600">
                <a:effectLst/>
                <a:latin typeface="Times New Roman"/>
                <a:ea typeface="Calibri"/>
                <a:cs typeface="Times New Roman"/>
              </a:rPr>
              <a:t>We further have a page where user can upload their saved files and notify what topic, year, and subtopics that the paper belongs to. Faculty can search their uploaded papers by</a:t>
            </a:r>
            <a:r>
              <a:rPr lang="en-US" sz="3600">
                <a:latin typeface="Times New Roman"/>
                <a:ea typeface="Calibri"/>
                <a:cs typeface="Times New Roman"/>
              </a:rPr>
              <a:t> </a:t>
            </a:r>
            <a:r>
              <a:rPr lang="en-US" sz="3600">
                <a:effectLst/>
                <a:latin typeface="Times New Roman"/>
                <a:ea typeface="Calibri"/>
                <a:cs typeface="Times New Roman"/>
              </a:rPr>
              <a:t> using sorting functions like title, topic, year, and subtopics.</a:t>
            </a:r>
            <a:r>
              <a:rPr lang="en-US" sz="3600">
                <a:latin typeface="Times New Roman"/>
                <a:ea typeface="Calibri"/>
                <a:cs typeface="Times New Roman"/>
              </a:rPr>
              <a:t> </a:t>
            </a:r>
            <a:endParaRPr lang="en-US" sz="3600">
              <a:effectLst/>
              <a:latin typeface="Times New Roman" panose="02020603050405020304" pitchFamily="18" charset="0"/>
              <a:ea typeface="Calibri"/>
              <a:cs typeface="Times New Roman" panose="02020603050405020304" pitchFamily="18" charset="0"/>
            </a:endParaRPr>
          </a:p>
          <a:p>
            <a:pPr marL="571500" indent="-571500">
              <a:buFont typeface="Wingdings"/>
              <a:buChar char="Ø"/>
            </a:pPr>
            <a:r>
              <a:rPr lang="en-US" sz="3600">
                <a:effectLst/>
                <a:latin typeface="Times New Roman"/>
                <a:ea typeface="Calibri"/>
                <a:cs typeface="Times New Roman"/>
              </a:rPr>
              <a:t>The desired research paper content is displayed after clicking on it in the pdf format. Author can review and add the comments or note the important information in it in a comment section text box.</a:t>
            </a:r>
            <a:r>
              <a:rPr lang="en-US" sz="3600">
                <a:latin typeface="Times New Roman"/>
                <a:ea typeface="Calibri"/>
                <a:cs typeface="Times New Roman"/>
              </a:rPr>
              <a:t> </a:t>
            </a:r>
            <a:endParaRPr lang="en-US" sz="3600">
              <a:effectLst/>
              <a:latin typeface="Times New Roman" panose="02020603050405020304" pitchFamily="18" charset="0"/>
              <a:ea typeface="Calibri"/>
              <a:cs typeface="Times New Roman" panose="02020603050405020304" pitchFamily="18" charset="0"/>
            </a:endParaRPr>
          </a:p>
          <a:p>
            <a:pPr marL="571500" indent="-571500">
              <a:buFont typeface="Arial" panose="020B0604020202020204" pitchFamily="34" charset="0"/>
              <a:buChar char="•"/>
            </a:pPr>
            <a:endParaRPr lang="en-US" sz="3600">
              <a:latin typeface="Times New Roman" panose="02020603050405020304" pitchFamily="18" charset="0"/>
              <a:cs typeface="Times New Roman" panose="02020603050405020304" pitchFamily="18" charset="0"/>
            </a:endParaRPr>
          </a:p>
        </p:txBody>
      </p:sp>
      <p:grpSp>
        <p:nvGrpSpPr>
          <p:cNvPr id="17" name="Google Shape;134;p15">
            <a:extLst>
              <a:ext uri="{FF2B5EF4-FFF2-40B4-BE49-F238E27FC236}">
                <a16:creationId xmlns:a16="http://schemas.microsoft.com/office/drawing/2014/main" id="{1B8ED48E-97DD-47DD-AC27-D97E57A1F5AF}"/>
              </a:ext>
            </a:extLst>
          </p:cNvPr>
          <p:cNvGrpSpPr/>
          <p:nvPr/>
        </p:nvGrpSpPr>
        <p:grpSpPr>
          <a:xfrm>
            <a:off x="0" y="9862442"/>
            <a:ext cx="19036593" cy="830958"/>
            <a:chOff x="-2" y="9568580"/>
            <a:chExt cx="19010314" cy="1112122"/>
          </a:xfrm>
        </p:grpSpPr>
        <p:grpSp>
          <p:nvGrpSpPr>
            <p:cNvPr id="18" name="Google Shape;135;p15">
              <a:extLst>
                <a:ext uri="{FF2B5EF4-FFF2-40B4-BE49-F238E27FC236}">
                  <a16:creationId xmlns:a16="http://schemas.microsoft.com/office/drawing/2014/main" id="{C5954EE4-4673-48A1-B531-F890F0FCFF94}"/>
                </a:ext>
              </a:extLst>
            </p:cNvPr>
            <p:cNvGrpSpPr/>
            <p:nvPr/>
          </p:nvGrpSpPr>
          <p:grpSpPr>
            <a:xfrm>
              <a:off x="-2" y="9568580"/>
              <a:ext cx="19010314" cy="1112122"/>
              <a:chOff x="-324645" y="2222498"/>
              <a:chExt cx="22261686" cy="1302330"/>
            </a:xfrm>
          </p:grpSpPr>
          <p:sp>
            <p:nvSpPr>
              <p:cNvPr id="20" name="Google Shape;136;p15">
                <a:extLst>
                  <a:ext uri="{FF2B5EF4-FFF2-40B4-BE49-F238E27FC236}">
                    <a16:creationId xmlns:a16="http://schemas.microsoft.com/office/drawing/2014/main" id="{BFC747FF-F6D2-4178-B8EF-93883F22CABF}"/>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137;p15">
                <a:extLst>
                  <a:ext uri="{FF2B5EF4-FFF2-40B4-BE49-F238E27FC236}">
                    <a16:creationId xmlns:a16="http://schemas.microsoft.com/office/drawing/2014/main" id="{50FAE195-07E6-4E3C-889F-AA074F60A917}"/>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 name="Google Shape;138;p15">
              <a:extLst>
                <a:ext uri="{FF2B5EF4-FFF2-40B4-BE49-F238E27FC236}">
                  <a16:creationId xmlns:a16="http://schemas.microsoft.com/office/drawing/2014/main" id="{685184AF-FE03-4012-A2B5-9F86F79BF12E}"/>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 name="TextBox 21">
            <a:extLst>
              <a:ext uri="{FF2B5EF4-FFF2-40B4-BE49-F238E27FC236}">
                <a16:creationId xmlns:a16="http://schemas.microsoft.com/office/drawing/2014/main" id="{533ED99F-E3D0-477B-BD64-8A921C9DCB2F}"/>
              </a:ext>
            </a:extLst>
          </p:cNvPr>
          <p:cNvSpPr txBox="1"/>
          <p:nvPr/>
        </p:nvSpPr>
        <p:spPr>
          <a:xfrm>
            <a:off x="319516" y="9993460"/>
            <a:ext cx="9840684"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3" name="Google Shape;140;p15">
            <a:extLst>
              <a:ext uri="{FF2B5EF4-FFF2-40B4-BE49-F238E27FC236}">
                <a16:creationId xmlns:a16="http://schemas.microsoft.com/office/drawing/2014/main" id="{76813C01-5CFB-4766-9A45-15DE0CD71563}"/>
              </a:ext>
            </a:extLst>
          </p:cNvPr>
          <p:cNvSpPr txBox="1"/>
          <p:nvPr/>
        </p:nvSpPr>
        <p:spPr>
          <a:xfrm>
            <a:off x="15500064" y="10016310"/>
            <a:ext cx="2242421" cy="523180"/>
          </a:xfrm>
          <a:prstGeom prst="rect">
            <a:avLst/>
          </a:prstGeom>
          <a:noFill/>
          <a:ln>
            <a:noFill/>
          </a:ln>
        </p:spPr>
        <p:txBody>
          <a:bodyPr spcFirstLastPara="1" wrap="square" lIns="91425" tIns="45700" rIns="91425" bIns="45700" anchor="t" anchorCtr="0">
            <a:spAutoFit/>
          </a:bodyPr>
          <a:lstStyle/>
          <a:p>
            <a:r>
              <a:rPr lang="en-US" sz="2800">
                <a:solidFill>
                  <a:schemeClr val="dk1"/>
                </a:solidFill>
                <a:latin typeface="Times New Roman"/>
                <a:ea typeface="Calibri"/>
                <a:cs typeface="Times New Roman"/>
                <a:sym typeface="Times New Roman"/>
              </a:rPr>
              <a:t>06/02/2022</a:t>
            </a:r>
            <a:endParaRPr lang="en-US" sz="280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87D1ACB5-FBC4-4741-BD0A-2B5220224C18}"/>
              </a:ext>
            </a:extLst>
          </p:cNvPr>
          <p:cNvSpPr txBox="1"/>
          <p:nvPr/>
        </p:nvSpPr>
        <p:spPr>
          <a:xfrm>
            <a:off x="18153961" y="10016311"/>
            <a:ext cx="536835" cy="461665"/>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400" smtClean="0">
                <a:solidFill>
                  <a:schemeClr val="lt1"/>
                </a:solidFill>
                <a:latin typeface="Calibri"/>
                <a:ea typeface="Calibri"/>
                <a:cs typeface="Calibri"/>
                <a:sym typeface="Calibri"/>
              </a:rPr>
              <a:pPr marL="0" marR="0" lvl="0" indent="0" algn="r" rtl="0">
                <a:spcBef>
                  <a:spcPts val="0"/>
                </a:spcBef>
                <a:spcAft>
                  <a:spcPts val="0"/>
                </a:spcAft>
                <a:buNone/>
              </a:pPr>
              <a:t>3</a:t>
            </a:fld>
            <a:endParaRPr lang="en-US" sz="2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 Scope</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 name="Google Shape;134;p15">
            <a:extLst>
              <a:ext uri="{FF2B5EF4-FFF2-40B4-BE49-F238E27FC236}">
                <a16:creationId xmlns:a16="http://schemas.microsoft.com/office/drawing/2014/main" id="{BDF1441C-BD27-489D-BA59-1319455D0677}"/>
              </a:ext>
            </a:extLst>
          </p:cNvPr>
          <p:cNvGrpSpPr/>
          <p:nvPr/>
        </p:nvGrpSpPr>
        <p:grpSpPr>
          <a:xfrm>
            <a:off x="0" y="9862444"/>
            <a:ext cx="19036593" cy="830956"/>
            <a:chOff x="-2" y="9568581"/>
            <a:chExt cx="19010314" cy="1112119"/>
          </a:xfrm>
        </p:grpSpPr>
        <p:grpSp>
          <p:nvGrpSpPr>
            <p:cNvPr id="16" name="Google Shape;135;p15">
              <a:extLst>
                <a:ext uri="{FF2B5EF4-FFF2-40B4-BE49-F238E27FC236}">
                  <a16:creationId xmlns:a16="http://schemas.microsoft.com/office/drawing/2014/main" id="{B66F8783-90A1-49F7-A779-B45387BF1777}"/>
                </a:ext>
              </a:extLst>
            </p:cNvPr>
            <p:cNvGrpSpPr/>
            <p:nvPr/>
          </p:nvGrpSpPr>
          <p:grpSpPr>
            <a:xfrm>
              <a:off x="-2" y="9568581"/>
              <a:ext cx="19010314" cy="1112119"/>
              <a:chOff x="-324645" y="2222500"/>
              <a:chExt cx="22261686" cy="1302327"/>
            </a:xfrm>
          </p:grpSpPr>
          <p:sp>
            <p:nvSpPr>
              <p:cNvPr id="18" name="Google Shape;136;p15">
                <a:extLst>
                  <a:ext uri="{FF2B5EF4-FFF2-40B4-BE49-F238E27FC236}">
                    <a16:creationId xmlns:a16="http://schemas.microsoft.com/office/drawing/2014/main" id="{D5707F72-1C5E-4182-BA4F-3D1BAE92CA99}"/>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37;p15">
                <a:extLst>
                  <a:ext uri="{FF2B5EF4-FFF2-40B4-BE49-F238E27FC236}">
                    <a16:creationId xmlns:a16="http://schemas.microsoft.com/office/drawing/2014/main" id="{CBF68898-DCDB-4323-B8B9-2D64B35508DD}"/>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 name="Google Shape;138;p15">
              <a:extLst>
                <a:ext uri="{FF2B5EF4-FFF2-40B4-BE49-F238E27FC236}">
                  <a16:creationId xmlns:a16="http://schemas.microsoft.com/office/drawing/2014/main" id="{5AD7D689-5CC1-4D1D-8696-30E00696F93C}"/>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8636F1B1-A66F-462A-9A1E-A95880F25696}"/>
              </a:ext>
            </a:extLst>
          </p:cNvPr>
          <p:cNvSpPr txBox="1"/>
          <p:nvPr/>
        </p:nvSpPr>
        <p:spPr>
          <a:xfrm>
            <a:off x="216254" y="10047069"/>
            <a:ext cx="9840684"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3" name="TextBox 22">
            <a:extLst>
              <a:ext uri="{FF2B5EF4-FFF2-40B4-BE49-F238E27FC236}">
                <a16:creationId xmlns:a16="http://schemas.microsoft.com/office/drawing/2014/main" id="{E2607F2E-6E7A-4397-B72B-D21B9CC8ED3F}"/>
              </a:ext>
            </a:extLst>
          </p:cNvPr>
          <p:cNvSpPr txBox="1"/>
          <p:nvPr/>
        </p:nvSpPr>
        <p:spPr>
          <a:xfrm rot="10800000" flipV="1">
            <a:off x="18110557" y="10047069"/>
            <a:ext cx="585438" cy="461665"/>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400" smtClean="0">
                <a:solidFill>
                  <a:schemeClr val="lt1"/>
                </a:solidFill>
                <a:latin typeface="Calibri"/>
                <a:ea typeface="Calibri"/>
                <a:cs typeface="Calibri"/>
                <a:sym typeface="Calibri"/>
              </a:rPr>
              <a:pPr marL="0" marR="0" lvl="0" indent="0" algn="r" rtl="0">
                <a:spcBef>
                  <a:spcPts val="0"/>
                </a:spcBef>
                <a:spcAft>
                  <a:spcPts val="0"/>
                </a:spcAft>
                <a:buNone/>
              </a:pPr>
              <a:t>4</a:t>
            </a:fld>
            <a:endParaRPr lang="en-US" sz="2400">
              <a:solidFill>
                <a:schemeClr val="lt1"/>
              </a:solidFill>
              <a:latin typeface="Calibri"/>
              <a:ea typeface="Calibri"/>
              <a:cs typeface="Calibri"/>
              <a:sym typeface="Calibri"/>
            </a:endParaRPr>
          </a:p>
        </p:txBody>
      </p:sp>
      <p:sp>
        <p:nvSpPr>
          <p:cNvPr id="25" name="TextBox 24">
            <a:extLst>
              <a:ext uri="{FF2B5EF4-FFF2-40B4-BE49-F238E27FC236}">
                <a16:creationId xmlns:a16="http://schemas.microsoft.com/office/drawing/2014/main" id="{389D9416-50AE-4C9D-85B4-5BBA310A691C}"/>
              </a:ext>
            </a:extLst>
          </p:cNvPr>
          <p:cNvSpPr txBox="1"/>
          <p:nvPr/>
        </p:nvSpPr>
        <p:spPr>
          <a:xfrm>
            <a:off x="15560269" y="10033017"/>
            <a:ext cx="2242421" cy="461665"/>
          </a:xfrm>
          <a:prstGeom prst="rect">
            <a:avLst/>
          </a:prstGeom>
          <a:noFill/>
        </p:spPr>
        <p:txBody>
          <a:bodyPr wrap="square">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graphicFrame>
        <p:nvGraphicFramePr>
          <p:cNvPr id="202" name="Google Shape;198;p18">
            <a:extLst>
              <a:ext uri="{FF2B5EF4-FFF2-40B4-BE49-F238E27FC236}">
                <a16:creationId xmlns:a16="http://schemas.microsoft.com/office/drawing/2014/main" id="{E35C6B60-CCB0-F6B1-0103-9A7E6E522CAD}"/>
              </a:ext>
            </a:extLst>
          </p:cNvPr>
          <p:cNvGraphicFramePr/>
          <p:nvPr>
            <p:extLst>
              <p:ext uri="{D42A27DB-BD31-4B8C-83A1-F6EECF244321}">
                <p14:modId xmlns:p14="http://schemas.microsoft.com/office/powerpoint/2010/main" val="3009649134"/>
              </p:ext>
            </p:extLst>
          </p:nvPr>
        </p:nvGraphicFramePr>
        <p:xfrm>
          <a:off x="1199355" y="2070100"/>
          <a:ext cx="16321202" cy="712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204" name="Google Shape;204;p19"/>
          <p:cNvGrpSpPr/>
          <p:nvPr/>
        </p:nvGrpSpPr>
        <p:grpSpPr>
          <a:xfrm>
            <a:off x="0" y="9861798"/>
            <a:ext cx="19036593" cy="787823"/>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19"/>
          <p:cNvSpPr txBox="1"/>
          <p:nvPr/>
        </p:nvSpPr>
        <p:spPr>
          <a:xfrm>
            <a:off x="15484875" y="9976492"/>
            <a:ext cx="2242421" cy="523180"/>
          </a:xfrm>
          <a:prstGeom prst="rect">
            <a:avLst/>
          </a:prstGeom>
          <a:noFill/>
          <a:ln>
            <a:noFill/>
          </a:ln>
        </p:spPr>
        <p:txBody>
          <a:bodyPr spcFirstLastPara="1" wrap="square" lIns="91425" tIns="45700" rIns="91425" bIns="45700" anchor="t" anchorCtr="0">
            <a:spAutoFit/>
          </a:bodyPr>
          <a:lstStyle/>
          <a:p>
            <a:r>
              <a:rPr lang="en-US" sz="2800">
                <a:solidFill>
                  <a:schemeClr val="dk1"/>
                </a:solidFill>
                <a:latin typeface="Times New Roman"/>
                <a:ea typeface="Calibri"/>
                <a:cs typeface="Times New Roman"/>
                <a:sym typeface="Times New Roman"/>
              </a:rPr>
              <a:t>06/02/2022</a:t>
            </a:r>
            <a:endParaRPr lang="en-US" sz="2800">
              <a:solidFill>
                <a:schemeClr val="dk1"/>
              </a:solidFill>
              <a:latin typeface="Calibri"/>
              <a:ea typeface="Calibri"/>
              <a:cs typeface="Calibri"/>
              <a:sym typeface="Calibri"/>
            </a:endParaRPr>
          </a:p>
        </p:txBody>
      </p:sp>
      <p:sp>
        <p:nvSpPr>
          <p:cNvPr id="211" name="Google Shape;211;p19"/>
          <p:cNvSpPr txBox="1"/>
          <p:nvPr/>
        </p:nvSpPr>
        <p:spPr>
          <a:xfrm>
            <a:off x="18094424" y="10065024"/>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Times New Roman" panose="02020603050405020304" pitchFamily="18" charset="0"/>
                <a:ea typeface="Calibri"/>
                <a:cs typeface="Times New Roman" panose="02020603050405020304" pitchFamily="18" charset="0"/>
                <a:sym typeface="Calibri"/>
              </a:rPr>
              <a:t>5</a:t>
            </a:fld>
            <a:endParaRPr sz="2800">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12" name="Google Shape;212;p19"/>
          <p:cNvGrpSpPr/>
          <p:nvPr/>
        </p:nvGrpSpPr>
        <p:grpSpPr>
          <a:xfrm>
            <a:off x="-26281" y="774700"/>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Functionalities</a:t>
              </a: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550A96EA-C1EF-48A9-B2AF-49A2C2BA5A8D}"/>
              </a:ext>
            </a:extLst>
          </p:cNvPr>
          <p:cNvSpPr txBox="1"/>
          <p:nvPr/>
        </p:nvSpPr>
        <p:spPr>
          <a:xfrm>
            <a:off x="319516" y="10065024"/>
            <a:ext cx="9579428"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graphicFrame>
        <p:nvGraphicFramePr>
          <p:cNvPr id="16" name="Content Placeholder 2">
            <a:extLst>
              <a:ext uri="{FF2B5EF4-FFF2-40B4-BE49-F238E27FC236}">
                <a16:creationId xmlns:a16="http://schemas.microsoft.com/office/drawing/2014/main" id="{AC0BACC3-FBC6-B784-4327-97D7E9DB2393}"/>
              </a:ext>
            </a:extLst>
          </p:cNvPr>
          <p:cNvGraphicFramePr>
            <a:graphicFrameLocks noGrp="1"/>
          </p:cNvGraphicFramePr>
          <p:nvPr>
            <p:ph sz="half" idx="1"/>
            <p:extLst>
              <p:ext uri="{D42A27DB-BD31-4B8C-83A1-F6EECF244321}">
                <p14:modId xmlns:p14="http://schemas.microsoft.com/office/powerpoint/2010/main" val="1228786037"/>
              </p:ext>
            </p:extLst>
          </p:nvPr>
        </p:nvGraphicFramePr>
        <p:xfrm>
          <a:off x="327585" y="1727176"/>
          <a:ext cx="17163695" cy="7559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34F5F31-A925-887D-753F-E493A497372D}"/>
              </a:ext>
            </a:extLst>
          </p:cNvPr>
          <p:cNvSpPr>
            <a:spLocks noGrp="1"/>
          </p:cNvSpPr>
          <p:nvPr>
            <p:ph sz="half" idx="1"/>
          </p:nvPr>
        </p:nvSpPr>
        <p:spPr/>
        <p:txBody>
          <a:bodyPr/>
          <a:lstStyle/>
          <a:p>
            <a:r>
              <a:rPr lang="en-US" sz="4400" b="1">
                <a:effectLst/>
                <a:latin typeface="Times New Roman" panose="02020603050405020304" pitchFamily="18" charset="0"/>
                <a:ea typeface="Calibri" panose="020F0502020204030204" pitchFamily="34" charset="0"/>
                <a:cs typeface="Times New Roman" panose="02020603050405020304" pitchFamily="18" charset="0"/>
              </a:rPr>
              <a:t>React: </a:t>
            </a:r>
            <a:r>
              <a:rPr lang="en-US" sz="4400">
                <a:effectLst/>
                <a:latin typeface="Times New Roman" panose="02020603050405020304" pitchFamily="18" charset="0"/>
                <a:ea typeface="Calibri" panose="020F0502020204030204" pitchFamily="34" charset="0"/>
                <a:cs typeface="Times New Roman" panose="02020603050405020304" pitchFamily="18" charset="0"/>
              </a:rPr>
              <a:t>It is a JavaScript library </a:t>
            </a:r>
            <a:r>
              <a:rPr lang="en-US" sz="4400">
                <a:latin typeface="Times New Roman" panose="02020603050405020304" pitchFamily="18" charset="0"/>
                <a:ea typeface="Calibri" panose="020F0502020204030204" pitchFamily="34" charset="0"/>
                <a:cs typeface="Times New Roman" panose="02020603050405020304" pitchFamily="18" charset="0"/>
              </a:rPr>
              <a:t>used to </a:t>
            </a:r>
            <a:r>
              <a:rPr lang="en-US" sz="4400" i="0">
                <a:effectLst/>
                <a:latin typeface="Times New Roman" panose="02020603050405020304" pitchFamily="18" charset="0"/>
                <a:cs typeface="Times New Roman" panose="02020603050405020304" pitchFamily="18" charset="0"/>
              </a:rPr>
              <a:t>easily create fast user interfaces for websites and applications.</a:t>
            </a:r>
          </a:p>
          <a:p>
            <a:endParaRPr lang="en-US" sz="4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0DEB82F-1084-20F5-733C-F82AFA4869F3}"/>
              </a:ext>
            </a:extLst>
          </p:cNvPr>
          <p:cNvSpPr>
            <a:spLocks noGrp="1"/>
          </p:cNvSpPr>
          <p:nvPr>
            <p:ph sz="half" idx="2"/>
          </p:nvPr>
        </p:nvSpPr>
        <p:spPr/>
        <p:txBody>
          <a:bodyPr vert="horz" lIns="91440" tIns="45720" rIns="91440" bIns="45720" rtlCol="0" anchor="t">
            <a:normAutofit/>
          </a:bodyPr>
          <a:lstStyle/>
          <a:p>
            <a:pPr marL="356235" indent="-356235"/>
            <a:r>
              <a:rPr lang="en-US" sz="4000" b="1">
                <a:effectLst/>
                <a:latin typeface="Times New Roman"/>
                <a:ea typeface="Calibri" panose="020F0502020204030204" pitchFamily="34" charset="0"/>
                <a:cs typeface="Times New Roman"/>
              </a:rPr>
              <a:t>Firebase: </a:t>
            </a:r>
            <a:r>
              <a:rPr lang="en-US" sz="4000" i="0">
                <a:effectLst/>
                <a:latin typeface="Times New Roman"/>
                <a:cs typeface="Times New Roman"/>
              </a:rPr>
              <a:t>The Firebase </a:t>
            </a:r>
            <a:r>
              <a:rPr lang="en-US" sz="4000">
                <a:latin typeface="Times New Roman"/>
                <a:cs typeface="Times New Roman"/>
              </a:rPr>
              <a:t>Firestore Database</a:t>
            </a:r>
            <a:r>
              <a:rPr lang="en-US" sz="4000" i="0">
                <a:effectLst/>
                <a:latin typeface="Times New Roman"/>
                <a:cs typeface="Times New Roman"/>
              </a:rPr>
              <a:t> is used to build rich, collaborative applications by allowing secure access to the database directly from client-side code.</a:t>
            </a:r>
            <a:endParaRPr lang="en-US">
              <a:latin typeface="Times New Roman"/>
              <a:cs typeface="Times New Roman"/>
            </a:endParaRPr>
          </a:p>
          <a:p>
            <a:pPr marL="0" indent="0">
              <a:buNone/>
            </a:pPr>
            <a:endParaRPr lang="en-US"/>
          </a:p>
        </p:txBody>
      </p:sp>
      <p:sp>
        <p:nvSpPr>
          <p:cNvPr id="2" name="Slide Number Placeholder 1">
            <a:extLst>
              <a:ext uri="{FF2B5EF4-FFF2-40B4-BE49-F238E27FC236}">
                <a16:creationId xmlns:a16="http://schemas.microsoft.com/office/drawing/2014/main" id="{839FCA50-2F91-4AFD-A639-F3BD39E369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pSp>
        <p:nvGrpSpPr>
          <p:cNvPr id="3" name="Google Shape;212;p19">
            <a:extLst>
              <a:ext uri="{FF2B5EF4-FFF2-40B4-BE49-F238E27FC236}">
                <a16:creationId xmlns:a16="http://schemas.microsoft.com/office/drawing/2014/main" id="{0DA3D61D-1E25-4D2C-9923-886BC5481BE0}"/>
              </a:ext>
            </a:extLst>
          </p:cNvPr>
          <p:cNvGrpSpPr/>
          <p:nvPr/>
        </p:nvGrpSpPr>
        <p:grpSpPr>
          <a:xfrm>
            <a:off x="0" y="818243"/>
            <a:ext cx="15071695" cy="827992"/>
            <a:chOff x="-16184" y="8640158"/>
            <a:chExt cx="4045716" cy="439420"/>
          </a:xfrm>
        </p:grpSpPr>
        <p:sp>
          <p:nvSpPr>
            <p:cNvPr id="4" name="Google Shape;213;p19">
              <a:extLst>
                <a:ext uri="{FF2B5EF4-FFF2-40B4-BE49-F238E27FC236}">
                  <a16:creationId xmlns:a16="http://schemas.microsoft.com/office/drawing/2014/main" id="{7BDEF166-D96F-44CD-9BF7-033C8EE5A1F2}"/>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rgbClr val="FFFFFF"/>
                  </a:solidFill>
                  <a:latin typeface="Times New Roman"/>
                  <a:cs typeface="Times New Roman"/>
                </a:rPr>
                <a:t>Technologies used</a:t>
              </a:r>
              <a:endParaRPr lang="en-US" sz="5400">
                <a:latin typeface="Times New Roman"/>
                <a:cs typeface="Times New Roman"/>
              </a:endParaRPr>
            </a:p>
            <a:p>
              <a:pPr marL="457200" marR="0" lvl="1" indent="0" algn="ctr" rtl="0">
                <a:spcBef>
                  <a:spcPts val="0"/>
                </a:spcBef>
                <a:spcAft>
                  <a:spcPts val="0"/>
                </a:spcAft>
                <a:buNone/>
              </a:pPr>
              <a:endParaRPr lang="en-US" sz="54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5" name="Google Shape;214;p19">
              <a:extLst>
                <a:ext uri="{FF2B5EF4-FFF2-40B4-BE49-F238E27FC236}">
                  <a16:creationId xmlns:a16="http://schemas.microsoft.com/office/drawing/2014/main" id="{DC8D0E2F-DD81-4A8F-8174-6F0AE2893093}"/>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6" name="Google Shape;204;p19">
            <a:extLst>
              <a:ext uri="{FF2B5EF4-FFF2-40B4-BE49-F238E27FC236}">
                <a16:creationId xmlns:a16="http://schemas.microsoft.com/office/drawing/2014/main" id="{F6F0BA17-B040-4496-A163-8647ABBBC171}"/>
              </a:ext>
            </a:extLst>
          </p:cNvPr>
          <p:cNvGrpSpPr/>
          <p:nvPr/>
        </p:nvGrpSpPr>
        <p:grpSpPr>
          <a:xfrm>
            <a:off x="0" y="9911198"/>
            <a:ext cx="19036593" cy="787823"/>
            <a:chOff x="-2" y="9568581"/>
            <a:chExt cx="19010314" cy="1112119"/>
          </a:xfrm>
        </p:grpSpPr>
        <p:grpSp>
          <p:nvGrpSpPr>
            <p:cNvPr id="17" name="Google Shape;205;p19">
              <a:extLst>
                <a:ext uri="{FF2B5EF4-FFF2-40B4-BE49-F238E27FC236}">
                  <a16:creationId xmlns:a16="http://schemas.microsoft.com/office/drawing/2014/main" id="{B6B62AF7-E8D8-4251-A3CD-B1B917D5701E}"/>
                </a:ext>
              </a:extLst>
            </p:cNvPr>
            <p:cNvGrpSpPr/>
            <p:nvPr/>
          </p:nvGrpSpPr>
          <p:grpSpPr>
            <a:xfrm>
              <a:off x="-2" y="9568581"/>
              <a:ext cx="19010314" cy="1112119"/>
              <a:chOff x="-324645" y="2222500"/>
              <a:chExt cx="22261686" cy="1302327"/>
            </a:xfrm>
          </p:grpSpPr>
          <p:sp>
            <p:nvSpPr>
              <p:cNvPr id="19" name="Google Shape;206;p19">
                <a:extLst>
                  <a:ext uri="{FF2B5EF4-FFF2-40B4-BE49-F238E27FC236}">
                    <a16:creationId xmlns:a16="http://schemas.microsoft.com/office/drawing/2014/main" id="{78FC32CF-38AD-44B1-A671-0EA40E7715B0}"/>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7;p19">
                <a:extLst>
                  <a:ext uri="{FF2B5EF4-FFF2-40B4-BE49-F238E27FC236}">
                    <a16:creationId xmlns:a16="http://schemas.microsoft.com/office/drawing/2014/main" id="{4B491C95-6A32-4C49-8AEA-8E37424CE054}"/>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 name="Google Shape;208;p19">
              <a:extLst>
                <a:ext uri="{FF2B5EF4-FFF2-40B4-BE49-F238E27FC236}">
                  <a16:creationId xmlns:a16="http://schemas.microsoft.com/office/drawing/2014/main" id="{7392A2EC-D787-42FA-9E4B-B250BEC1B76F}"/>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C5B79586-5FEA-4DF0-8A0A-E5A2CFD863D9}"/>
              </a:ext>
            </a:extLst>
          </p:cNvPr>
          <p:cNvSpPr txBox="1"/>
          <p:nvPr/>
        </p:nvSpPr>
        <p:spPr>
          <a:xfrm>
            <a:off x="428962" y="10065024"/>
            <a:ext cx="9835376"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2" name="TextBox 21">
            <a:extLst>
              <a:ext uri="{FF2B5EF4-FFF2-40B4-BE49-F238E27FC236}">
                <a16:creationId xmlns:a16="http://schemas.microsoft.com/office/drawing/2014/main" id="{642C00A3-92A5-4B00-BD90-D62A85238992}"/>
              </a:ext>
            </a:extLst>
          </p:cNvPr>
          <p:cNvSpPr txBox="1"/>
          <p:nvPr/>
        </p:nvSpPr>
        <p:spPr>
          <a:xfrm rot="10800000" flipV="1">
            <a:off x="18260014" y="9988080"/>
            <a:ext cx="434897" cy="523220"/>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800" smtClean="0">
                <a:solidFill>
                  <a:schemeClr val="lt1"/>
                </a:solidFill>
                <a:latin typeface="Calibri"/>
                <a:ea typeface="Calibri"/>
                <a:cs typeface="Calibri"/>
                <a:sym typeface="Calibri"/>
              </a:rPr>
              <a:pPr marL="0" marR="0" lvl="0" indent="0" algn="r" rtl="0">
                <a:spcBef>
                  <a:spcPts val="0"/>
                </a:spcBef>
                <a:spcAft>
                  <a:spcPts val="0"/>
                </a:spcAft>
                <a:buNone/>
              </a:pPr>
              <a:t>6</a:t>
            </a:fld>
            <a:endParaRPr lang="en-US" sz="2800">
              <a:solidFill>
                <a:schemeClr val="lt1"/>
              </a:solidFill>
              <a:latin typeface="Calibri"/>
              <a:ea typeface="Calibri"/>
              <a:cs typeface="Calibri"/>
              <a:sym typeface="Calibri"/>
            </a:endParaRPr>
          </a:p>
        </p:txBody>
      </p:sp>
      <p:sp>
        <p:nvSpPr>
          <p:cNvPr id="24" name="TextBox 23">
            <a:extLst>
              <a:ext uri="{FF2B5EF4-FFF2-40B4-BE49-F238E27FC236}">
                <a16:creationId xmlns:a16="http://schemas.microsoft.com/office/drawing/2014/main" id="{2BE60007-0F71-4AEF-8CD4-DE6370878760}"/>
              </a:ext>
            </a:extLst>
          </p:cNvPr>
          <p:cNvSpPr txBox="1"/>
          <p:nvPr/>
        </p:nvSpPr>
        <p:spPr>
          <a:xfrm>
            <a:off x="15554061" y="10071648"/>
            <a:ext cx="2016141" cy="461665"/>
          </a:xfrm>
          <a:prstGeom prst="rect">
            <a:avLst/>
          </a:prstGeom>
          <a:noFill/>
        </p:spPr>
        <p:txBody>
          <a:bodyPr wrap="square">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pic>
        <p:nvPicPr>
          <p:cNvPr id="13" name="Picture 12" descr="Logo&#10;&#10;Description automatically generated">
            <a:extLst>
              <a:ext uri="{FF2B5EF4-FFF2-40B4-BE49-F238E27FC236}">
                <a16:creationId xmlns:a16="http://schemas.microsoft.com/office/drawing/2014/main" id="{73BCAA19-FD6D-445A-8922-59D7F849E4EC}"/>
              </a:ext>
            </a:extLst>
          </p:cNvPr>
          <p:cNvPicPr>
            <a:picLocks noChangeAspect="1"/>
          </p:cNvPicPr>
          <p:nvPr/>
        </p:nvPicPr>
        <p:blipFill>
          <a:blip r:embed="rId2"/>
          <a:stretch>
            <a:fillRect/>
          </a:stretch>
        </p:blipFill>
        <p:spPr>
          <a:xfrm>
            <a:off x="663656" y="6104851"/>
            <a:ext cx="6076824" cy="3464083"/>
          </a:xfrm>
          <a:prstGeom prst="rect">
            <a:avLst/>
          </a:prstGeom>
        </p:spPr>
      </p:pic>
      <p:pic>
        <p:nvPicPr>
          <p:cNvPr id="15" name="Picture 14" descr="A crescent moon in a black sky&#10;&#10;Description automatically generated with low confidence">
            <a:extLst>
              <a:ext uri="{FF2B5EF4-FFF2-40B4-BE49-F238E27FC236}">
                <a16:creationId xmlns:a16="http://schemas.microsoft.com/office/drawing/2014/main" id="{B14E040B-18FD-5DBB-21DC-8ACDC2BC9889}"/>
              </a:ext>
            </a:extLst>
          </p:cNvPr>
          <p:cNvPicPr>
            <a:picLocks noChangeAspect="1"/>
          </p:cNvPicPr>
          <p:nvPr/>
        </p:nvPicPr>
        <p:blipFill>
          <a:blip r:embed="rId3"/>
          <a:stretch>
            <a:fillRect/>
          </a:stretch>
        </p:blipFill>
        <p:spPr>
          <a:xfrm>
            <a:off x="10390897" y="6626622"/>
            <a:ext cx="6562552" cy="3110077"/>
          </a:xfrm>
          <a:prstGeom prst="rect">
            <a:avLst/>
          </a:prstGeom>
        </p:spPr>
      </p:pic>
    </p:spTree>
    <p:extLst>
      <p:ext uri="{BB962C8B-B14F-4D97-AF65-F5344CB8AC3E}">
        <p14:creationId xmlns:p14="http://schemas.microsoft.com/office/powerpoint/2010/main" val="26167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34F5F31-A925-887D-753F-E493A497372D}"/>
              </a:ext>
            </a:extLst>
          </p:cNvPr>
          <p:cNvSpPr>
            <a:spLocks noGrp="1"/>
          </p:cNvSpPr>
          <p:nvPr>
            <p:ph sz="half" idx="1"/>
          </p:nvPr>
        </p:nvSpPr>
        <p:spPr/>
        <p:txBody>
          <a:bodyPr vert="horz" lIns="91440" tIns="45720" rIns="91440" bIns="45720" rtlCol="0" anchor="t">
            <a:normAutofit/>
          </a:bodyPr>
          <a:lstStyle/>
          <a:p>
            <a:pPr marL="0" indent="0">
              <a:buNone/>
            </a:pPr>
            <a:endParaRPr lang="en-US" sz="4400">
              <a:latin typeface="Times New Roman"/>
              <a:cs typeface="Times New Roman"/>
            </a:endParaRPr>
          </a:p>
          <a:p>
            <a:endParaRPr lang="en-US" sz="4400">
              <a:latin typeface="Times New Roman" panose="02020603050405020304" pitchFamily="18" charset="0"/>
              <a:ea typeface="Calibri" panose="020F0502020204030204" pitchFamily="34" charset="0"/>
              <a:cs typeface="Times New Roman" panose="02020603050405020304" pitchFamily="18" charset="0"/>
            </a:endParaRPr>
          </a:p>
          <a:p>
            <a:endParaRPr lang="en-US" sz="4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400">
              <a:latin typeface="Times New Roman" panose="02020603050405020304" pitchFamily="18" charset="0"/>
              <a:ea typeface="Calibri" panose="020F0502020204030204" pitchFamily="34" charset="0"/>
              <a:cs typeface="Times New Roman" panose="02020603050405020304" pitchFamily="18" charset="0"/>
            </a:endParaRPr>
          </a:p>
          <a:p>
            <a:endParaRPr lang="en-US" sz="4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0DEB82F-1084-20F5-733C-F82AFA4869F3}"/>
              </a:ext>
            </a:extLst>
          </p:cNvPr>
          <p:cNvSpPr>
            <a:spLocks noGrp="1"/>
          </p:cNvSpPr>
          <p:nvPr>
            <p:ph sz="half" idx="2"/>
          </p:nvPr>
        </p:nvSpPr>
        <p:spPr/>
        <p:txBody>
          <a:bodyPr vert="horz" lIns="91440" tIns="45720" rIns="91440" bIns="45720" rtlCol="0" anchor="t">
            <a:normAutofit/>
          </a:bodyPr>
          <a:lstStyle/>
          <a:p>
            <a:pPr marL="0" indent="0">
              <a:buNone/>
            </a:pPr>
            <a:endParaRPr lang="en-US" sz="4000" i="0">
              <a:effectLst/>
              <a:latin typeface="Times New Roman" panose="02020603050405020304" pitchFamily="18" charset="0"/>
              <a:cs typeface="Times New Roman" panose="02020603050405020304" pitchFamily="18" charset="0"/>
            </a:endParaRPr>
          </a:p>
          <a:p>
            <a:pPr marL="0" indent="0">
              <a:buNone/>
            </a:pPr>
            <a:endParaRPr lang="en-US"/>
          </a:p>
        </p:txBody>
      </p:sp>
      <p:sp>
        <p:nvSpPr>
          <p:cNvPr id="2" name="Slide Number Placeholder 1">
            <a:extLst>
              <a:ext uri="{FF2B5EF4-FFF2-40B4-BE49-F238E27FC236}">
                <a16:creationId xmlns:a16="http://schemas.microsoft.com/office/drawing/2014/main" id="{839FCA50-2F91-4AFD-A639-F3BD39E369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pSp>
        <p:nvGrpSpPr>
          <p:cNvPr id="3" name="Google Shape;212;p19">
            <a:extLst>
              <a:ext uri="{FF2B5EF4-FFF2-40B4-BE49-F238E27FC236}">
                <a16:creationId xmlns:a16="http://schemas.microsoft.com/office/drawing/2014/main" id="{0DA3D61D-1E25-4D2C-9923-886BC5481BE0}"/>
              </a:ext>
            </a:extLst>
          </p:cNvPr>
          <p:cNvGrpSpPr/>
          <p:nvPr/>
        </p:nvGrpSpPr>
        <p:grpSpPr>
          <a:xfrm>
            <a:off x="0" y="428766"/>
            <a:ext cx="15071695" cy="827992"/>
            <a:chOff x="-16184" y="8640158"/>
            <a:chExt cx="4045716" cy="439420"/>
          </a:xfrm>
        </p:grpSpPr>
        <p:sp>
          <p:nvSpPr>
            <p:cNvPr id="4" name="Google Shape;213;p19">
              <a:extLst>
                <a:ext uri="{FF2B5EF4-FFF2-40B4-BE49-F238E27FC236}">
                  <a16:creationId xmlns:a16="http://schemas.microsoft.com/office/drawing/2014/main" id="{7BDEF166-D96F-44CD-9BF7-033C8EE5A1F2}"/>
                </a:ext>
              </a:extLst>
            </p:cNvPr>
            <p:cNvSpPr/>
            <p:nvPr/>
          </p:nvSpPr>
          <p:spPr>
            <a:xfrm>
              <a:off x="-16184" y="8663952"/>
              <a:ext cx="3923363" cy="415626"/>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lvl="1" algn="ctr"/>
              <a:r>
                <a:rPr lang="en-US" sz="5400">
                  <a:solidFill>
                    <a:srgbClr val="FFFFFF"/>
                  </a:solidFill>
                  <a:latin typeface="Times New Roman"/>
                  <a:cs typeface="Times New Roman"/>
                </a:rPr>
                <a:t> Tools used</a:t>
              </a:r>
              <a:endParaRPr lang="en-US" sz="5400">
                <a:latin typeface="Times New Roman"/>
                <a:cs typeface="Times New Roman"/>
              </a:endParaRPr>
            </a:p>
            <a:p>
              <a:pPr marL="457200" marR="0" lvl="1" indent="0" algn="ctr" rtl="0">
                <a:spcBef>
                  <a:spcPts val="0"/>
                </a:spcBef>
                <a:spcAft>
                  <a:spcPts val="0"/>
                </a:spcAft>
                <a:buNone/>
              </a:pPr>
              <a:endParaRPr lang="en-US" sz="54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a:p>
              <a:pPr marL="457200" marR="0" lvl="1" indent="0" algn="ctr" rtl="0">
                <a:spcBef>
                  <a:spcPts val="0"/>
                </a:spcBef>
                <a:spcAft>
                  <a:spcPts val="0"/>
                </a:spcAft>
                <a:buNone/>
              </a:pPr>
              <a:endParaRPr sz="54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5" name="Google Shape;214;p19">
              <a:extLst>
                <a:ext uri="{FF2B5EF4-FFF2-40B4-BE49-F238E27FC236}">
                  <a16:creationId xmlns:a16="http://schemas.microsoft.com/office/drawing/2014/main" id="{DC8D0E2F-DD81-4A8F-8174-6F0AE2893093}"/>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6" name="Google Shape;204;p19">
            <a:extLst>
              <a:ext uri="{FF2B5EF4-FFF2-40B4-BE49-F238E27FC236}">
                <a16:creationId xmlns:a16="http://schemas.microsoft.com/office/drawing/2014/main" id="{F6F0BA17-B040-4496-A163-8647ABBBC171}"/>
              </a:ext>
            </a:extLst>
          </p:cNvPr>
          <p:cNvGrpSpPr/>
          <p:nvPr/>
        </p:nvGrpSpPr>
        <p:grpSpPr>
          <a:xfrm>
            <a:off x="0" y="9911198"/>
            <a:ext cx="19036593" cy="787823"/>
            <a:chOff x="-2" y="9568581"/>
            <a:chExt cx="19010314" cy="1112119"/>
          </a:xfrm>
        </p:grpSpPr>
        <p:grpSp>
          <p:nvGrpSpPr>
            <p:cNvPr id="17" name="Google Shape;205;p19">
              <a:extLst>
                <a:ext uri="{FF2B5EF4-FFF2-40B4-BE49-F238E27FC236}">
                  <a16:creationId xmlns:a16="http://schemas.microsoft.com/office/drawing/2014/main" id="{B6B62AF7-E8D8-4251-A3CD-B1B917D5701E}"/>
                </a:ext>
              </a:extLst>
            </p:cNvPr>
            <p:cNvGrpSpPr/>
            <p:nvPr/>
          </p:nvGrpSpPr>
          <p:grpSpPr>
            <a:xfrm>
              <a:off x="-2" y="9568581"/>
              <a:ext cx="19010314" cy="1112119"/>
              <a:chOff x="-324645" y="2222500"/>
              <a:chExt cx="22261686" cy="1302327"/>
            </a:xfrm>
          </p:grpSpPr>
          <p:sp>
            <p:nvSpPr>
              <p:cNvPr id="19" name="Google Shape;206;p19">
                <a:extLst>
                  <a:ext uri="{FF2B5EF4-FFF2-40B4-BE49-F238E27FC236}">
                    <a16:creationId xmlns:a16="http://schemas.microsoft.com/office/drawing/2014/main" id="{78FC32CF-38AD-44B1-A671-0EA40E7715B0}"/>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7;p19">
                <a:extLst>
                  <a:ext uri="{FF2B5EF4-FFF2-40B4-BE49-F238E27FC236}">
                    <a16:creationId xmlns:a16="http://schemas.microsoft.com/office/drawing/2014/main" id="{4B491C95-6A32-4C49-8AEA-8E37424CE054}"/>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 name="Google Shape;208;p19">
              <a:extLst>
                <a:ext uri="{FF2B5EF4-FFF2-40B4-BE49-F238E27FC236}">
                  <a16:creationId xmlns:a16="http://schemas.microsoft.com/office/drawing/2014/main" id="{7392A2EC-D787-42FA-9E4B-B250BEC1B76F}"/>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C5B79586-5FEA-4DF0-8A0A-E5A2CFD863D9}"/>
              </a:ext>
            </a:extLst>
          </p:cNvPr>
          <p:cNvSpPr txBox="1"/>
          <p:nvPr/>
        </p:nvSpPr>
        <p:spPr>
          <a:xfrm>
            <a:off x="428962" y="10065024"/>
            <a:ext cx="9835376"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22" name="TextBox 21">
            <a:extLst>
              <a:ext uri="{FF2B5EF4-FFF2-40B4-BE49-F238E27FC236}">
                <a16:creationId xmlns:a16="http://schemas.microsoft.com/office/drawing/2014/main" id="{642C00A3-92A5-4B00-BD90-D62A85238992}"/>
              </a:ext>
            </a:extLst>
          </p:cNvPr>
          <p:cNvSpPr txBox="1"/>
          <p:nvPr/>
        </p:nvSpPr>
        <p:spPr>
          <a:xfrm rot="10800000" flipV="1">
            <a:off x="18260014" y="9988080"/>
            <a:ext cx="434897" cy="523220"/>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800" smtClean="0">
                <a:solidFill>
                  <a:schemeClr val="lt1"/>
                </a:solidFill>
                <a:latin typeface="Calibri"/>
                <a:ea typeface="Calibri"/>
                <a:cs typeface="Calibri"/>
                <a:sym typeface="Calibri"/>
              </a:rPr>
              <a:pPr marL="0" marR="0" lvl="0" indent="0" algn="r" rtl="0">
                <a:spcBef>
                  <a:spcPts val="0"/>
                </a:spcBef>
                <a:spcAft>
                  <a:spcPts val="0"/>
                </a:spcAft>
                <a:buNone/>
              </a:pPr>
              <a:t>7</a:t>
            </a:fld>
            <a:endParaRPr lang="en-US" sz="2800">
              <a:solidFill>
                <a:schemeClr val="lt1"/>
              </a:solidFill>
              <a:latin typeface="Calibri"/>
              <a:ea typeface="Calibri"/>
              <a:cs typeface="Calibri"/>
              <a:sym typeface="Calibri"/>
            </a:endParaRPr>
          </a:p>
        </p:txBody>
      </p:sp>
      <p:sp>
        <p:nvSpPr>
          <p:cNvPr id="24" name="TextBox 23">
            <a:extLst>
              <a:ext uri="{FF2B5EF4-FFF2-40B4-BE49-F238E27FC236}">
                <a16:creationId xmlns:a16="http://schemas.microsoft.com/office/drawing/2014/main" id="{2BE60007-0F71-4AEF-8CD4-DE6370878760}"/>
              </a:ext>
            </a:extLst>
          </p:cNvPr>
          <p:cNvSpPr txBox="1"/>
          <p:nvPr/>
        </p:nvSpPr>
        <p:spPr>
          <a:xfrm>
            <a:off x="15554061" y="10071648"/>
            <a:ext cx="2016141" cy="461665"/>
          </a:xfrm>
          <a:prstGeom prst="rect">
            <a:avLst/>
          </a:prstGeom>
          <a:noFill/>
        </p:spPr>
        <p:txBody>
          <a:bodyPr wrap="square">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pic>
        <p:nvPicPr>
          <p:cNvPr id="7" name="Picture 6" descr="Shape&#10;&#10;Description automatically generated with medium confidence">
            <a:extLst>
              <a:ext uri="{FF2B5EF4-FFF2-40B4-BE49-F238E27FC236}">
                <a16:creationId xmlns:a16="http://schemas.microsoft.com/office/drawing/2014/main" id="{7EC6446C-3D29-9A3B-EC5F-7E87FD4B9C9F}"/>
              </a:ext>
            </a:extLst>
          </p:cNvPr>
          <p:cNvPicPr>
            <a:picLocks noChangeAspect="1"/>
          </p:cNvPicPr>
          <p:nvPr/>
        </p:nvPicPr>
        <p:blipFill>
          <a:blip r:embed="rId2"/>
          <a:stretch>
            <a:fillRect/>
          </a:stretch>
        </p:blipFill>
        <p:spPr>
          <a:xfrm>
            <a:off x="-626708" y="5516721"/>
            <a:ext cx="6511611" cy="3812741"/>
          </a:xfrm>
          <a:prstGeom prst="rect">
            <a:avLst/>
          </a:prstGeom>
        </p:spPr>
      </p:pic>
      <p:pic>
        <p:nvPicPr>
          <p:cNvPr id="8" name="Graphic 9">
            <a:extLst>
              <a:ext uri="{FF2B5EF4-FFF2-40B4-BE49-F238E27FC236}">
                <a16:creationId xmlns:a16="http://schemas.microsoft.com/office/drawing/2014/main" id="{F1709653-C2CA-3BB5-9535-C1F9494F02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543868" y="5809094"/>
            <a:ext cx="3508130" cy="3530571"/>
          </a:xfrm>
          <a:prstGeom prst="rect">
            <a:avLst/>
          </a:prstGeom>
        </p:spPr>
      </p:pic>
      <p:sp>
        <p:nvSpPr>
          <p:cNvPr id="14" name="TextBox 13">
            <a:extLst>
              <a:ext uri="{FF2B5EF4-FFF2-40B4-BE49-F238E27FC236}">
                <a16:creationId xmlns:a16="http://schemas.microsoft.com/office/drawing/2014/main" id="{75C2912D-56E1-1567-58B2-DE9FAB7CBEFD}"/>
              </a:ext>
            </a:extLst>
          </p:cNvPr>
          <p:cNvSpPr txBox="1"/>
          <p:nvPr/>
        </p:nvSpPr>
        <p:spPr>
          <a:xfrm>
            <a:off x="431066" y="1487965"/>
            <a:ext cx="797257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cs typeface="Calibri"/>
              </a:rPr>
              <a:t>GitHub: </a:t>
            </a:r>
            <a:r>
              <a:rPr lang="en-US" sz="4400">
                <a:latin typeface="Times New Roman"/>
                <a:cs typeface="Calibri"/>
              </a:rPr>
              <a:t>This tool is used for collaborating between the team members while implementing the project.</a:t>
            </a:r>
            <a:endParaRPr lang="en-US" sz="4400" b="1">
              <a:latin typeface="Times New Roman"/>
              <a:cs typeface="Calibri"/>
            </a:endParaRPr>
          </a:p>
        </p:txBody>
      </p:sp>
      <p:sp>
        <p:nvSpPr>
          <p:cNvPr id="23" name="TextBox 22">
            <a:extLst>
              <a:ext uri="{FF2B5EF4-FFF2-40B4-BE49-F238E27FC236}">
                <a16:creationId xmlns:a16="http://schemas.microsoft.com/office/drawing/2014/main" id="{7F33587C-41D4-B85C-1833-6A314FE95D03}"/>
              </a:ext>
            </a:extLst>
          </p:cNvPr>
          <p:cNvSpPr txBox="1"/>
          <p:nvPr/>
        </p:nvSpPr>
        <p:spPr>
          <a:xfrm>
            <a:off x="9155647" y="1487349"/>
            <a:ext cx="7500904"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VS Code: </a:t>
            </a:r>
            <a:r>
              <a:rPr lang="en-US" sz="4400">
                <a:latin typeface="Times New Roman"/>
                <a:cs typeface="Times New Roman"/>
              </a:rPr>
              <a:t>This is an IDE, where the actual code is written and for running the project.</a:t>
            </a:r>
          </a:p>
        </p:txBody>
      </p:sp>
    </p:spTree>
    <p:extLst>
      <p:ext uri="{BB962C8B-B14F-4D97-AF65-F5344CB8AC3E}">
        <p14:creationId xmlns:p14="http://schemas.microsoft.com/office/powerpoint/2010/main" val="223193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4F893D17-6EA6-4FBC-9E5C-3001831A664D}"/>
              </a:ext>
            </a:extLst>
          </p:cNvPr>
          <p:cNvSpPr>
            <a:spLocks noGrp="1"/>
          </p:cNvSpPr>
          <p:nvPr>
            <p:ph type="body" sz="half" idx="2"/>
          </p:nvPr>
        </p:nvSpPr>
        <p:spPr>
          <a:xfrm>
            <a:off x="1309436" y="1965416"/>
            <a:ext cx="16389186" cy="7185858"/>
          </a:xfrm>
        </p:spPr>
        <p:txBody>
          <a:bodyPr vert="horz" lIns="91440" tIns="45720" rIns="91440" bIns="45720" rtlCol="0" anchor="t">
            <a:noAutofit/>
          </a:bodyPr>
          <a:lstStyle/>
          <a:p>
            <a:pPr marL="571500" indent="-571500">
              <a:lnSpc>
                <a:spcPct val="100000"/>
              </a:lnSpc>
              <a:buFont typeface="Wingdings" panose="020B0604020202020204" pitchFamily="34" charset="0"/>
              <a:buChar char="Ø"/>
            </a:pPr>
            <a:r>
              <a:rPr lang="en-US" sz="3600">
                <a:latin typeface="Times New Roman"/>
                <a:cs typeface="Times New Roman"/>
              </a:rPr>
              <a:t>The first step in our application is for the user to create an account so that user can upload documents and leave comments for uploaded papers for future reference.</a:t>
            </a:r>
            <a:endParaRPr lang="en-US">
              <a:ea typeface="Calibri" panose="020F0502020204030204"/>
              <a:cs typeface="Calibri" panose="020F0502020204030204"/>
            </a:endParaRPr>
          </a:p>
          <a:p>
            <a:pPr marL="571500" indent="-571500">
              <a:lnSpc>
                <a:spcPct val="100000"/>
              </a:lnSpc>
              <a:buFont typeface="Wingdings" panose="020B0604020202020204" pitchFamily="34" charset="0"/>
              <a:buChar char="Ø"/>
            </a:pPr>
            <a:r>
              <a:rPr lang="en-US" sz="3600">
                <a:latin typeface="Times New Roman"/>
                <a:cs typeface="Times New Roman"/>
              </a:rPr>
              <a:t>The registration page asks for the user's name, email address, and password, which are saved in firebase authentication when the user clicks on the register button.</a:t>
            </a:r>
          </a:p>
          <a:p>
            <a:pPr marL="571500" indent="-571500" algn="l">
              <a:lnSpc>
                <a:spcPct val="100000"/>
              </a:lnSpc>
              <a:buFont typeface="Wingdings" panose="020B0604020202020204" pitchFamily="34" charset="0"/>
              <a:buChar char="Ø"/>
            </a:pPr>
            <a:r>
              <a:rPr lang="en-US" sz="3600">
                <a:latin typeface="Times New Roman"/>
                <a:cs typeface="Times New Roman"/>
              </a:rPr>
              <a:t>After creating an account, the user can successfully log in to the application using the credentials provided at registration.</a:t>
            </a:r>
          </a:p>
          <a:p>
            <a:pPr marL="571500" indent="-571500" algn="l">
              <a:lnSpc>
                <a:spcPct val="100000"/>
              </a:lnSpc>
              <a:buFont typeface="Wingdings" panose="020B0604020202020204" pitchFamily="34" charset="0"/>
              <a:buChar char="Ø"/>
            </a:pPr>
            <a:r>
              <a:rPr lang="en-US" sz="3600">
                <a:latin typeface="Times New Roman"/>
                <a:cs typeface="Times New Roman"/>
              </a:rPr>
              <a:t>It should be noted that during registration, all fields are required, and skipping any field results in a message stating that the field cannot be left blank.</a:t>
            </a:r>
          </a:p>
          <a:p>
            <a:pPr marL="571500" indent="-571500">
              <a:lnSpc>
                <a:spcPct val="100000"/>
              </a:lnSpc>
              <a:buFont typeface="Wingdings" panose="020B0604020202020204" pitchFamily="34" charset="0"/>
              <a:buChar char="Ø"/>
            </a:pPr>
            <a:r>
              <a:rPr lang="en-US" sz="3600">
                <a:latin typeface="Times New Roman"/>
                <a:cs typeface="Times New Roman"/>
              </a:rPr>
              <a:t>Registration page also consists of signing up an account using google account credentials where user will be redirected to google accounts page. It is one of the feature provided by firebase as authentication process.</a:t>
            </a:r>
          </a:p>
        </p:txBody>
      </p:sp>
      <p:sp>
        <p:nvSpPr>
          <p:cNvPr id="5" name="Slide Number Placeholder 4">
            <a:extLst>
              <a:ext uri="{FF2B5EF4-FFF2-40B4-BE49-F238E27FC236}">
                <a16:creationId xmlns:a16="http://schemas.microsoft.com/office/drawing/2014/main" id="{DAAF1422-06FC-454B-8E77-03F9AD2ACC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pSp>
        <p:nvGrpSpPr>
          <p:cNvPr id="8" name="Google Shape;212;p19">
            <a:extLst>
              <a:ext uri="{FF2B5EF4-FFF2-40B4-BE49-F238E27FC236}">
                <a16:creationId xmlns:a16="http://schemas.microsoft.com/office/drawing/2014/main" id="{AACC2EDF-1422-4DF2-83AA-BC4DFBF066A6}"/>
              </a:ext>
            </a:extLst>
          </p:cNvPr>
          <p:cNvGrpSpPr/>
          <p:nvPr/>
        </p:nvGrpSpPr>
        <p:grpSpPr>
          <a:xfrm>
            <a:off x="0" y="818243"/>
            <a:ext cx="15071695" cy="827992"/>
            <a:chOff x="-16184" y="8640158"/>
            <a:chExt cx="4045716" cy="439420"/>
          </a:xfrm>
        </p:grpSpPr>
        <p:sp>
          <p:nvSpPr>
            <p:cNvPr id="9" name="Google Shape;213;p19">
              <a:extLst>
                <a:ext uri="{FF2B5EF4-FFF2-40B4-BE49-F238E27FC236}">
                  <a16:creationId xmlns:a16="http://schemas.microsoft.com/office/drawing/2014/main" id="{811C45E5-B724-47FB-8ADF-5DB35AA2DB48}"/>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ea typeface="Calibri"/>
                  <a:cs typeface="Calibri"/>
                  <a:sym typeface="Calibri"/>
                </a:rPr>
                <a:t>Register</a:t>
              </a: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0" name="Google Shape;214;p19">
              <a:extLst>
                <a:ext uri="{FF2B5EF4-FFF2-40B4-BE49-F238E27FC236}">
                  <a16:creationId xmlns:a16="http://schemas.microsoft.com/office/drawing/2014/main" id="{7A9FD31B-51FD-4EA8-A67F-A0F8581B91AE}"/>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 name="Google Shape;134;p15">
            <a:extLst>
              <a:ext uri="{FF2B5EF4-FFF2-40B4-BE49-F238E27FC236}">
                <a16:creationId xmlns:a16="http://schemas.microsoft.com/office/drawing/2014/main" id="{717DD037-10DE-4DE8-A524-A815F1E837A7}"/>
              </a:ext>
            </a:extLst>
          </p:cNvPr>
          <p:cNvGrpSpPr/>
          <p:nvPr/>
        </p:nvGrpSpPr>
        <p:grpSpPr>
          <a:xfrm>
            <a:off x="0" y="9911199"/>
            <a:ext cx="19010313" cy="815570"/>
            <a:chOff x="-2" y="9568581"/>
            <a:chExt cx="19010314" cy="1112119"/>
          </a:xfrm>
        </p:grpSpPr>
        <p:grpSp>
          <p:nvGrpSpPr>
            <p:cNvPr id="13" name="Google Shape;135;p15">
              <a:extLst>
                <a:ext uri="{FF2B5EF4-FFF2-40B4-BE49-F238E27FC236}">
                  <a16:creationId xmlns:a16="http://schemas.microsoft.com/office/drawing/2014/main" id="{9C7DB907-DE01-4027-B870-67E9402AEC9E}"/>
                </a:ext>
              </a:extLst>
            </p:cNvPr>
            <p:cNvGrpSpPr/>
            <p:nvPr/>
          </p:nvGrpSpPr>
          <p:grpSpPr>
            <a:xfrm>
              <a:off x="-2" y="9568581"/>
              <a:ext cx="19010314" cy="1112119"/>
              <a:chOff x="-324645" y="2222500"/>
              <a:chExt cx="22261686" cy="1302327"/>
            </a:xfrm>
          </p:grpSpPr>
          <p:sp>
            <p:nvSpPr>
              <p:cNvPr id="16" name="Google Shape;136;p15">
                <a:extLst>
                  <a:ext uri="{FF2B5EF4-FFF2-40B4-BE49-F238E27FC236}">
                    <a16:creationId xmlns:a16="http://schemas.microsoft.com/office/drawing/2014/main" id="{798684E5-3441-4BD6-AE4C-82D90EB5236F}"/>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37;p15">
                <a:extLst>
                  <a:ext uri="{FF2B5EF4-FFF2-40B4-BE49-F238E27FC236}">
                    <a16:creationId xmlns:a16="http://schemas.microsoft.com/office/drawing/2014/main" id="{EE0DFC0E-E1C2-417C-A368-D1B2229BF12A}"/>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 name="Google Shape;138;p15">
              <a:extLst>
                <a:ext uri="{FF2B5EF4-FFF2-40B4-BE49-F238E27FC236}">
                  <a16:creationId xmlns:a16="http://schemas.microsoft.com/office/drawing/2014/main" id="{C76E54C5-17E7-4859-8C4D-5A924330340E}"/>
                </a:ext>
              </a:extLst>
            </p:cNvPr>
            <p:cNvSpPr/>
            <p:nvPr/>
          </p:nvSpPr>
          <p:spPr>
            <a:xfrm>
              <a:off x="15067756" y="9601205"/>
              <a:ext cx="2819400" cy="104686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2800">
                <a:solidFill>
                  <a:schemeClr val="dk1"/>
                </a:solidFill>
                <a:latin typeface="Calibri"/>
                <a:ea typeface="Calibri"/>
                <a:cs typeface="Calibri"/>
                <a:sym typeface="Calibri"/>
              </a:endParaRPr>
            </a:p>
          </p:txBody>
        </p:sp>
      </p:grpSp>
      <p:sp>
        <p:nvSpPr>
          <p:cNvPr id="18" name="TextBox 17">
            <a:extLst>
              <a:ext uri="{FF2B5EF4-FFF2-40B4-BE49-F238E27FC236}">
                <a16:creationId xmlns:a16="http://schemas.microsoft.com/office/drawing/2014/main" id="{990EF860-B768-46B0-9384-1343AC6494AC}"/>
              </a:ext>
            </a:extLst>
          </p:cNvPr>
          <p:cNvSpPr txBox="1"/>
          <p:nvPr/>
        </p:nvSpPr>
        <p:spPr>
          <a:xfrm>
            <a:off x="284852" y="10129461"/>
            <a:ext cx="9567746"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19" name="TextBox 18">
            <a:extLst>
              <a:ext uri="{FF2B5EF4-FFF2-40B4-BE49-F238E27FC236}">
                <a16:creationId xmlns:a16="http://schemas.microsoft.com/office/drawing/2014/main" id="{F9BA1C0E-12EE-4DAC-A25D-4320046003D0}"/>
              </a:ext>
            </a:extLst>
          </p:cNvPr>
          <p:cNvSpPr txBox="1"/>
          <p:nvPr/>
        </p:nvSpPr>
        <p:spPr>
          <a:xfrm rot="10800000" flipV="1">
            <a:off x="17789360" y="10087448"/>
            <a:ext cx="780585" cy="461665"/>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400" smtClean="0">
                <a:solidFill>
                  <a:schemeClr val="lt1"/>
                </a:solidFill>
                <a:latin typeface="Times New Roman" panose="02020603050405020304" pitchFamily="18" charset="0"/>
                <a:ea typeface="Calibri"/>
                <a:cs typeface="Times New Roman" panose="02020603050405020304" pitchFamily="18" charset="0"/>
                <a:sym typeface="Calibri"/>
              </a:rPr>
              <a:pPr marL="0" marR="0" lvl="0" indent="0" algn="r" rtl="0">
                <a:spcBef>
                  <a:spcPts val="0"/>
                </a:spcBef>
                <a:spcAft>
                  <a:spcPts val="0"/>
                </a:spcAft>
                <a:buNone/>
              </a:pPr>
              <a:t>8</a:t>
            </a:fld>
            <a:endParaRPr lang="en-US" sz="24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0" name="TextBox 19">
            <a:extLst>
              <a:ext uri="{FF2B5EF4-FFF2-40B4-BE49-F238E27FC236}">
                <a16:creationId xmlns:a16="http://schemas.microsoft.com/office/drawing/2014/main" id="{952208CC-08FB-48EF-85E0-10BF3EDF63BD}"/>
              </a:ext>
            </a:extLst>
          </p:cNvPr>
          <p:cNvSpPr txBox="1"/>
          <p:nvPr/>
        </p:nvSpPr>
        <p:spPr>
          <a:xfrm>
            <a:off x="15679215" y="10083294"/>
            <a:ext cx="2207942" cy="461665"/>
          </a:xfrm>
          <a:prstGeom prst="rect">
            <a:avLst/>
          </a:prstGeom>
          <a:noFill/>
        </p:spPr>
        <p:txBody>
          <a:bodyPr wrap="square">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42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F31307-FDCD-47F6-8B83-10F6A84ADF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pSp>
        <p:nvGrpSpPr>
          <p:cNvPr id="5" name="Google Shape;212;p19">
            <a:extLst>
              <a:ext uri="{FF2B5EF4-FFF2-40B4-BE49-F238E27FC236}">
                <a16:creationId xmlns:a16="http://schemas.microsoft.com/office/drawing/2014/main" id="{6D56C8D1-153C-43EC-BEA6-26E525B5AE3A}"/>
              </a:ext>
            </a:extLst>
          </p:cNvPr>
          <p:cNvGrpSpPr/>
          <p:nvPr/>
        </p:nvGrpSpPr>
        <p:grpSpPr>
          <a:xfrm>
            <a:off x="0" y="818243"/>
            <a:ext cx="15071695" cy="827992"/>
            <a:chOff x="-16184" y="8640158"/>
            <a:chExt cx="4045716" cy="439420"/>
          </a:xfrm>
        </p:grpSpPr>
        <p:sp>
          <p:nvSpPr>
            <p:cNvPr id="6" name="Google Shape;213;p19">
              <a:extLst>
                <a:ext uri="{FF2B5EF4-FFF2-40B4-BE49-F238E27FC236}">
                  <a16:creationId xmlns:a16="http://schemas.microsoft.com/office/drawing/2014/main" id="{67ADFFAD-6EAD-4FD4-92E0-071F1B069617}"/>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a:solidFill>
                    <a:schemeClr val="lt1"/>
                  </a:solidFill>
                  <a:latin typeface="Calibri"/>
                  <a:cs typeface="Calibri"/>
                  <a:sym typeface="Calibri"/>
                </a:rPr>
                <a:t>Register Page</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7" name="Google Shape;214;p19">
              <a:extLst>
                <a:ext uri="{FF2B5EF4-FFF2-40B4-BE49-F238E27FC236}">
                  <a16:creationId xmlns:a16="http://schemas.microsoft.com/office/drawing/2014/main" id="{1BF98F2F-11CF-4118-A03E-9CE8092D6B79}"/>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 name="Google Shape;134;p15">
            <a:extLst>
              <a:ext uri="{FF2B5EF4-FFF2-40B4-BE49-F238E27FC236}">
                <a16:creationId xmlns:a16="http://schemas.microsoft.com/office/drawing/2014/main" id="{ACE1E329-26BE-48F7-990D-7F38E318F779}"/>
              </a:ext>
            </a:extLst>
          </p:cNvPr>
          <p:cNvGrpSpPr/>
          <p:nvPr/>
        </p:nvGrpSpPr>
        <p:grpSpPr>
          <a:xfrm>
            <a:off x="0" y="9911198"/>
            <a:ext cx="19036593" cy="782202"/>
            <a:chOff x="-2" y="9568580"/>
            <a:chExt cx="19010314" cy="1112122"/>
          </a:xfrm>
        </p:grpSpPr>
        <p:grpSp>
          <p:nvGrpSpPr>
            <p:cNvPr id="11" name="Google Shape;135;p15">
              <a:extLst>
                <a:ext uri="{FF2B5EF4-FFF2-40B4-BE49-F238E27FC236}">
                  <a16:creationId xmlns:a16="http://schemas.microsoft.com/office/drawing/2014/main" id="{BFDA9A0F-037F-48D8-BC04-FB9BB934C475}"/>
                </a:ext>
              </a:extLst>
            </p:cNvPr>
            <p:cNvGrpSpPr/>
            <p:nvPr/>
          </p:nvGrpSpPr>
          <p:grpSpPr>
            <a:xfrm>
              <a:off x="-2" y="9568580"/>
              <a:ext cx="19010314" cy="1112122"/>
              <a:chOff x="-324645" y="2222498"/>
              <a:chExt cx="22261686" cy="1302330"/>
            </a:xfrm>
          </p:grpSpPr>
          <p:sp>
            <p:nvSpPr>
              <p:cNvPr id="13" name="Google Shape;136;p15">
                <a:extLst>
                  <a:ext uri="{FF2B5EF4-FFF2-40B4-BE49-F238E27FC236}">
                    <a16:creationId xmlns:a16="http://schemas.microsoft.com/office/drawing/2014/main" id="{1FA93822-C23A-49C7-AEA1-F8F054D43F7F}"/>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37;p15">
                <a:extLst>
                  <a:ext uri="{FF2B5EF4-FFF2-40B4-BE49-F238E27FC236}">
                    <a16:creationId xmlns:a16="http://schemas.microsoft.com/office/drawing/2014/main" id="{3A733B9C-D319-406B-BED5-A8B5A1B34F79}"/>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 name="Google Shape;138;p15">
              <a:extLst>
                <a:ext uri="{FF2B5EF4-FFF2-40B4-BE49-F238E27FC236}">
                  <a16:creationId xmlns:a16="http://schemas.microsoft.com/office/drawing/2014/main" id="{5731A4E8-224B-4933-8758-ADDCA757203B}"/>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F0B06C49-401B-4CF2-A7A0-0B581792C454}"/>
              </a:ext>
            </a:extLst>
          </p:cNvPr>
          <p:cNvSpPr txBox="1"/>
          <p:nvPr/>
        </p:nvSpPr>
        <p:spPr>
          <a:xfrm>
            <a:off x="390292" y="10079118"/>
            <a:ext cx="9567746" cy="461665"/>
          </a:xfrm>
          <a:prstGeom prst="rect">
            <a:avLst/>
          </a:prstGeom>
          <a:noFill/>
        </p:spPr>
        <p:txBody>
          <a:bodyPr wrap="square">
            <a:spAutoFit/>
          </a:bodyPr>
          <a:lstStyle/>
          <a:p>
            <a:r>
              <a:rPr lang="en-US" sz="2400">
                <a:latin typeface="Times New Roman" panose="02020603050405020304" pitchFamily="18" charset="0"/>
                <a:ea typeface="Calibri"/>
                <a:cs typeface="Times New Roman" panose="02020603050405020304" pitchFamily="18" charset="0"/>
                <a:sym typeface="Calibri"/>
              </a:rPr>
              <a:t> </a:t>
            </a:r>
            <a:r>
              <a:rPr lang="en-US" sz="2400" b="0" i="0" u="none" strike="noStrike" cap="none">
                <a:latin typeface="Times New Roman" panose="02020603050405020304" pitchFamily="18" charset="0"/>
                <a:ea typeface="Calibri"/>
                <a:cs typeface="Times New Roman" panose="02020603050405020304" pitchFamily="18" charset="0"/>
                <a:sym typeface="Calibri"/>
              </a:rPr>
              <a:t>Research Content Management</a:t>
            </a:r>
          </a:p>
        </p:txBody>
      </p:sp>
      <p:sp>
        <p:nvSpPr>
          <p:cNvPr id="16" name="TextBox 15">
            <a:extLst>
              <a:ext uri="{FF2B5EF4-FFF2-40B4-BE49-F238E27FC236}">
                <a16:creationId xmlns:a16="http://schemas.microsoft.com/office/drawing/2014/main" id="{FC141108-7630-4318-A8D2-5507A4D411DF}"/>
              </a:ext>
            </a:extLst>
          </p:cNvPr>
          <p:cNvSpPr txBox="1"/>
          <p:nvPr/>
        </p:nvSpPr>
        <p:spPr>
          <a:xfrm>
            <a:off x="15564694" y="10071465"/>
            <a:ext cx="1987426" cy="461665"/>
          </a:xfrm>
          <a:prstGeom prst="rect">
            <a:avLst/>
          </a:prstGeom>
          <a:noFill/>
        </p:spPr>
        <p:txBody>
          <a:bodyPr wrap="square">
            <a:spAutoFit/>
          </a:bodyPr>
          <a:lstStyle/>
          <a:p>
            <a:r>
              <a:rPr lang="en-US" sz="2400">
                <a:solidFill>
                  <a:schemeClr val="dk1"/>
                </a:solidFill>
                <a:latin typeface="Times New Roman"/>
                <a:ea typeface="Calibri"/>
                <a:cs typeface="Times New Roman"/>
                <a:sym typeface="Times New Roman"/>
              </a:rPr>
              <a:t>06/02/2022</a:t>
            </a:r>
            <a:endParaRPr lang="en-US" sz="2400">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849209EE-2151-4FDF-B93E-AFF9BE21C883}"/>
              </a:ext>
            </a:extLst>
          </p:cNvPr>
          <p:cNvSpPr txBox="1"/>
          <p:nvPr/>
        </p:nvSpPr>
        <p:spPr>
          <a:xfrm>
            <a:off x="18120414" y="10032951"/>
            <a:ext cx="613316" cy="461665"/>
          </a:xfrm>
          <a:prstGeom prst="rect">
            <a:avLst/>
          </a:prstGeom>
          <a:noFill/>
        </p:spPr>
        <p:txBody>
          <a:bodyPr wrap="square">
            <a:spAutoFit/>
          </a:bodyPr>
          <a:lstStyle/>
          <a:p>
            <a:pPr marL="0" marR="0" lvl="0" indent="0" algn="r" rtl="0">
              <a:spcBef>
                <a:spcPts val="0"/>
              </a:spcBef>
              <a:spcAft>
                <a:spcPts val="0"/>
              </a:spcAft>
              <a:buNone/>
            </a:pPr>
            <a:fld id="{00000000-1234-1234-1234-123412341234}" type="slidenum">
              <a:rPr lang="en-US" sz="2400" smtClean="0">
                <a:solidFill>
                  <a:schemeClr val="lt1"/>
                </a:solidFill>
                <a:latin typeface="Times New Roman" panose="02020603050405020304" pitchFamily="18" charset="0"/>
                <a:ea typeface="Calibri"/>
                <a:cs typeface="Times New Roman" panose="02020603050405020304" pitchFamily="18" charset="0"/>
                <a:sym typeface="Calibri"/>
              </a:rPr>
              <a:pPr marL="0" marR="0" lvl="0" indent="0" algn="r" rtl="0">
                <a:spcBef>
                  <a:spcPts val="0"/>
                </a:spcBef>
                <a:spcAft>
                  <a:spcPts val="0"/>
                </a:spcAft>
                <a:buNone/>
              </a:pPr>
              <a:t>9</a:t>
            </a:fld>
            <a:endParaRPr lang="en-US" sz="24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23" name="Picture 22" descr="Graphical user interface, application&#10;&#10;Description automatically generated">
            <a:extLst>
              <a:ext uri="{FF2B5EF4-FFF2-40B4-BE49-F238E27FC236}">
                <a16:creationId xmlns:a16="http://schemas.microsoft.com/office/drawing/2014/main" id="{43A98160-D13F-F1A7-9031-89E1EBF02DAC}"/>
              </a:ext>
            </a:extLst>
          </p:cNvPr>
          <p:cNvPicPr>
            <a:picLocks noChangeAspect="1"/>
          </p:cNvPicPr>
          <p:nvPr/>
        </p:nvPicPr>
        <p:blipFill>
          <a:blip r:embed="rId2"/>
          <a:stretch>
            <a:fillRect/>
          </a:stretch>
        </p:blipFill>
        <p:spPr>
          <a:xfrm>
            <a:off x="810736" y="1737450"/>
            <a:ext cx="14277851" cy="8031291"/>
          </a:xfrm>
          <a:prstGeom prst="rect">
            <a:avLst/>
          </a:prstGeom>
        </p:spPr>
      </p:pic>
    </p:spTree>
    <p:extLst>
      <p:ext uri="{BB962C8B-B14F-4D97-AF65-F5344CB8AC3E}">
        <p14:creationId xmlns:p14="http://schemas.microsoft.com/office/powerpoint/2010/main" val="16180122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35</TotalTime>
  <Words>1302</Words>
  <Application>Microsoft Office PowerPoint</Application>
  <PresentationFormat>Custom</PresentationFormat>
  <Paragraphs>182</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Kumbham,Nithin Reddy</cp:lastModifiedBy>
  <cp:revision>7</cp:revision>
  <dcterms:modified xsi:type="dcterms:W3CDTF">2022-06-02T15:56:13Z</dcterms:modified>
</cp:coreProperties>
</file>