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67" r:id="rId5"/>
    <p:sldId id="259" r:id="rId6"/>
    <p:sldId id="260" r:id="rId7"/>
    <p:sldId id="261" r:id="rId8"/>
    <p:sldId id="270" r:id="rId9"/>
    <p:sldId id="268" r:id="rId10"/>
    <p:sldId id="269" r:id="rId11"/>
    <p:sldId id="271"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64" d="100"/>
          <a:sy n="64" d="100"/>
        </p:scale>
        <p:origin x="7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61A8B9-C840-4595-965C-1DB912F508A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8CC386A-01A3-4922-BA1E-03648C4517F6}">
      <dgm:prSet/>
      <dgm:spPr/>
      <dgm:t>
        <a:bodyPr/>
        <a:lstStyle/>
        <a:p>
          <a:r>
            <a:rPr lang="en-US" dirty="0">
              <a:latin typeface="Times New Roman" panose="02020603050405020304" pitchFamily="18" charset="0"/>
              <a:cs typeface="Times New Roman" panose="02020603050405020304" pitchFamily="18" charset="0"/>
            </a:rPr>
            <a:t>This website consists of Authentication, where the registered users can only access this website</a:t>
          </a:r>
        </a:p>
      </dgm:t>
    </dgm:pt>
    <dgm:pt modelId="{7410DF0A-5A5C-4606-9439-64219722B294}" type="parTrans" cxnId="{7FB71201-BAD6-4C11-8927-F9ACD632D6BB}">
      <dgm:prSet/>
      <dgm:spPr/>
      <dgm:t>
        <a:bodyPr/>
        <a:lstStyle/>
        <a:p>
          <a:endParaRPr lang="en-US"/>
        </a:p>
      </dgm:t>
    </dgm:pt>
    <dgm:pt modelId="{5CE493B9-9E05-45F1-9280-84AC26B8BEE3}" type="sibTrans" cxnId="{7FB71201-BAD6-4C11-8927-F9ACD632D6BB}">
      <dgm:prSet/>
      <dgm:spPr/>
      <dgm:t>
        <a:bodyPr/>
        <a:lstStyle/>
        <a:p>
          <a:endParaRPr lang="en-US"/>
        </a:p>
      </dgm:t>
    </dgm:pt>
    <dgm:pt modelId="{A61FAF3E-7670-4743-8003-511626FBEAEC}">
      <dgm:prSet/>
      <dgm:spPr/>
      <dgm:t>
        <a:bodyPr/>
        <a:lstStyle/>
        <a:p>
          <a:r>
            <a:rPr lang="en-US" dirty="0">
              <a:latin typeface="Times New Roman" panose="02020603050405020304" pitchFamily="18" charset="0"/>
              <a:cs typeface="Times New Roman" panose="02020603050405020304" pitchFamily="18" charset="0"/>
            </a:rPr>
            <a:t>In search page user can search the desired paper by having sorting functions.</a:t>
          </a:r>
        </a:p>
      </dgm:t>
    </dgm:pt>
    <dgm:pt modelId="{9B335382-B2DD-42CB-B524-D4788DBCABB1}" type="parTrans" cxnId="{BF7AA1F1-5A51-40B4-A554-A55823FF0DA4}">
      <dgm:prSet/>
      <dgm:spPr/>
      <dgm:t>
        <a:bodyPr/>
        <a:lstStyle/>
        <a:p>
          <a:endParaRPr lang="en-US"/>
        </a:p>
      </dgm:t>
    </dgm:pt>
    <dgm:pt modelId="{E3ECC804-E50C-409A-B15A-87090079F240}" type="sibTrans" cxnId="{BF7AA1F1-5A51-40B4-A554-A55823FF0DA4}">
      <dgm:prSet/>
      <dgm:spPr/>
      <dgm:t>
        <a:bodyPr/>
        <a:lstStyle/>
        <a:p>
          <a:endParaRPr lang="en-US"/>
        </a:p>
      </dgm:t>
    </dgm:pt>
    <dgm:pt modelId="{BB3EB1E2-D1FF-4F23-B2D4-E250F65724CE}">
      <dgm:prSet/>
      <dgm:spPr/>
      <dgm:t>
        <a:bodyPr/>
        <a:lstStyle/>
        <a:p>
          <a:r>
            <a:rPr lang="en-US" dirty="0">
              <a:latin typeface="Times New Roman" panose="02020603050405020304" pitchFamily="18" charset="0"/>
              <a:cs typeface="Times New Roman" panose="02020603050405020304" pitchFamily="18" charset="0"/>
            </a:rPr>
            <a:t>After searching user can view the PDF and highlight the key points to take a note.</a:t>
          </a:r>
        </a:p>
      </dgm:t>
    </dgm:pt>
    <dgm:pt modelId="{FC06574C-3C95-423B-BA0F-EF99080E7F08}" type="parTrans" cxnId="{52BA30FE-D053-4D80-A155-1CF8A0D57483}">
      <dgm:prSet/>
      <dgm:spPr/>
      <dgm:t>
        <a:bodyPr/>
        <a:lstStyle/>
        <a:p>
          <a:endParaRPr lang="en-US"/>
        </a:p>
      </dgm:t>
    </dgm:pt>
    <dgm:pt modelId="{8E6A367F-C88B-4557-BCC1-3E3B89B70DD4}" type="sibTrans" cxnId="{52BA30FE-D053-4D80-A155-1CF8A0D57483}">
      <dgm:prSet/>
      <dgm:spPr/>
      <dgm:t>
        <a:bodyPr/>
        <a:lstStyle/>
        <a:p>
          <a:endParaRPr lang="en-US"/>
        </a:p>
      </dgm:t>
    </dgm:pt>
    <dgm:pt modelId="{B8E751DF-E903-46F4-B7DA-5CAFCEA4B3EB}">
      <dgm:prSet/>
      <dgm:spPr/>
      <dgm:t>
        <a:bodyPr/>
        <a:lstStyle/>
        <a:p>
          <a:r>
            <a:rPr lang="en-US" dirty="0">
              <a:latin typeface="Times New Roman" panose="02020603050405020304" pitchFamily="18" charset="0"/>
              <a:cs typeface="Times New Roman" panose="02020603050405020304" pitchFamily="18" charset="0"/>
            </a:rPr>
            <a:t>User can also add some comments or key points in the website and can save the data </a:t>
          </a:r>
        </a:p>
      </dgm:t>
    </dgm:pt>
    <dgm:pt modelId="{012C174B-7CBE-4997-9F01-2A11F5C6C68A}" type="parTrans" cxnId="{43AFE7DA-446F-4767-A84B-18EBC576D409}">
      <dgm:prSet/>
      <dgm:spPr/>
      <dgm:t>
        <a:bodyPr/>
        <a:lstStyle/>
        <a:p>
          <a:endParaRPr lang="en-US"/>
        </a:p>
      </dgm:t>
    </dgm:pt>
    <dgm:pt modelId="{B97CFDF8-A28A-4989-AE3C-055F8A85995E}" type="sibTrans" cxnId="{43AFE7DA-446F-4767-A84B-18EBC576D409}">
      <dgm:prSet/>
      <dgm:spPr/>
      <dgm:t>
        <a:bodyPr/>
        <a:lstStyle/>
        <a:p>
          <a:endParaRPr lang="en-US"/>
        </a:p>
      </dgm:t>
    </dgm:pt>
    <dgm:pt modelId="{0DDE0CDB-0C1C-483E-8EC6-F7519286D589}">
      <dgm:prSet/>
      <dgm:spPr/>
      <dgm:t>
        <a:bodyPr/>
        <a:lstStyle/>
        <a:p>
          <a:r>
            <a:rPr lang="en-US" dirty="0">
              <a:latin typeface="Times New Roman" panose="02020603050405020304" pitchFamily="18" charset="0"/>
              <a:cs typeface="Times New Roman" panose="02020603050405020304" pitchFamily="18" charset="0"/>
            </a:rPr>
            <a:t>In Upload page user can upload the PDF and store PDF.</a:t>
          </a:r>
        </a:p>
      </dgm:t>
    </dgm:pt>
    <dgm:pt modelId="{1E5FF667-2D3C-4399-864F-B33845254095}" type="parTrans" cxnId="{EF591C90-84B5-47ED-9502-076DCBE7C585}">
      <dgm:prSet/>
      <dgm:spPr/>
      <dgm:t>
        <a:bodyPr/>
        <a:lstStyle/>
        <a:p>
          <a:endParaRPr lang="en-US"/>
        </a:p>
      </dgm:t>
    </dgm:pt>
    <dgm:pt modelId="{5D4CA3E8-7BF1-4F42-BD1F-7871ECEC82E9}" type="sibTrans" cxnId="{EF591C90-84B5-47ED-9502-076DCBE7C585}">
      <dgm:prSet/>
      <dgm:spPr/>
      <dgm:t>
        <a:bodyPr/>
        <a:lstStyle/>
        <a:p>
          <a:endParaRPr lang="en-US"/>
        </a:p>
      </dgm:t>
    </dgm:pt>
    <dgm:pt modelId="{88E2E08C-2174-4DA2-8EA9-3CC96D97FA28}" type="pres">
      <dgm:prSet presAssocID="{FA61A8B9-C840-4595-965C-1DB912F508A7}" presName="linear" presStyleCnt="0">
        <dgm:presLayoutVars>
          <dgm:animLvl val="lvl"/>
          <dgm:resizeHandles val="exact"/>
        </dgm:presLayoutVars>
      </dgm:prSet>
      <dgm:spPr/>
    </dgm:pt>
    <dgm:pt modelId="{EF3B0A65-10C1-4860-857B-26CA1C3EDB03}" type="pres">
      <dgm:prSet presAssocID="{88CC386A-01A3-4922-BA1E-03648C4517F6}" presName="parentText" presStyleLbl="node1" presStyleIdx="0" presStyleCnt="5">
        <dgm:presLayoutVars>
          <dgm:chMax val="0"/>
          <dgm:bulletEnabled val="1"/>
        </dgm:presLayoutVars>
      </dgm:prSet>
      <dgm:spPr/>
    </dgm:pt>
    <dgm:pt modelId="{3418D8EA-D51C-4157-8B8A-5092AB3CA148}" type="pres">
      <dgm:prSet presAssocID="{5CE493B9-9E05-45F1-9280-84AC26B8BEE3}" presName="spacer" presStyleCnt="0"/>
      <dgm:spPr/>
    </dgm:pt>
    <dgm:pt modelId="{61CBDCEA-BD67-4B0A-B03F-20CE06550BFD}" type="pres">
      <dgm:prSet presAssocID="{0DDE0CDB-0C1C-483E-8EC6-F7519286D589}" presName="parentText" presStyleLbl="node1" presStyleIdx="1" presStyleCnt="5">
        <dgm:presLayoutVars>
          <dgm:chMax val="0"/>
          <dgm:bulletEnabled val="1"/>
        </dgm:presLayoutVars>
      </dgm:prSet>
      <dgm:spPr/>
    </dgm:pt>
    <dgm:pt modelId="{E7062548-59B3-4A08-AF24-24AE150236BB}" type="pres">
      <dgm:prSet presAssocID="{5D4CA3E8-7BF1-4F42-BD1F-7871ECEC82E9}" presName="spacer" presStyleCnt="0"/>
      <dgm:spPr/>
    </dgm:pt>
    <dgm:pt modelId="{702C395B-FFCE-4A8D-B1A9-E59FEF87AC37}" type="pres">
      <dgm:prSet presAssocID="{A61FAF3E-7670-4743-8003-511626FBEAEC}" presName="parentText" presStyleLbl="node1" presStyleIdx="2" presStyleCnt="5">
        <dgm:presLayoutVars>
          <dgm:chMax val="0"/>
          <dgm:bulletEnabled val="1"/>
        </dgm:presLayoutVars>
      </dgm:prSet>
      <dgm:spPr/>
    </dgm:pt>
    <dgm:pt modelId="{1B14CE9D-0C3F-44C9-A9A9-F9C2FE20EA6E}" type="pres">
      <dgm:prSet presAssocID="{E3ECC804-E50C-409A-B15A-87090079F240}" presName="spacer" presStyleCnt="0"/>
      <dgm:spPr/>
    </dgm:pt>
    <dgm:pt modelId="{3B392AF4-2630-4351-9F6E-6F2D42720A18}" type="pres">
      <dgm:prSet presAssocID="{BB3EB1E2-D1FF-4F23-B2D4-E250F65724CE}" presName="parentText" presStyleLbl="node1" presStyleIdx="3" presStyleCnt="5">
        <dgm:presLayoutVars>
          <dgm:chMax val="0"/>
          <dgm:bulletEnabled val="1"/>
        </dgm:presLayoutVars>
      </dgm:prSet>
      <dgm:spPr/>
    </dgm:pt>
    <dgm:pt modelId="{94B7327F-6651-4C70-9CAB-DCC072DBE936}" type="pres">
      <dgm:prSet presAssocID="{8E6A367F-C88B-4557-BCC1-3E3B89B70DD4}" presName="spacer" presStyleCnt="0"/>
      <dgm:spPr/>
    </dgm:pt>
    <dgm:pt modelId="{C2F2DF50-A91E-4D13-BC32-2A1331601B53}" type="pres">
      <dgm:prSet presAssocID="{B8E751DF-E903-46F4-B7DA-5CAFCEA4B3EB}" presName="parentText" presStyleLbl="node1" presStyleIdx="4" presStyleCnt="5">
        <dgm:presLayoutVars>
          <dgm:chMax val="0"/>
          <dgm:bulletEnabled val="1"/>
        </dgm:presLayoutVars>
      </dgm:prSet>
      <dgm:spPr/>
    </dgm:pt>
  </dgm:ptLst>
  <dgm:cxnLst>
    <dgm:cxn modelId="{7FB71201-BAD6-4C11-8927-F9ACD632D6BB}" srcId="{FA61A8B9-C840-4595-965C-1DB912F508A7}" destId="{88CC386A-01A3-4922-BA1E-03648C4517F6}" srcOrd="0" destOrd="0" parTransId="{7410DF0A-5A5C-4606-9439-64219722B294}" sibTransId="{5CE493B9-9E05-45F1-9280-84AC26B8BEE3}"/>
    <dgm:cxn modelId="{BF6EDE0A-B60A-4969-9247-8F4517ADAB1A}" type="presOf" srcId="{0DDE0CDB-0C1C-483E-8EC6-F7519286D589}" destId="{61CBDCEA-BD67-4B0A-B03F-20CE06550BFD}" srcOrd="0" destOrd="0" presId="urn:microsoft.com/office/officeart/2005/8/layout/vList2"/>
    <dgm:cxn modelId="{E9936863-120F-4474-8E7D-36B135C13F22}" type="presOf" srcId="{A61FAF3E-7670-4743-8003-511626FBEAEC}" destId="{702C395B-FFCE-4A8D-B1A9-E59FEF87AC37}" srcOrd="0" destOrd="0" presId="urn:microsoft.com/office/officeart/2005/8/layout/vList2"/>
    <dgm:cxn modelId="{649DD84B-5269-408A-BC75-8C61A4B866AA}" type="presOf" srcId="{88CC386A-01A3-4922-BA1E-03648C4517F6}" destId="{EF3B0A65-10C1-4860-857B-26CA1C3EDB03}" srcOrd="0" destOrd="0" presId="urn:microsoft.com/office/officeart/2005/8/layout/vList2"/>
    <dgm:cxn modelId="{54DCD18B-1047-43AA-B8D6-34A64A7F47A8}" type="presOf" srcId="{BB3EB1E2-D1FF-4F23-B2D4-E250F65724CE}" destId="{3B392AF4-2630-4351-9F6E-6F2D42720A18}" srcOrd="0" destOrd="0" presId="urn:microsoft.com/office/officeart/2005/8/layout/vList2"/>
    <dgm:cxn modelId="{EF591C90-84B5-47ED-9502-076DCBE7C585}" srcId="{FA61A8B9-C840-4595-965C-1DB912F508A7}" destId="{0DDE0CDB-0C1C-483E-8EC6-F7519286D589}" srcOrd="1" destOrd="0" parTransId="{1E5FF667-2D3C-4399-864F-B33845254095}" sibTransId="{5D4CA3E8-7BF1-4F42-BD1F-7871ECEC82E9}"/>
    <dgm:cxn modelId="{B937FDA5-1184-4DD0-9408-5F79177D4422}" type="presOf" srcId="{B8E751DF-E903-46F4-B7DA-5CAFCEA4B3EB}" destId="{C2F2DF50-A91E-4D13-BC32-2A1331601B53}" srcOrd="0" destOrd="0" presId="urn:microsoft.com/office/officeart/2005/8/layout/vList2"/>
    <dgm:cxn modelId="{015DCED8-FEF0-4442-91A2-CB563EDEC7E5}" type="presOf" srcId="{FA61A8B9-C840-4595-965C-1DB912F508A7}" destId="{88E2E08C-2174-4DA2-8EA9-3CC96D97FA28}" srcOrd="0" destOrd="0" presId="urn:microsoft.com/office/officeart/2005/8/layout/vList2"/>
    <dgm:cxn modelId="{43AFE7DA-446F-4767-A84B-18EBC576D409}" srcId="{FA61A8B9-C840-4595-965C-1DB912F508A7}" destId="{B8E751DF-E903-46F4-B7DA-5CAFCEA4B3EB}" srcOrd="4" destOrd="0" parTransId="{012C174B-7CBE-4997-9F01-2A11F5C6C68A}" sibTransId="{B97CFDF8-A28A-4989-AE3C-055F8A85995E}"/>
    <dgm:cxn modelId="{BF7AA1F1-5A51-40B4-A554-A55823FF0DA4}" srcId="{FA61A8B9-C840-4595-965C-1DB912F508A7}" destId="{A61FAF3E-7670-4743-8003-511626FBEAEC}" srcOrd="2" destOrd="0" parTransId="{9B335382-B2DD-42CB-B524-D4788DBCABB1}" sibTransId="{E3ECC804-E50C-409A-B15A-87090079F240}"/>
    <dgm:cxn modelId="{52BA30FE-D053-4D80-A155-1CF8A0D57483}" srcId="{FA61A8B9-C840-4595-965C-1DB912F508A7}" destId="{BB3EB1E2-D1FF-4F23-B2D4-E250F65724CE}" srcOrd="3" destOrd="0" parTransId="{FC06574C-3C95-423B-BA0F-EF99080E7F08}" sibTransId="{8E6A367F-C88B-4557-BCC1-3E3B89B70DD4}"/>
    <dgm:cxn modelId="{5EB94D8F-306E-40C5-9674-A7932824CA8A}" type="presParOf" srcId="{88E2E08C-2174-4DA2-8EA9-3CC96D97FA28}" destId="{EF3B0A65-10C1-4860-857B-26CA1C3EDB03}" srcOrd="0" destOrd="0" presId="urn:microsoft.com/office/officeart/2005/8/layout/vList2"/>
    <dgm:cxn modelId="{0595DD3C-F454-42D2-8EB6-85A20E82D8E2}" type="presParOf" srcId="{88E2E08C-2174-4DA2-8EA9-3CC96D97FA28}" destId="{3418D8EA-D51C-4157-8B8A-5092AB3CA148}" srcOrd="1" destOrd="0" presId="urn:microsoft.com/office/officeart/2005/8/layout/vList2"/>
    <dgm:cxn modelId="{99A3CEE1-64E3-49EC-896D-EF38D1055CBB}" type="presParOf" srcId="{88E2E08C-2174-4DA2-8EA9-3CC96D97FA28}" destId="{61CBDCEA-BD67-4B0A-B03F-20CE06550BFD}" srcOrd="2" destOrd="0" presId="urn:microsoft.com/office/officeart/2005/8/layout/vList2"/>
    <dgm:cxn modelId="{ED77191E-58BC-4209-B43D-C035DC8E2948}" type="presParOf" srcId="{88E2E08C-2174-4DA2-8EA9-3CC96D97FA28}" destId="{E7062548-59B3-4A08-AF24-24AE150236BB}" srcOrd="3" destOrd="0" presId="urn:microsoft.com/office/officeart/2005/8/layout/vList2"/>
    <dgm:cxn modelId="{4A842940-CA89-4C4D-A608-D4ED737BE036}" type="presParOf" srcId="{88E2E08C-2174-4DA2-8EA9-3CC96D97FA28}" destId="{702C395B-FFCE-4A8D-B1A9-E59FEF87AC37}" srcOrd="4" destOrd="0" presId="urn:microsoft.com/office/officeart/2005/8/layout/vList2"/>
    <dgm:cxn modelId="{79BA8F22-69E1-408A-A824-AC0194B8AC7E}" type="presParOf" srcId="{88E2E08C-2174-4DA2-8EA9-3CC96D97FA28}" destId="{1B14CE9D-0C3F-44C9-A9A9-F9C2FE20EA6E}" srcOrd="5" destOrd="0" presId="urn:microsoft.com/office/officeart/2005/8/layout/vList2"/>
    <dgm:cxn modelId="{3D59076D-E756-4823-A9F9-92DAA2DEBD85}" type="presParOf" srcId="{88E2E08C-2174-4DA2-8EA9-3CC96D97FA28}" destId="{3B392AF4-2630-4351-9F6E-6F2D42720A18}" srcOrd="6" destOrd="0" presId="urn:microsoft.com/office/officeart/2005/8/layout/vList2"/>
    <dgm:cxn modelId="{04704843-D24A-40BA-B9E2-2F371548D87F}" type="presParOf" srcId="{88E2E08C-2174-4DA2-8EA9-3CC96D97FA28}" destId="{94B7327F-6651-4C70-9CAB-DCC072DBE936}" srcOrd="7" destOrd="0" presId="urn:microsoft.com/office/officeart/2005/8/layout/vList2"/>
    <dgm:cxn modelId="{8825849C-E735-470B-8B3B-4420D6B98AA2}" type="presParOf" srcId="{88E2E08C-2174-4DA2-8EA9-3CC96D97FA28}" destId="{C2F2DF50-A91E-4D13-BC32-2A1331601B5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C9CB7A-8B5C-49EA-A1C3-917D9F58945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B26A45-888B-4B3C-8FE6-F430006385D6}">
      <dgm:prSet custT="1"/>
      <dgm:spPr/>
      <dgm:t>
        <a:bodyPr/>
        <a:lstStyle/>
        <a:p>
          <a:r>
            <a:rPr lang="en-US" sz="2500" dirty="0">
              <a:latin typeface="Times New Roman" panose="02020603050405020304" pitchFamily="18" charset="0"/>
              <a:cs typeface="Times New Roman" panose="02020603050405020304" pitchFamily="18" charset="0"/>
            </a:rPr>
            <a:t>We worked on the Authentication, designing login and sign-up pages</a:t>
          </a:r>
        </a:p>
      </dgm:t>
    </dgm:pt>
    <dgm:pt modelId="{F0860128-1E1D-4557-A267-B1CB7AAE64E1}" type="parTrans" cxnId="{00FFB99C-EF0E-486B-B49A-17B33A8F5921}">
      <dgm:prSet/>
      <dgm:spPr/>
      <dgm:t>
        <a:bodyPr/>
        <a:lstStyle/>
        <a:p>
          <a:endParaRPr lang="en-US"/>
        </a:p>
      </dgm:t>
    </dgm:pt>
    <dgm:pt modelId="{608C2DE3-4598-410D-A32E-F863FE5F357A}" type="sibTrans" cxnId="{00FFB99C-EF0E-486B-B49A-17B33A8F5921}">
      <dgm:prSet/>
      <dgm:spPr/>
      <dgm:t>
        <a:bodyPr/>
        <a:lstStyle/>
        <a:p>
          <a:endParaRPr lang="en-US"/>
        </a:p>
      </dgm:t>
    </dgm:pt>
    <dgm:pt modelId="{CCCBF9C4-E3F3-4FF5-9E51-B98EB4E3AA32}">
      <dgm:prSet/>
      <dgm:spPr/>
      <dgm:t>
        <a:bodyPr/>
        <a:lstStyle/>
        <a:p>
          <a:r>
            <a:rPr lang="en-US" dirty="0">
              <a:latin typeface="Times New Roman" panose="02020603050405020304" pitchFamily="18" charset="0"/>
              <a:cs typeface="Times New Roman" panose="02020603050405020304" pitchFamily="18" charset="0"/>
            </a:rPr>
            <a:t>We integrated firebase to react to store the data</a:t>
          </a:r>
        </a:p>
      </dgm:t>
    </dgm:pt>
    <dgm:pt modelId="{C4C03D74-BAE8-4760-A007-EC6EC060552B}" type="parTrans" cxnId="{678F241E-DC79-4718-BED6-C23D26F9A884}">
      <dgm:prSet/>
      <dgm:spPr/>
      <dgm:t>
        <a:bodyPr/>
        <a:lstStyle/>
        <a:p>
          <a:endParaRPr lang="en-US"/>
        </a:p>
      </dgm:t>
    </dgm:pt>
    <dgm:pt modelId="{9B0C3E9E-764D-4975-9D82-883CA25F57DE}" type="sibTrans" cxnId="{678F241E-DC79-4718-BED6-C23D26F9A884}">
      <dgm:prSet/>
      <dgm:spPr/>
      <dgm:t>
        <a:bodyPr/>
        <a:lstStyle/>
        <a:p>
          <a:endParaRPr lang="en-US"/>
        </a:p>
      </dgm:t>
    </dgm:pt>
    <dgm:pt modelId="{90FF1F0A-4262-4F06-89DA-6B9A20E79F86}">
      <dgm:prSet/>
      <dgm:spPr/>
      <dgm:t>
        <a:bodyPr/>
        <a:lstStyle/>
        <a:p>
          <a:r>
            <a:rPr lang="en-US" dirty="0">
              <a:latin typeface="Times New Roman" panose="02020603050405020304" pitchFamily="18" charset="0"/>
              <a:cs typeface="Times New Roman" panose="02020603050405020304" pitchFamily="18" charset="0"/>
            </a:rPr>
            <a:t>We used Firebase Authentication to access the data</a:t>
          </a:r>
        </a:p>
      </dgm:t>
    </dgm:pt>
    <dgm:pt modelId="{4700512B-48E5-4B1D-B780-D1BA3310AE41}" type="parTrans" cxnId="{8773D4E2-E9CE-4E9F-B63B-3EFF2AAA7487}">
      <dgm:prSet/>
      <dgm:spPr/>
      <dgm:t>
        <a:bodyPr/>
        <a:lstStyle/>
        <a:p>
          <a:endParaRPr lang="en-US"/>
        </a:p>
      </dgm:t>
    </dgm:pt>
    <dgm:pt modelId="{9DBAEE99-35FF-4085-A613-9AB6A64B9914}" type="sibTrans" cxnId="{8773D4E2-E9CE-4E9F-B63B-3EFF2AAA7487}">
      <dgm:prSet/>
      <dgm:spPr/>
      <dgm:t>
        <a:bodyPr/>
        <a:lstStyle/>
        <a:p>
          <a:endParaRPr lang="en-US"/>
        </a:p>
      </dgm:t>
    </dgm:pt>
    <dgm:pt modelId="{22F04011-57E4-4428-91A9-C2687D57FE8C}" type="pres">
      <dgm:prSet presAssocID="{E6C9CB7A-8B5C-49EA-A1C3-917D9F58945E}" presName="root" presStyleCnt="0">
        <dgm:presLayoutVars>
          <dgm:dir/>
          <dgm:resizeHandles val="exact"/>
        </dgm:presLayoutVars>
      </dgm:prSet>
      <dgm:spPr/>
    </dgm:pt>
    <dgm:pt modelId="{1556D196-6417-443C-A7CD-632027462E61}" type="pres">
      <dgm:prSet presAssocID="{DDB26A45-888B-4B3C-8FE6-F430006385D6}" presName="compNode" presStyleCnt="0"/>
      <dgm:spPr/>
    </dgm:pt>
    <dgm:pt modelId="{0E9231EE-6BDD-45AF-982E-44F1F3AB3D1C}" type="pres">
      <dgm:prSet presAssocID="{DDB26A45-888B-4B3C-8FE6-F430006385D6}" presName="bgRect" presStyleLbl="bgShp" presStyleIdx="0" presStyleCnt="3"/>
      <dgm:spPr/>
    </dgm:pt>
    <dgm:pt modelId="{DE66E171-85C1-443C-A84A-B4C0F8C6D36F}" type="pres">
      <dgm:prSet presAssocID="{DDB26A45-888B-4B3C-8FE6-F430006385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30DA10BA-D85E-417A-96A8-3A7187290400}" type="pres">
      <dgm:prSet presAssocID="{DDB26A45-888B-4B3C-8FE6-F430006385D6}" presName="spaceRect" presStyleCnt="0"/>
      <dgm:spPr/>
    </dgm:pt>
    <dgm:pt modelId="{1335B49C-6471-4151-B7C8-C0064C4C7FA0}" type="pres">
      <dgm:prSet presAssocID="{DDB26A45-888B-4B3C-8FE6-F430006385D6}" presName="parTx" presStyleLbl="revTx" presStyleIdx="0" presStyleCnt="3">
        <dgm:presLayoutVars>
          <dgm:chMax val="0"/>
          <dgm:chPref val="0"/>
        </dgm:presLayoutVars>
      </dgm:prSet>
      <dgm:spPr/>
    </dgm:pt>
    <dgm:pt modelId="{26BF40E4-F1E3-4D14-BDC0-2A16124CC578}" type="pres">
      <dgm:prSet presAssocID="{608C2DE3-4598-410D-A32E-F863FE5F357A}" presName="sibTrans" presStyleCnt="0"/>
      <dgm:spPr/>
    </dgm:pt>
    <dgm:pt modelId="{4E24823D-3979-436B-9799-B374C9A3F228}" type="pres">
      <dgm:prSet presAssocID="{CCCBF9C4-E3F3-4FF5-9E51-B98EB4E3AA32}" presName="compNode" presStyleCnt="0"/>
      <dgm:spPr/>
    </dgm:pt>
    <dgm:pt modelId="{5945BBAE-05CB-40CF-9213-79931F2611F5}" type="pres">
      <dgm:prSet presAssocID="{CCCBF9C4-E3F3-4FF5-9E51-B98EB4E3AA32}" presName="bgRect" presStyleLbl="bgShp" presStyleIdx="1" presStyleCnt="3"/>
      <dgm:spPr/>
    </dgm:pt>
    <dgm:pt modelId="{F021F064-AC44-47C4-9173-A1CA5F629DCB}" type="pres">
      <dgm:prSet presAssocID="{CCCBF9C4-E3F3-4FF5-9E51-B98EB4E3AA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0480E96-B4DC-43EF-99FC-4C3880636819}" type="pres">
      <dgm:prSet presAssocID="{CCCBF9C4-E3F3-4FF5-9E51-B98EB4E3AA32}" presName="spaceRect" presStyleCnt="0"/>
      <dgm:spPr/>
    </dgm:pt>
    <dgm:pt modelId="{33D2EB91-25FD-4F66-A025-84DB26D7F70E}" type="pres">
      <dgm:prSet presAssocID="{CCCBF9C4-E3F3-4FF5-9E51-B98EB4E3AA32}" presName="parTx" presStyleLbl="revTx" presStyleIdx="1" presStyleCnt="3">
        <dgm:presLayoutVars>
          <dgm:chMax val="0"/>
          <dgm:chPref val="0"/>
        </dgm:presLayoutVars>
      </dgm:prSet>
      <dgm:spPr/>
    </dgm:pt>
    <dgm:pt modelId="{3237CA6E-A74D-4E5E-BFAD-75F4D1ECE574}" type="pres">
      <dgm:prSet presAssocID="{9B0C3E9E-764D-4975-9D82-883CA25F57DE}" presName="sibTrans" presStyleCnt="0"/>
      <dgm:spPr/>
    </dgm:pt>
    <dgm:pt modelId="{353D299C-9E8D-4E28-8AB1-6DC287C545CA}" type="pres">
      <dgm:prSet presAssocID="{90FF1F0A-4262-4F06-89DA-6B9A20E79F86}" presName="compNode" presStyleCnt="0"/>
      <dgm:spPr/>
    </dgm:pt>
    <dgm:pt modelId="{C71E976A-FC8F-4A84-99BD-1E9CBCD4A00F}" type="pres">
      <dgm:prSet presAssocID="{90FF1F0A-4262-4F06-89DA-6B9A20E79F86}" presName="bgRect" presStyleLbl="bgShp" presStyleIdx="2" presStyleCnt="3"/>
      <dgm:spPr/>
    </dgm:pt>
    <dgm:pt modelId="{A48A768B-B4CB-4C69-B11A-43837D8E1F61}" type="pres">
      <dgm:prSet presAssocID="{90FF1F0A-4262-4F06-89DA-6B9A20E79F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8343E234-BD15-4056-9DE6-FBE76FF4C7F7}" type="pres">
      <dgm:prSet presAssocID="{90FF1F0A-4262-4F06-89DA-6B9A20E79F86}" presName="spaceRect" presStyleCnt="0"/>
      <dgm:spPr/>
    </dgm:pt>
    <dgm:pt modelId="{31D9930C-5813-47D6-8D14-7F3FDAF7196A}" type="pres">
      <dgm:prSet presAssocID="{90FF1F0A-4262-4F06-89DA-6B9A20E79F86}" presName="parTx" presStyleLbl="revTx" presStyleIdx="2" presStyleCnt="3">
        <dgm:presLayoutVars>
          <dgm:chMax val="0"/>
          <dgm:chPref val="0"/>
        </dgm:presLayoutVars>
      </dgm:prSet>
      <dgm:spPr/>
    </dgm:pt>
  </dgm:ptLst>
  <dgm:cxnLst>
    <dgm:cxn modelId="{678F241E-DC79-4718-BED6-C23D26F9A884}" srcId="{E6C9CB7A-8B5C-49EA-A1C3-917D9F58945E}" destId="{CCCBF9C4-E3F3-4FF5-9E51-B98EB4E3AA32}" srcOrd="1" destOrd="0" parTransId="{C4C03D74-BAE8-4760-A007-EC6EC060552B}" sibTransId="{9B0C3E9E-764D-4975-9D82-883CA25F57DE}"/>
    <dgm:cxn modelId="{A8F9981F-11B3-4802-8E70-F6C23FB98C8D}" type="presOf" srcId="{CCCBF9C4-E3F3-4FF5-9E51-B98EB4E3AA32}" destId="{33D2EB91-25FD-4F66-A025-84DB26D7F70E}" srcOrd="0" destOrd="0" presId="urn:microsoft.com/office/officeart/2018/2/layout/IconVerticalSolidList"/>
    <dgm:cxn modelId="{6A007E22-F730-4C28-9A7E-B95A81F4DFE3}" type="presOf" srcId="{DDB26A45-888B-4B3C-8FE6-F430006385D6}" destId="{1335B49C-6471-4151-B7C8-C0064C4C7FA0}" srcOrd="0" destOrd="0" presId="urn:microsoft.com/office/officeart/2018/2/layout/IconVerticalSolidList"/>
    <dgm:cxn modelId="{0DB0353C-5311-4A71-B45F-F66AE496B7E6}" type="presOf" srcId="{90FF1F0A-4262-4F06-89DA-6B9A20E79F86}" destId="{31D9930C-5813-47D6-8D14-7F3FDAF7196A}" srcOrd="0" destOrd="0" presId="urn:microsoft.com/office/officeart/2018/2/layout/IconVerticalSolidList"/>
    <dgm:cxn modelId="{00FFB99C-EF0E-486B-B49A-17B33A8F5921}" srcId="{E6C9CB7A-8B5C-49EA-A1C3-917D9F58945E}" destId="{DDB26A45-888B-4B3C-8FE6-F430006385D6}" srcOrd="0" destOrd="0" parTransId="{F0860128-1E1D-4557-A267-B1CB7AAE64E1}" sibTransId="{608C2DE3-4598-410D-A32E-F863FE5F357A}"/>
    <dgm:cxn modelId="{9C4434E0-228E-4CDE-9228-C9167B053545}" type="presOf" srcId="{E6C9CB7A-8B5C-49EA-A1C3-917D9F58945E}" destId="{22F04011-57E4-4428-91A9-C2687D57FE8C}" srcOrd="0" destOrd="0" presId="urn:microsoft.com/office/officeart/2018/2/layout/IconVerticalSolidList"/>
    <dgm:cxn modelId="{8773D4E2-E9CE-4E9F-B63B-3EFF2AAA7487}" srcId="{E6C9CB7A-8B5C-49EA-A1C3-917D9F58945E}" destId="{90FF1F0A-4262-4F06-89DA-6B9A20E79F86}" srcOrd="2" destOrd="0" parTransId="{4700512B-48E5-4B1D-B780-D1BA3310AE41}" sibTransId="{9DBAEE99-35FF-4085-A613-9AB6A64B9914}"/>
    <dgm:cxn modelId="{3E01FD3B-71A9-456C-9409-C758913F17E2}" type="presParOf" srcId="{22F04011-57E4-4428-91A9-C2687D57FE8C}" destId="{1556D196-6417-443C-A7CD-632027462E61}" srcOrd="0" destOrd="0" presId="urn:microsoft.com/office/officeart/2018/2/layout/IconVerticalSolidList"/>
    <dgm:cxn modelId="{EADCE5F6-D689-48E2-AE20-ABA023792BF4}" type="presParOf" srcId="{1556D196-6417-443C-A7CD-632027462E61}" destId="{0E9231EE-6BDD-45AF-982E-44F1F3AB3D1C}" srcOrd="0" destOrd="0" presId="urn:microsoft.com/office/officeart/2018/2/layout/IconVerticalSolidList"/>
    <dgm:cxn modelId="{CE6F9501-755B-44F6-BA57-23C7A747A4D0}" type="presParOf" srcId="{1556D196-6417-443C-A7CD-632027462E61}" destId="{DE66E171-85C1-443C-A84A-B4C0F8C6D36F}" srcOrd="1" destOrd="0" presId="urn:microsoft.com/office/officeart/2018/2/layout/IconVerticalSolidList"/>
    <dgm:cxn modelId="{D856FE6D-EA34-44A9-B2AB-280089241B8E}" type="presParOf" srcId="{1556D196-6417-443C-A7CD-632027462E61}" destId="{30DA10BA-D85E-417A-96A8-3A7187290400}" srcOrd="2" destOrd="0" presId="urn:microsoft.com/office/officeart/2018/2/layout/IconVerticalSolidList"/>
    <dgm:cxn modelId="{6474AB85-606B-4D2D-A602-134B528FCBAC}" type="presParOf" srcId="{1556D196-6417-443C-A7CD-632027462E61}" destId="{1335B49C-6471-4151-B7C8-C0064C4C7FA0}" srcOrd="3" destOrd="0" presId="urn:microsoft.com/office/officeart/2018/2/layout/IconVerticalSolidList"/>
    <dgm:cxn modelId="{03A478BD-4B48-4A77-98A2-66F6107A47D0}" type="presParOf" srcId="{22F04011-57E4-4428-91A9-C2687D57FE8C}" destId="{26BF40E4-F1E3-4D14-BDC0-2A16124CC578}" srcOrd="1" destOrd="0" presId="urn:microsoft.com/office/officeart/2018/2/layout/IconVerticalSolidList"/>
    <dgm:cxn modelId="{05857710-670C-426E-8A2A-717EE03A6FE0}" type="presParOf" srcId="{22F04011-57E4-4428-91A9-C2687D57FE8C}" destId="{4E24823D-3979-436B-9799-B374C9A3F228}" srcOrd="2" destOrd="0" presId="urn:microsoft.com/office/officeart/2018/2/layout/IconVerticalSolidList"/>
    <dgm:cxn modelId="{B6B00B24-231E-443E-9BCA-327D03393E75}" type="presParOf" srcId="{4E24823D-3979-436B-9799-B374C9A3F228}" destId="{5945BBAE-05CB-40CF-9213-79931F2611F5}" srcOrd="0" destOrd="0" presId="urn:microsoft.com/office/officeart/2018/2/layout/IconVerticalSolidList"/>
    <dgm:cxn modelId="{07C80546-5DCD-49CF-9415-D0B042429BB5}" type="presParOf" srcId="{4E24823D-3979-436B-9799-B374C9A3F228}" destId="{F021F064-AC44-47C4-9173-A1CA5F629DCB}" srcOrd="1" destOrd="0" presId="urn:microsoft.com/office/officeart/2018/2/layout/IconVerticalSolidList"/>
    <dgm:cxn modelId="{462415AD-3886-4304-B821-55531E081E79}" type="presParOf" srcId="{4E24823D-3979-436B-9799-B374C9A3F228}" destId="{70480E96-B4DC-43EF-99FC-4C3880636819}" srcOrd="2" destOrd="0" presId="urn:microsoft.com/office/officeart/2018/2/layout/IconVerticalSolidList"/>
    <dgm:cxn modelId="{80001927-2700-4B0E-8674-17A9906964A9}" type="presParOf" srcId="{4E24823D-3979-436B-9799-B374C9A3F228}" destId="{33D2EB91-25FD-4F66-A025-84DB26D7F70E}" srcOrd="3" destOrd="0" presId="urn:microsoft.com/office/officeart/2018/2/layout/IconVerticalSolidList"/>
    <dgm:cxn modelId="{EEDC60CC-6458-4B1D-96FB-8ACB6514FE51}" type="presParOf" srcId="{22F04011-57E4-4428-91A9-C2687D57FE8C}" destId="{3237CA6E-A74D-4E5E-BFAD-75F4D1ECE574}" srcOrd="3" destOrd="0" presId="urn:microsoft.com/office/officeart/2018/2/layout/IconVerticalSolidList"/>
    <dgm:cxn modelId="{C90F75E6-F562-4FF8-8A51-3F4CE0B5F510}" type="presParOf" srcId="{22F04011-57E4-4428-91A9-C2687D57FE8C}" destId="{353D299C-9E8D-4E28-8AB1-6DC287C545CA}" srcOrd="4" destOrd="0" presId="urn:microsoft.com/office/officeart/2018/2/layout/IconVerticalSolidList"/>
    <dgm:cxn modelId="{71A0E4AB-922D-4AB2-8704-6664F449F9D3}" type="presParOf" srcId="{353D299C-9E8D-4E28-8AB1-6DC287C545CA}" destId="{C71E976A-FC8F-4A84-99BD-1E9CBCD4A00F}" srcOrd="0" destOrd="0" presId="urn:microsoft.com/office/officeart/2018/2/layout/IconVerticalSolidList"/>
    <dgm:cxn modelId="{92E582F6-D24F-4A56-ABD3-4401C73BB560}" type="presParOf" srcId="{353D299C-9E8D-4E28-8AB1-6DC287C545CA}" destId="{A48A768B-B4CB-4C69-B11A-43837D8E1F61}" srcOrd="1" destOrd="0" presId="urn:microsoft.com/office/officeart/2018/2/layout/IconVerticalSolidList"/>
    <dgm:cxn modelId="{EA62CEF4-5E87-40AD-80F3-79E59AE4E25C}" type="presParOf" srcId="{353D299C-9E8D-4E28-8AB1-6DC287C545CA}" destId="{8343E234-BD15-4056-9DE6-FBE76FF4C7F7}" srcOrd="2" destOrd="0" presId="urn:microsoft.com/office/officeart/2018/2/layout/IconVerticalSolidList"/>
    <dgm:cxn modelId="{C6F24671-48DC-4F98-AC81-E0357082E57D}" type="presParOf" srcId="{353D299C-9E8D-4E28-8AB1-6DC287C545CA}" destId="{31D9930C-5813-47D6-8D14-7F3FDAF71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B0A65-10C1-4860-857B-26CA1C3EDB03}">
      <dsp:nvSpPr>
        <dsp:cNvPr id="0" name=""/>
        <dsp:cNvSpPr/>
      </dsp:nvSpPr>
      <dsp:spPr>
        <a:xfrm>
          <a:off x="0" y="78233"/>
          <a:ext cx="7037387" cy="1003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This website consists of Authentication, where the registered users can only access this website</a:t>
          </a:r>
        </a:p>
      </dsp:txBody>
      <dsp:txXfrm>
        <a:off x="49004" y="127237"/>
        <a:ext cx="6939379" cy="905852"/>
      </dsp:txXfrm>
    </dsp:sp>
    <dsp:sp modelId="{61CBDCEA-BD67-4B0A-B03F-20CE06550BFD}">
      <dsp:nvSpPr>
        <dsp:cNvPr id="0" name=""/>
        <dsp:cNvSpPr/>
      </dsp:nvSpPr>
      <dsp:spPr>
        <a:xfrm>
          <a:off x="0" y="1156973"/>
          <a:ext cx="7037387" cy="100386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In Upload page user can upload the PDF and store PDF.</a:t>
          </a:r>
        </a:p>
      </dsp:txBody>
      <dsp:txXfrm>
        <a:off x="49004" y="1205977"/>
        <a:ext cx="6939379" cy="905852"/>
      </dsp:txXfrm>
    </dsp:sp>
    <dsp:sp modelId="{702C395B-FFCE-4A8D-B1A9-E59FEF87AC37}">
      <dsp:nvSpPr>
        <dsp:cNvPr id="0" name=""/>
        <dsp:cNvSpPr/>
      </dsp:nvSpPr>
      <dsp:spPr>
        <a:xfrm>
          <a:off x="0" y="2235713"/>
          <a:ext cx="7037387" cy="10038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In search page user can search the desired paper by having sorting functions.</a:t>
          </a:r>
        </a:p>
      </dsp:txBody>
      <dsp:txXfrm>
        <a:off x="49004" y="2284717"/>
        <a:ext cx="6939379" cy="905852"/>
      </dsp:txXfrm>
    </dsp:sp>
    <dsp:sp modelId="{3B392AF4-2630-4351-9F6E-6F2D42720A18}">
      <dsp:nvSpPr>
        <dsp:cNvPr id="0" name=""/>
        <dsp:cNvSpPr/>
      </dsp:nvSpPr>
      <dsp:spPr>
        <a:xfrm>
          <a:off x="0" y="3314453"/>
          <a:ext cx="7037387" cy="100386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After searching user can view the PDF and highlight the key points to take a note.</a:t>
          </a:r>
        </a:p>
      </dsp:txBody>
      <dsp:txXfrm>
        <a:off x="49004" y="3363457"/>
        <a:ext cx="6939379" cy="905852"/>
      </dsp:txXfrm>
    </dsp:sp>
    <dsp:sp modelId="{C2F2DF50-A91E-4D13-BC32-2A1331601B53}">
      <dsp:nvSpPr>
        <dsp:cNvPr id="0" name=""/>
        <dsp:cNvSpPr/>
      </dsp:nvSpPr>
      <dsp:spPr>
        <a:xfrm>
          <a:off x="0" y="4393193"/>
          <a:ext cx="7037387" cy="10038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User can also add some comments or key points in the website and can save the data </a:t>
          </a:r>
        </a:p>
      </dsp:txBody>
      <dsp:txXfrm>
        <a:off x="49004" y="4442197"/>
        <a:ext cx="6939379" cy="905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231EE-6BDD-45AF-982E-44F1F3AB3D1C}">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66E171-85C1-443C-A84A-B4C0F8C6D36F}">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35B49C-6471-4151-B7C8-C0064C4C7FA0}">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We worked on the Authentication, designing login and sign-up pages</a:t>
          </a:r>
        </a:p>
      </dsp:txBody>
      <dsp:txXfrm>
        <a:off x="1945450" y="719"/>
        <a:ext cx="4643240" cy="1684372"/>
      </dsp:txXfrm>
    </dsp:sp>
    <dsp:sp modelId="{5945BBAE-05CB-40CF-9213-79931F2611F5}">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1F064-AC44-47C4-9173-A1CA5F629DCB}">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D2EB91-25FD-4F66-A025-84DB26D7F70E}">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We integrated firebase to react to store the data</a:t>
          </a:r>
        </a:p>
      </dsp:txBody>
      <dsp:txXfrm>
        <a:off x="1945450" y="2106185"/>
        <a:ext cx="4643240" cy="1684372"/>
      </dsp:txXfrm>
    </dsp:sp>
    <dsp:sp modelId="{C71E976A-FC8F-4A84-99BD-1E9CBCD4A00F}">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A768B-B4CB-4C69-B11A-43837D8E1F61}">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D9930C-5813-47D6-8D14-7F3FDAF7196A}">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We used Firebase Authentication to access the data</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B6B0-657F-7FE8-9EE4-151B763BD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48EF6A-928C-F435-191E-CA157FB7C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1753A-E823-4AD2-8265-397AE8FB398F}"/>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5" name="Footer Placeholder 4">
            <a:extLst>
              <a:ext uri="{FF2B5EF4-FFF2-40B4-BE49-F238E27FC236}">
                <a16:creationId xmlns:a16="http://schemas.microsoft.com/office/drawing/2014/main" id="{1A1D189B-3EC9-3A19-A072-5A5BAD2C10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E9DE7A-D992-27C1-77B9-6AE57769FFD6}"/>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290404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6064-F474-49E8-0D9B-F024F8E41B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93D4DA-DDE5-590F-1A46-BF6F57CC2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1C044-91AF-FB77-4413-86019CDAA8E3}"/>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5" name="Footer Placeholder 4">
            <a:extLst>
              <a:ext uri="{FF2B5EF4-FFF2-40B4-BE49-F238E27FC236}">
                <a16:creationId xmlns:a16="http://schemas.microsoft.com/office/drawing/2014/main" id="{35D28188-C83E-274D-4E21-7578B28A32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CB4FD5-B120-6F2E-F241-1651D87A723D}"/>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100175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97155-7798-8A35-220F-4638CFE98F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4B0498-3A84-F7B6-0011-DC0BE4E60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DF8A4-965E-E9BD-386F-A542614DEE57}"/>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5" name="Footer Placeholder 4">
            <a:extLst>
              <a:ext uri="{FF2B5EF4-FFF2-40B4-BE49-F238E27FC236}">
                <a16:creationId xmlns:a16="http://schemas.microsoft.com/office/drawing/2014/main" id="{B0E4894E-0AB6-9FE0-C166-8DE73A9F92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B166BC-758A-A6E3-0717-4121FF1AABBD}"/>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270953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D117-540D-30FD-A27D-BAB4BEF2B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6B07A-10B6-92EA-0439-A1DB10EF85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C12D7-1FDC-9DEF-28C0-AA09ACD98385}"/>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5" name="Footer Placeholder 4">
            <a:extLst>
              <a:ext uri="{FF2B5EF4-FFF2-40B4-BE49-F238E27FC236}">
                <a16:creationId xmlns:a16="http://schemas.microsoft.com/office/drawing/2014/main" id="{DCB53AA4-E0C3-46B9-5895-B08DC342F7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47F801-9C20-EB39-1609-EB7569024D7C}"/>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309374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71C-3475-CF0C-AEE5-9704712C9F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7E713D-28D9-99FF-FA7F-D6F38B1E5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F8615-3420-06B4-8389-CED0212A978F}"/>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5" name="Footer Placeholder 4">
            <a:extLst>
              <a:ext uri="{FF2B5EF4-FFF2-40B4-BE49-F238E27FC236}">
                <a16:creationId xmlns:a16="http://schemas.microsoft.com/office/drawing/2014/main" id="{9990D7EC-E4B2-54CE-9188-D00B79C84B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FD64FB-DC18-F6E2-E1C3-F3AD88A45FD4}"/>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59259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DC92-FDDD-8966-CB75-16102F4A9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DAB51-C055-C261-6953-924AD56003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7A7B83-5854-151C-AE2B-4BCA672ED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C23F71-EB7B-A43B-0E94-1F73C88D19C7}"/>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6" name="Footer Placeholder 5">
            <a:extLst>
              <a:ext uri="{FF2B5EF4-FFF2-40B4-BE49-F238E27FC236}">
                <a16:creationId xmlns:a16="http://schemas.microsoft.com/office/drawing/2014/main" id="{1BF7CA96-0629-362B-0B28-2F64684028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C2AD62-FAFF-442B-A5AB-1456B7D62221}"/>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85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0D46-1504-41FB-B2DC-88CB5A2423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042F2B-A621-AC41-5322-FF93ACAE3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08D75-5A1E-B052-E597-85E2EDA6A6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BECF71-E4E4-2A42-714A-6325FB5AA8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9E2D9-EF55-F6B7-5652-C0801F63B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C9446-9F31-2886-7743-539BB2C39E64}"/>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8" name="Footer Placeholder 7">
            <a:extLst>
              <a:ext uri="{FF2B5EF4-FFF2-40B4-BE49-F238E27FC236}">
                <a16:creationId xmlns:a16="http://schemas.microsoft.com/office/drawing/2014/main" id="{78DEBFF9-53E8-89D5-78E2-967B840AFF1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1A74F97-4D7A-77F0-7FA5-403819963100}"/>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49785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51EC-B8D6-B6BF-DBEE-05A143545F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182F72-2F06-30EE-B3EC-129B56CAEDE0}"/>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4" name="Footer Placeholder 3">
            <a:extLst>
              <a:ext uri="{FF2B5EF4-FFF2-40B4-BE49-F238E27FC236}">
                <a16:creationId xmlns:a16="http://schemas.microsoft.com/office/drawing/2014/main" id="{E6A77021-69D5-F1B2-C80E-BD0FBF938A3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17689AA-AC52-70E3-A8CF-BF72DBA3318F}"/>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355121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BD985-8A22-4A97-3FE7-B90CD2EFF05F}"/>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3" name="Footer Placeholder 2">
            <a:extLst>
              <a:ext uri="{FF2B5EF4-FFF2-40B4-BE49-F238E27FC236}">
                <a16:creationId xmlns:a16="http://schemas.microsoft.com/office/drawing/2014/main" id="{CE8CB99D-C050-C8FE-822D-CBEAEECB6E6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EF4166-18F1-995C-94EB-0C7AEE1D613B}"/>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75108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0472-1F6D-0323-568D-6662BC528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92B5B5-7FE4-06B8-51AF-C9774130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1F8A20-FDBE-42C6-DFC7-2A8CFECA2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3ECA0-31C2-BD44-9643-CE825DDA5754}"/>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6" name="Footer Placeholder 5">
            <a:extLst>
              <a:ext uri="{FF2B5EF4-FFF2-40B4-BE49-F238E27FC236}">
                <a16:creationId xmlns:a16="http://schemas.microsoft.com/office/drawing/2014/main" id="{DEA64FE5-D6C7-6658-F874-C21B2FE3FA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9AF376-5C72-898C-8AA9-EEADC9E7D2C4}"/>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4301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67A7-4F0B-1C4A-9B73-240E1C236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97A7E5-DE41-8E26-0746-6CFA11A8D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1F21D67-F78F-1EC2-D9F0-A90BDFC58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DD13D-25D5-7D9D-9071-B96449192562}"/>
              </a:ext>
            </a:extLst>
          </p:cNvPr>
          <p:cNvSpPr>
            <a:spLocks noGrp="1"/>
          </p:cNvSpPr>
          <p:nvPr>
            <p:ph type="dt" sz="half" idx="10"/>
          </p:nvPr>
        </p:nvSpPr>
        <p:spPr/>
        <p:txBody>
          <a:bodyPr/>
          <a:lstStyle/>
          <a:p>
            <a:fld id="{5D2E3BBB-6D04-4818-955D-EB4C39B90D26}" type="datetimeFigureOut">
              <a:rPr lang="en-US" smtClean="0"/>
              <a:t>5/18/2022</a:t>
            </a:fld>
            <a:endParaRPr lang="en-US" dirty="0"/>
          </a:p>
        </p:txBody>
      </p:sp>
      <p:sp>
        <p:nvSpPr>
          <p:cNvPr id="6" name="Footer Placeholder 5">
            <a:extLst>
              <a:ext uri="{FF2B5EF4-FFF2-40B4-BE49-F238E27FC236}">
                <a16:creationId xmlns:a16="http://schemas.microsoft.com/office/drawing/2014/main" id="{45154199-77B6-7F5E-C348-2707E9978B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E8DC38B-EB12-8F7B-25F2-4D2FBD96B035}"/>
              </a:ext>
            </a:extLst>
          </p:cNvPr>
          <p:cNvSpPr>
            <a:spLocks noGrp="1"/>
          </p:cNvSpPr>
          <p:nvPr>
            <p:ph type="sldNum" sz="quarter" idx="12"/>
          </p:nvPr>
        </p:nvSpPr>
        <p:spPr/>
        <p:txBody>
          <a:bodyPr/>
          <a:lstStyle/>
          <a:p>
            <a:fld id="{AED09364-D09B-44B8-933B-602B932137FD}" type="slidenum">
              <a:rPr lang="en-US" smtClean="0"/>
              <a:t>‹#›</a:t>
            </a:fld>
            <a:endParaRPr lang="en-US" dirty="0"/>
          </a:p>
        </p:txBody>
      </p:sp>
    </p:spTree>
    <p:extLst>
      <p:ext uri="{BB962C8B-B14F-4D97-AF65-F5344CB8AC3E}">
        <p14:creationId xmlns:p14="http://schemas.microsoft.com/office/powerpoint/2010/main" val="238113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B2C8F-989F-2DB1-A31B-28BEC0C46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21C0C7-524B-7C21-3B44-A357EAD5C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4D697-CACC-24C4-DB5B-97156E814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E3BBB-6D04-4818-955D-EB4C39B90D26}" type="datetimeFigureOut">
              <a:rPr lang="en-US" smtClean="0"/>
              <a:t>5/18/2022</a:t>
            </a:fld>
            <a:endParaRPr lang="en-US" dirty="0"/>
          </a:p>
        </p:txBody>
      </p:sp>
      <p:sp>
        <p:nvSpPr>
          <p:cNvPr id="5" name="Footer Placeholder 4">
            <a:extLst>
              <a:ext uri="{FF2B5EF4-FFF2-40B4-BE49-F238E27FC236}">
                <a16:creationId xmlns:a16="http://schemas.microsoft.com/office/drawing/2014/main" id="{E3370E3F-026B-C8EA-2346-FBFE961CE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77C9F8-BCEA-4983-CB26-A6872696E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09364-D09B-44B8-933B-602B932137FD}" type="slidenum">
              <a:rPr lang="en-US" smtClean="0"/>
              <a:t>‹#›</a:t>
            </a:fld>
            <a:endParaRPr lang="en-US" dirty="0"/>
          </a:p>
        </p:txBody>
      </p:sp>
    </p:spTree>
    <p:extLst>
      <p:ext uri="{BB962C8B-B14F-4D97-AF65-F5344CB8AC3E}">
        <p14:creationId xmlns:p14="http://schemas.microsoft.com/office/powerpoint/2010/main" val="2306122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7" y="450222"/>
            <a:ext cx="11248533"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89CF8D6-40F1-C4E7-7137-1F1F27273F12}"/>
              </a:ext>
            </a:extLst>
          </p:cNvPr>
          <p:cNvSpPr>
            <a:spLocks noGrp="1"/>
          </p:cNvSpPr>
          <p:nvPr>
            <p:ph type="ctrTitle"/>
          </p:nvPr>
        </p:nvSpPr>
        <p:spPr>
          <a:xfrm>
            <a:off x="774698" y="762000"/>
            <a:ext cx="10622327" cy="2144162"/>
          </a:xfrm>
        </p:spPr>
        <p:txBody>
          <a:bodyPr vert="horz" lIns="91440" tIns="45720" rIns="91440" bIns="45720" rtlCol="0" anchor="ctr">
            <a:normAutofit/>
          </a:bodyPr>
          <a:lstStyle/>
          <a:p>
            <a:r>
              <a:rPr lang="en-US" sz="3400" b="1" i="0" kern="1200" dirty="0">
                <a:solidFill>
                  <a:srgbClr val="FFFFFF"/>
                </a:solidFill>
                <a:effectLst/>
                <a:latin typeface="Times New Roman" panose="02020603050405020304" pitchFamily="18" charset="0"/>
                <a:cs typeface="Times New Roman" panose="02020603050405020304" pitchFamily="18" charset="0"/>
              </a:rPr>
              <a:t>GRAD DIRECT PROJECT I</a:t>
            </a:r>
            <a:br>
              <a:rPr lang="en-US" sz="3400" b="1" i="0" kern="1200" dirty="0">
                <a:solidFill>
                  <a:srgbClr val="FFFFFF"/>
                </a:solidFill>
                <a:effectLst/>
                <a:latin typeface="Times New Roman" panose="02020603050405020304" pitchFamily="18" charset="0"/>
                <a:cs typeface="Times New Roman" panose="02020603050405020304" pitchFamily="18" charset="0"/>
              </a:rPr>
            </a:br>
            <a:br>
              <a:rPr lang="en-US" sz="3400" b="1" kern="1200" dirty="0">
                <a:solidFill>
                  <a:srgbClr val="FFFFFF"/>
                </a:solidFill>
                <a:latin typeface="Times New Roman" panose="02020603050405020304" pitchFamily="18" charset="0"/>
                <a:cs typeface="Times New Roman" panose="02020603050405020304" pitchFamily="18" charset="0"/>
              </a:rPr>
            </a:br>
            <a:r>
              <a:rPr lang="en-US" sz="3400" b="1" kern="1200" dirty="0">
                <a:solidFill>
                  <a:srgbClr val="FFFFFF"/>
                </a:solidFill>
                <a:latin typeface="Times New Roman" panose="02020603050405020304" pitchFamily="18" charset="0"/>
                <a:cs typeface="Times New Roman" panose="02020603050405020304" pitchFamily="18" charset="0"/>
              </a:rPr>
              <a:t>Research Content Management</a:t>
            </a:r>
            <a:br>
              <a:rPr lang="en-US" sz="3400" b="1" kern="1200" dirty="0">
                <a:solidFill>
                  <a:srgbClr val="FFFFFF"/>
                </a:solidFill>
                <a:latin typeface="Times New Roman" panose="02020603050405020304" pitchFamily="18" charset="0"/>
                <a:cs typeface="Times New Roman" panose="02020603050405020304" pitchFamily="18" charset="0"/>
              </a:rPr>
            </a:br>
            <a:r>
              <a:rPr lang="en-US" sz="3400" b="1" kern="1200" dirty="0">
                <a:solidFill>
                  <a:srgbClr val="FFFFFF"/>
                </a:solidFill>
                <a:latin typeface="Times New Roman" panose="02020603050405020304" pitchFamily="18" charset="0"/>
                <a:cs typeface="Times New Roman" panose="02020603050405020304" pitchFamily="18" charset="0"/>
              </a:rPr>
              <a:t>Group - 1</a:t>
            </a:r>
          </a:p>
        </p:txBody>
      </p:sp>
      <p:sp>
        <p:nvSpPr>
          <p:cNvPr id="46" name="Rectangle 38">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 name="Rectangle 40">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1"/>
            <a:ext cx="1338257" cy="143777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 name="Rectangle 4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9735491" cy="30069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ABBF34C-FC41-3F35-AD5A-E4668401A159}"/>
              </a:ext>
            </a:extLst>
          </p:cNvPr>
          <p:cNvSpPr>
            <a:spLocks noGrp="1"/>
          </p:cNvSpPr>
          <p:nvPr>
            <p:ph type="subTitle" idx="1"/>
          </p:nvPr>
        </p:nvSpPr>
        <p:spPr>
          <a:xfrm>
            <a:off x="2276062" y="3543866"/>
            <a:ext cx="9120964" cy="2596535"/>
          </a:xfrm>
        </p:spPr>
        <p:txBody>
          <a:bodyPr vert="horz" lIns="91440" tIns="45720" rIns="91440" bIns="45720" rtlCol="0" anchor="ctr">
            <a:noAutofit/>
          </a:bodyPr>
          <a:lstStyle/>
          <a:p>
            <a:pPr algn="l"/>
            <a:r>
              <a:rPr lang="en-US" sz="1800" b="1" dirty="0">
                <a:latin typeface="Times New Roman" panose="02020603050405020304" pitchFamily="18" charset="0"/>
                <a:cs typeface="Times New Roman" panose="02020603050405020304" pitchFamily="18" charset="0"/>
              </a:rPr>
              <a:t>Team Members</a:t>
            </a:r>
          </a:p>
          <a:p>
            <a:pPr indent="-228600" algn="l">
              <a:buFont typeface="Arial" panose="020B0604020202020204" pitchFamily="34" charset="0"/>
              <a:buChar char="•"/>
            </a:pPr>
            <a:r>
              <a:rPr lang="en-US" sz="1800" b="1" dirty="0">
                <a:effectLst/>
                <a:latin typeface="Times New Roman" panose="02020603050405020304" pitchFamily="18" charset="0"/>
                <a:cs typeface="Times New Roman" panose="02020603050405020304" pitchFamily="18" charset="0"/>
              </a:rPr>
              <a:t>Nithin Reddy Kumbham – S545694</a:t>
            </a:r>
          </a:p>
          <a:p>
            <a:pPr indent="-228600" algn="l">
              <a:buFont typeface="Arial" panose="020B0604020202020204" pitchFamily="34" charset="0"/>
              <a:buChar char="•"/>
            </a:pPr>
            <a:r>
              <a:rPr lang="en-US" sz="1800" b="1" dirty="0">
                <a:effectLst/>
                <a:latin typeface="Times New Roman" panose="02020603050405020304" pitchFamily="18" charset="0"/>
                <a:cs typeface="Times New Roman" panose="02020603050405020304" pitchFamily="18" charset="0"/>
              </a:rPr>
              <a:t>Saivivek Reddy Kusukuntla – S544900</a:t>
            </a:r>
            <a:endParaRPr lang="en-US" sz="1800" b="1"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800" b="1" dirty="0">
                <a:effectLst/>
                <a:latin typeface="Times New Roman" panose="02020603050405020304" pitchFamily="18" charset="0"/>
                <a:cs typeface="Times New Roman" panose="02020603050405020304" pitchFamily="18" charset="0"/>
              </a:rPr>
              <a:t>Jawahar Reddy Nomula – S545267</a:t>
            </a:r>
          </a:p>
          <a:p>
            <a:pPr indent="-228600" algn="l">
              <a:buFont typeface="Arial" panose="020B0604020202020204" pitchFamily="34" charset="0"/>
              <a:buChar char="•"/>
            </a:pPr>
            <a:r>
              <a:rPr lang="en-US" sz="1800" b="1" dirty="0">
                <a:effectLst/>
                <a:latin typeface="Times New Roman" panose="02020603050405020304" pitchFamily="18" charset="0"/>
                <a:cs typeface="Times New Roman" panose="02020603050405020304" pitchFamily="18" charset="0"/>
              </a:rPr>
              <a:t>Gopi Krishna Kandimalla – S545535</a:t>
            </a:r>
            <a:endParaRPr lang="en-US" sz="1800" b="1"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800" b="1" dirty="0">
                <a:effectLst/>
                <a:latin typeface="Times New Roman" panose="02020603050405020304" pitchFamily="18" charset="0"/>
                <a:cs typeface="Times New Roman" panose="02020603050405020304" pitchFamily="18" charset="0"/>
              </a:rPr>
              <a:t>Abhinav Bellamkonda – S545039</a:t>
            </a:r>
          </a:p>
          <a:p>
            <a:pPr indent="-22860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Vamsidhar Reddy - </a:t>
            </a:r>
            <a:r>
              <a:rPr lang="en-US" sz="1800" b="1" dirty="0">
                <a:effectLst/>
                <a:latin typeface="Times New Roman" panose="02020603050405020304" pitchFamily="18" charset="0"/>
                <a:cs typeface="Times New Roman" panose="02020603050405020304" pitchFamily="18" charset="0"/>
              </a:rPr>
              <a:t>S546964</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0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34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FBCD1D-125A-D9D4-80E3-558EAB731FA8}"/>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sz="4400" kern="1200" dirty="0">
                <a:solidFill>
                  <a:srgbClr val="FFFFFF"/>
                </a:solidFill>
                <a:latin typeface="Times New Roman" panose="02020603050405020304" pitchFamily="18" charset="0"/>
                <a:cs typeface="Times New Roman" panose="02020603050405020304" pitchFamily="18" charset="0"/>
              </a:rPr>
              <a:t>Firebase</a:t>
            </a:r>
          </a:p>
        </p:txBody>
      </p:sp>
      <p:sp>
        <p:nvSpPr>
          <p:cNvPr id="13" name="Rectangle 12">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1E1D763F-88CB-3A1F-3779-F3C39FEEE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87" y="2481070"/>
            <a:ext cx="7076780" cy="4054087"/>
          </a:xfrm>
          <a:prstGeom prst="rect">
            <a:avLst/>
          </a:prstGeom>
        </p:spPr>
      </p:pic>
      <p:sp>
        <p:nvSpPr>
          <p:cNvPr id="15" name="Rectangle 1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5EC47E83-AE6B-D04D-7F6B-FD3EB1544473}"/>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We created a firebase account using our group email with the database named Research-Content-Management.</a:t>
            </a:r>
          </a:p>
          <a:p>
            <a:pPr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We used Email and password authentication in firebase.</a:t>
            </a:r>
          </a:p>
          <a:p>
            <a:pPr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As shown in figure, registered users are displayed in the firebase.</a:t>
            </a:r>
          </a:p>
        </p:txBody>
      </p:sp>
    </p:spTree>
    <p:extLst>
      <p:ext uri="{BB962C8B-B14F-4D97-AF65-F5344CB8AC3E}">
        <p14:creationId xmlns:p14="http://schemas.microsoft.com/office/powerpoint/2010/main" val="380231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A7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B80A8E-7E81-764F-2C1B-9F2BE10E20FB}"/>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sz="4400" kern="1200" dirty="0">
                <a:solidFill>
                  <a:srgbClr val="FFFFFF"/>
                </a:solidFill>
                <a:latin typeface="Times New Roman" panose="02020603050405020304" pitchFamily="18" charset="0"/>
                <a:cs typeface="Times New Roman" panose="02020603050405020304" pitchFamily="18" charset="0"/>
              </a:rPr>
              <a:t>Upload Page</a:t>
            </a:r>
          </a:p>
        </p:txBody>
      </p:sp>
      <p:sp>
        <p:nvSpPr>
          <p:cNvPr id="25" name="Rectangle 24">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Graphical user interface, website&#10;&#10;Description automatically generated">
            <a:extLst>
              <a:ext uri="{FF2B5EF4-FFF2-40B4-BE49-F238E27FC236}">
                <a16:creationId xmlns:a16="http://schemas.microsoft.com/office/drawing/2014/main" id="{4F302F69-B68C-6823-C08C-C42FA5DA5F2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a:xfrm>
            <a:off x="854765" y="2615655"/>
            <a:ext cx="5973417" cy="3691519"/>
          </a:xfrm>
          <a:prstGeom prst="rect">
            <a:avLst/>
          </a:prstGeom>
        </p:spPr>
      </p:pic>
      <p:sp>
        <p:nvSpPr>
          <p:cNvPr id="27" name="Rectangle 2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D8115D2-7DC5-914C-BEBB-BF12119D295A}"/>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marL="285750"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We have designed the UI part for upload page.</a:t>
            </a:r>
          </a:p>
          <a:p>
            <a:pPr marL="285750"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Currently working on uploading function of upload page</a:t>
            </a:r>
          </a:p>
        </p:txBody>
      </p:sp>
    </p:spTree>
    <p:extLst>
      <p:ext uri="{BB962C8B-B14F-4D97-AF65-F5344CB8AC3E}">
        <p14:creationId xmlns:p14="http://schemas.microsoft.com/office/powerpoint/2010/main" val="148022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45EF811-A421-116D-1D75-519B70F3AD6B}"/>
              </a:ext>
            </a:extLst>
          </p:cNvPr>
          <p:cNvSpPr>
            <a:spLocks noGrp="1"/>
          </p:cNvSpPr>
          <p:nvPr>
            <p:ph type="title"/>
          </p:nvPr>
        </p:nvSpPr>
        <p:spPr>
          <a:xfrm>
            <a:off x="731520" y="731520"/>
            <a:ext cx="6089904" cy="1426464"/>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Future work</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C84308-B0B2-33D8-ED14-2FBB0C2972A6}"/>
              </a:ext>
            </a:extLst>
          </p:cNvPr>
          <p:cNvSpPr>
            <a:spLocks noGrp="1"/>
          </p:cNvSpPr>
          <p:nvPr>
            <p:ph idx="1"/>
          </p:nvPr>
        </p:nvSpPr>
        <p:spPr>
          <a:xfrm>
            <a:off x="789456" y="2798385"/>
            <a:ext cx="10597729" cy="3283260"/>
          </a:xfrm>
        </p:spPr>
        <p:txBody>
          <a:bodyPr anchor="ctr">
            <a:normAutofit/>
          </a:bodyPr>
          <a:lstStyle/>
          <a:p>
            <a:r>
              <a:rPr lang="en-US" sz="2400" dirty="0">
                <a:latin typeface="Times New Roman" panose="02020603050405020304" pitchFamily="18" charset="0"/>
                <a:cs typeface="Times New Roman" panose="02020603050405020304" pitchFamily="18" charset="0"/>
              </a:rPr>
              <a:t>We are working on uploading the PDFs to database for the respective user and when we are done with uploading papers, we then move on to sorting functions where we sort papers according to the data provided by user during uploading of papers. </a:t>
            </a:r>
          </a:p>
          <a:p>
            <a:r>
              <a:rPr lang="en-US" sz="2400" dirty="0">
                <a:latin typeface="Times New Roman" panose="02020603050405020304" pitchFamily="18" charset="0"/>
                <a:cs typeface="Times New Roman" panose="02020603050405020304" pitchFamily="18" charset="0"/>
              </a:rPr>
              <a:t>Our final work includes viewing the pdf file and adding comments to respective papers so that user can view the comments whenever he opens that paper.</a:t>
            </a:r>
          </a:p>
        </p:txBody>
      </p:sp>
    </p:spTree>
    <p:extLst>
      <p:ext uri="{BB962C8B-B14F-4D97-AF65-F5344CB8AC3E}">
        <p14:creationId xmlns:p14="http://schemas.microsoft.com/office/powerpoint/2010/main" val="36470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3" name="Content Placeholder 2">
            <a:extLst>
              <a:ext uri="{FF2B5EF4-FFF2-40B4-BE49-F238E27FC236}">
                <a16:creationId xmlns:a16="http://schemas.microsoft.com/office/drawing/2014/main" id="{66CF5C6E-FB4E-E73B-6644-745AFCA5FCC2}"/>
              </a:ext>
            </a:extLst>
          </p:cNvPr>
          <p:cNvSpPr>
            <a:spLocks noGrp="1"/>
          </p:cNvSpPr>
          <p:nvPr>
            <p:ph idx="1"/>
          </p:nvPr>
        </p:nvSpPr>
        <p:spPr>
          <a:xfrm>
            <a:off x="1295400" y="1766888"/>
            <a:ext cx="9601200" cy="2128838"/>
          </a:xfrm>
        </p:spPr>
        <p:txBody>
          <a:bodyPr anchor="t">
            <a:normAutofit/>
          </a:bodyPr>
          <a:lstStyle/>
          <a:p>
            <a:pPr marL="0" indent="0" algn="ctr">
              <a:buNone/>
            </a:pPr>
            <a:r>
              <a:rPr lang="en-US" sz="6000" dirty="0">
                <a:solidFill>
                  <a:srgbClr val="FFFFFF"/>
                </a:solidFill>
                <a:latin typeface="Times New Roman" panose="02020603050405020304" pitchFamily="18" charset="0"/>
                <a:cs typeface="Times New Roman" panose="02020603050405020304" pitchFamily="18" charset="0"/>
              </a:rPr>
              <a:t>Thank You</a:t>
            </a:r>
          </a:p>
        </p:txBody>
      </p:sp>
      <p:pic>
        <p:nvPicPr>
          <p:cNvPr id="22" name="Graphic 21" descr="Smiling Face with No Fill">
            <a:extLst>
              <a:ext uri="{FF2B5EF4-FFF2-40B4-BE49-F238E27FC236}">
                <a16:creationId xmlns:a16="http://schemas.microsoft.com/office/drawing/2014/main" id="{1EAEC546-F598-D1CB-3437-A331A87BBB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5191" y="4744465"/>
            <a:ext cx="1301620" cy="1301620"/>
          </a:xfrm>
          <a:prstGeom prst="rect">
            <a:avLst/>
          </a:prstGeom>
        </p:spPr>
      </p:pic>
    </p:spTree>
    <p:extLst>
      <p:ext uri="{BB962C8B-B14F-4D97-AF65-F5344CB8AC3E}">
        <p14:creationId xmlns:p14="http://schemas.microsoft.com/office/powerpoint/2010/main" val="12965862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55CA74F1-6475-1CDB-C24C-EFCE74645199}"/>
              </a:ext>
            </a:extLst>
          </p:cNvPr>
          <p:cNvSpPr>
            <a:spLocks noGrp="1"/>
          </p:cNvSpPr>
          <p:nvPr>
            <p:ph type="title"/>
          </p:nvPr>
        </p:nvSpPr>
        <p:spPr>
          <a:xfrm>
            <a:off x="661946" y="679242"/>
            <a:ext cx="6089904" cy="1426464"/>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Introduction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8B6E62-5A56-7A68-4528-D62C9980246D}"/>
              </a:ext>
            </a:extLst>
          </p:cNvPr>
          <p:cNvSpPr>
            <a:spLocks noGrp="1"/>
          </p:cNvSpPr>
          <p:nvPr>
            <p:ph idx="1"/>
          </p:nvPr>
        </p:nvSpPr>
        <p:spPr>
          <a:xfrm>
            <a:off x="792158" y="3026985"/>
            <a:ext cx="10597729" cy="3283260"/>
          </a:xfrm>
        </p:spPr>
        <p:txBody>
          <a:bodyPr anchor="ctr">
            <a:no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project we as a team developing a website where faculty and staff can save their all the research papers which they have worked on and search for the research paper using sorting functions.</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will have a signup and login page where user can register.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further have a page where user can upload their saved files and notify what topic, year, and subtopics that the paper belongs to. Faculty can search their uploaded papers by  using sorting functions like topic, year, and subtopics.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desired research paper content is displayed after clicking on it in the pdf format. The format is editable, and author can review and add the comments or note the important information in it in a comment section text box.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8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AD26DC89-D3E5-7561-3D51-28DC70F68400}"/>
              </a:ext>
            </a:extLst>
          </p:cNvPr>
          <p:cNvSpPr>
            <a:spLocks noGrp="1"/>
          </p:cNvSpPr>
          <p:nvPr>
            <p:ph type="title"/>
          </p:nvPr>
        </p:nvSpPr>
        <p:spPr>
          <a:xfrm>
            <a:off x="731520" y="731520"/>
            <a:ext cx="6089904" cy="1426464"/>
          </a:xfrm>
        </p:spPr>
        <p:txBody>
          <a:bodyPr>
            <a:normAutofit/>
          </a:bodyPr>
          <a:lstStyle/>
          <a:p>
            <a:r>
              <a:rPr lang="en-US" dirty="0">
                <a:solidFill>
                  <a:srgbClr val="FFFFFF"/>
                </a:solidFill>
              </a:rPr>
              <a:t>Scope</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A3D372D-55F1-D721-583F-C46F9EAE7A32}"/>
              </a:ext>
            </a:extLst>
          </p:cNvPr>
          <p:cNvSpPr>
            <a:spLocks noGrp="1"/>
          </p:cNvSpPr>
          <p:nvPr>
            <p:ph idx="1"/>
          </p:nvPr>
        </p:nvSpPr>
        <p:spPr>
          <a:xfrm>
            <a:off x="789456" y="2798385"/>
            <a:ext cx="10597729" cy="3283260"/>
          </a:xfrm>
        </p:spPr>
        <p:txBody>
          <a:bodyPr anchor="ctr">
            <a:normAutofit/>
          </a:bodyPr>
          <a:lstStyle/>
          <a:p>
            <a:r>
              <a:rPr lang="en-US" sz="2400" dirty="0">
                <a:latin typeface="Times New Roman" panose="02020603050405020304" pitchFamily="18" charset="0"/>
                <a:cs typeface="Times New Roman" panose="02020603050405020304" pitchFamily="18" charset="0"/>
              </a:rPr>
              <a:t>The main objective of this project is to make user access his research papers with user friendly environment to make a note of his research work for referencing.</a:t>
            </a:r>
          </a:p>
          <a:p>
            <a:r>
              <a:rPr lang="en-US" sz="2400" dirty="0">
                <a:latin typeface="Times New Roman" panose="02020603050405020304" pitchFamily="18" charset="0"/>
                <a:cs typeface="Times New Roman" panose="02020603050405020304" pitchFamily="18" charset="0"/>
              </a:rPr>
              <a:t>User can search and sort out easily from a bulk of research papers and can have an idea regarding the research paper by adding some comments and text highlighting functionality inside a PDF.</a:t>
            </a:r>
          </a:p>
          <a:p>
            <a:r>
              <a:rPr lang="en-US" sz="2400" dirty="0">
                <a:latin typeface="Times New Roman" panose="02020603050405020304" pitchFamily="18" charset="0"/>
                <a:cs typeface="Times New Roman" panose="02020603050405020304" pitchFamily="18" charset="0"/>
              </a:rPr>
              <a:t>It is much helpful when referencing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0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388D2-DE50-C7F9-D852-7B8337AFB3F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kern="1200" dirty="0">
                <a:solidFill>
                  <a:srgbClr val="FFFFFF"/>
                </a:solidFill>
                <a:latin typeface="Times New Roman" panose="02020603050405020304" pitchFamily="18" charset="0"/>
                <a:cs typeface="Times New Roman" panose="02020603050405020304" pitchFamily="18" charset="0"/>
              </a:rPr>
              <a:t>User Interface</a:t>
            </a:r>
          </a:p>
        </p:txBody>
      </p:sp>
      <p:pic>
        <p:nvPicPr>
          <p:cNvPr id="5" name="Content Placeholder 4" descr="Graphical user interface, diagram&#10;&#10;Description automatically generated with medium confidence">
            <a:extLst>
              <a:ext uri="{FF2B5EF4-FFF2-40B4-BE49-F238E27FC236}">
                <a16:creationId xmlns:a16="http://schemas.microsoft.com/office/drawing/2014/main" id="{8B11E620-E195-16DF-77E7-A9B87C2777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0263" y="492573"/>
            <a:ext cx="4160663" cy="5880796"/>
          </a:xfrm>
          <a:prstGeom prst="rect">
            <a:avLst/>
          </a:prstGeom>
        </p:spPr>
      </p:pic>
    </p:spTree>
    <p:extLst>
      <p:ext uri="{BB962C8B-B14F-4D97-AF65-F5344CB8AC3E}">
        <p14:creationId xmlns:p14="http://schemas.microsoft.com/office/powerpoint/2010/main" val="265309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5E6D3AE0-136A-96AA-1A59-48C174532B5D}"/>
              </a:ext>
            </a:extLst>
          </p:cNvPr>
          <p:cNvSpPr>
            <a:spLocks noGrp="1"/>
          </p:cNvSpPr>
          <p:nvPr>
            <p:ph type="title"/>
          </p:nvPr>
        </p:nvSpPr>
        <p:spPr>
          <a:xfrm>
            <a:off x="777240" y="731519"/>
            <a:ext cx="2845191" cy="3237579"/>
          </a:xfrm>
        </p:spPr>
        <p:txBody>
          <a:bodyPr>
            <a:normAutofit/>
          </a:bodyPr>
          <a:lstStyle/>
          <a:p>
            <a:r>
              <a:rPr lang="en-US" sz="3500" dirty="0">
                <a:solidFill>
                  <a:srgbClr val="FFFFFF"/>
                </a:solidFill>
                <a:latin typeface="Times New Roman" panose="02020603050405020304" pitchFamily="18" charset="0"/>
                <a:cs typeface="Times New Roman" panose="02020603050405020304" pitchFamily="18" charset="0"/>
              </a:rPr>
              <a:t>Functionalities</a:t>
            </a: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0FC6E52D-0FA8-6CFB-901B-6086959FC498}"/>
              </a:ext>
            </a:extLst>
          </p:cNvPr>
          <p:cNvGraphicFramePr>
            <a:graphicFrameLocks noGrp="1"/>
          </p:cNvGraphicFramePr>
          <p:nvPr>
            <p:ph idx="1"/>
            <p:extLst>
              <p:ext uri="{D42A27DB-BD31-4B8C-83A1-F6EECF244321}">
                <p14:modId xmlns:p14="http://schemas.microsoft.com/office/powerpoint/2010/main" val="356994739"/>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63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95909ED1-B404-AC6B-A7E8-6EB044AF10AB}"/>
              </a:ext>
            </a:extLst>
          </p:cNvPr>
          <p:cNvSpPr>
            <a:spLocks noGrp="1"/>
          </p:cNvSpPr>
          <p:nvPr>
            <p:ph type="title"/>
          </p:nvPr>
        </p:nvSpPr>
        <p:spPr>
          <a:xfrm>
            <a:off x="777240" y="731519"/>
            <a:ext cx="2845191" cy="3237579"/>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Technology used</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060E83-FE3C-8553-A4A8-ED4662D2FADF}"/>
              </a:ext>
            </a:extLst>
          </p:cNvPr>
          <p:cNvSpPr>
            <a:spLocks noGrp="1"/>
          </p:cNvSpPr>
          <p:nvPr>
            <p:ph idx="1"/>
          </p:nvPr>
        </p:nvSpPr>
        <p:spPr>
          <a:xfrm>
            <a:off x="4379709" y="686862"/>
            <a:ext cx="7037591" cy="5475129"/>
          </a:xfrm>
        </p:spPr>
        <p:txBody>
          <a:bodyPr anchor="ctr">
            <a:no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HTML: </a:t>
            </a:r>
            <a:r>
              <a:rPr lang="en-US" sz="2400" dirty="0">
                <a:latin typeface="Times New Roman" panose="02020603050405020304" pitchFamily="18" charset="0"/>
                <a:ea typeface="Calibri" panose="020F0502020204030204" pitchFamily="34" charset="0"/>
                <a:cs typeface="Times New Roman" panose="02020603050405020304" pitchFamily="18" charset="0"/>
              </a:rPr>
              <a:t>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sed in </a:t>
            </a:r>
            <a:r>
              <a:rPr lang="en-US" sz="2400" dirty="0">
                <a:latin typeface="Times New Roman" panose="02020603050405020304" pitchFamily="18" charset="0"/>
                <a:ea typeface="Calibri" panose="020F0502020204030204" pitchFamily="34" charset="0"/>
                <a:cs typeface="Times New Roman" panose="02020603050405020304" pitchFamily="18" charset="0"/>
              </a:rPr>
              <a:t>s</a:t>
            </a:r>
            <a:r>
              <a:rPr lang="en-US" sz="2400" i="0" dirty="0">
                <a:effectLst/>
                <a:latin typeface="Times New Roman" panose="02020603050405020304" pitchFamily="18" charset="0"/>
                <a:cs typeface="Times New Roman" panose="02020603050405020304" pitchFamily="18" charset="0"/>
              </a:rPr>
              <a:t>tructuring web pages with tags and elements, we can define the headings, paragraphs, and other contents of a web page and ensure the proper formatting of text and images for our Internet browser.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CSS: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used CSS to</a:t>
            </a:r>
            <a:r>
              <a:rPr lang="en-US" sz="2400" i="0" dirty="0">
                <a:effectLst/>
                <a:latin typeface="Times New Roman" panose="02020603050405020304" pitchFamily="18" charset="0"/>
                <a:cs typeface="Times New Roman" panose="02020603050405020304" pitchFamily="18" charset="0"/>
              </a:rPr>
              <a:t> control all design-related aspects of our website.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JavaScript: </a:t>
            </a:r>
            <a:r>
              <a:rPr lang="en-US" sz="2400" i="0" dirty="0">
                <a:effectLst/>
                <a:latin typeface="Times New Roman" panose="02020603050405020304" pitchFamily="18" charset="0"/>
                <a:cs typeface="Times New Roman" panose="02020603050405020304" pitchFamily="18" charset="0"/>
              </a:rPr>
              <a:t>we used </a:t>
            </a:r>
            <a:r>
              <a:rPr lang="en-US" sz="2400" dirty="0">
                <a:latin typeface="Times New Roman" panose="02020603050405020304" pitchFamily="18" charset="0"/>
                <a:cs typeface="Times New Roman" panose="02020603050405020304" pitchFamily="18" charset="0"/>
              </a:rPr>
              <a:t>J</a:t>
            </a:r>
            <a:r>
              <a:rPr lang="en-US" sz="2400" i="0" dirty="0">
                <a:effectLst/>
                <a:latin typeface="Times New Roman" panose="02020603050405020304" pitchFamily="18" charset="0"/>
                <a:cs typeface="Times New Roman" panose="02020603050405020304" pitchFamily="18" charset="0"/>
              </a:rPr>
              <a:t>avaScript to make web pages interactive.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React: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is a JavaScript library </a:t>
            </a:r>
            <a:r>
              <a:rPr lang="en-US" sz="2400" dirty="0">
                <a:latin typeface="Times New Roman" panose="02020603050405020304" pitchFamily="18" charset="0"/>
                <a:ea typeface="Calibri" panose="020F0502020204030204" pitchFamily="34" charset="0"/>
                <a:cs typeface="Times New Roman" panose="02020603050405020304" pitchFamily="18" charset="0"/>
              </a:rPr>
              <a:t>used to </a:t>
            </a:r>
            <a:r>
              <a:rPr lang="en-US" sz="2400" i="0" dirty="0">
                <a:effectLst/>
                <a:latin typeface="Times New Roman" panose="02020603050405020304" pitchFamily="18" charset="0"/>
                <a:cs typeface="Times New Roman" panose="02020603050405020304" pitchFamily="18" charset="0"/>
              </a:rPr>
              <a:t>easily create fast user interfaces for websites and applications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Firebase: </a:t>
            </a:r>
            <a:r>
              <a:rPr lang="en-US" sz="2400" i="0" dirty="0">
                <a:effectLst/>
                <a:latin typeface="Times New Roman" panose="02020603050405020304" pitchFamily="18" charset="0"/>
                <a:cs typeface="Times New Roman" panose="02020603050405020304" pitchFamily="18" charset="0"/>
              </a:rPr>
              <a:t>The Firebase Realtime Database is used to build rich, collaborative applications by allowing secure access to the database directly from client-side code.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24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3677EF-A382-D2B1-3B64-9AE1B76B1E75}"/>
              </a:ext>
            </a:extLst>
          </p:cNvPr>
          <p:cNvSpPr>
            <a:spLocks noGrp="1"/>
          </p:cNvSpPr>
          <p:nvPr>
            <p:ph type="title"/>
          </p:nvPr>
        </p:nvSpPr>
        <p:spPr>
          <a:xfrm>
            <a:off x="594360" y="637125"/>
            <a:ext cx="3802276" cy="5256371"/>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Work Progress</a:t>
            </a:r>
          </a:p>
        </p:txBody>
      </p:sp>
      <p:graphicFrame>
        <p:nvGraphicFramePr>
          <p:cNvPr id="5" name="Content Placeholder 2">
            <a:extLst>
              <a:ext uri="{FF2B5EF4-FFF2-40B4-BE49-F238E27FC236}">
                <a16:creationId xmlns:a16="http://schemas.microsoft.com/office/drawing/2014/main" id="{FD54C756-FBE0-5262-77CA-0FABE449979A}"/>
              </a:ext>
            </a:extLst>
          </p:cNvPr>
          <p:cNvGraphicFramePr>
            <a:graphicFrameLocks noGrp="1"/>
          </p:cNvGraphicFramePr>
          <p:nvPr>
            <p:ph idx="1"/>
            <p:extLst>
              <p:ext uri="{D42A27DB-BD31-4B8C-83A1-F6EECF244321}">
                <p14:modId xmlns:p14="http://schemas.microsoft.com/office/powerpoint/2010/main" val="269658082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63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25643">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A78466-FE46-E2D9-486D-AC0DDA0AE894}"/>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sz="4400" b="1" dirty="0">
                <a:solidFill>
                  <a:srgbClr val="FFFFFF"/>
                </a:solidFill>
                <a:latin typeface="Times New Roman" panose="02020603050405020304" pitchFamily="18" charset="0"/>
                <a:cs typeface="Times New Roman" panose="02020603050405020304" pitchFamily="18" charset="0"/>
              </a:rPr>
              <a:t>Sign up page:</a:t>
            </a:r>
          </a:p>
        </p:txBody>
      </p:sp>
      <p:pic>
        <p:nvPicPr>
          <p:cNvPr id="6" name="Picture Placeholder 5" descr="Graphical user interface, application&#10;&#10;Description automatically generated">
            <a:extLst>
              <a:ext uri="{FF2B5EF4-FFF2-40B4-BE49-F238E27FC236}">
                <a16:creationId xmlns:a16="http://schemas.microsoft.com/office/drawing/2014/main" id="{B3C1BDA1-5368-FCAF-0174-C9F176F63BB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95" r="-3" b="-3"/>
          <a:stretch/>
        </p:blipFill>
        <p:spPr>
          <a:xfrm>
            <a:off x="327547" y="2468155"/>
            <a:ext cx="7058306" cy="4080254"/>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25F6F156-E55A-00BD-CE99-8D4F670188E3}"/>
              </a:ext>
            </a:extLst>
          </p:cNvPr>
          <p:cNvSpPr>
            <a:spLocks noGrp="1"/>
          </p:cNvSpPr>
          <p:nvPr>
            <p:ph type="body" sz="half" idx="2"/>
          </p:nvPr>
        </p:nvSpPr>
        <p:spPr>
          <a:xfrm>
            <a:off x="8010939" y="715618"/>
            <a:ext cx="3443119" cy="5054470"/>
          </a:xfrm>
        </p:spPr>
        <p:txBody>
          <a:bodyPr vert="horz" lIns="91440" tIns="45720" rIns="91440" bIns="45720" rtlCol="0" anchor="ctr">
            <a:noAutofit/>
          </a:bodyPr>
          <a:lstStyle/>
          <a:p>
            <a:pPr marL="342900"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Whenever a new user wants to register, he must sign up.</a:t>
            </a:r>
          </a:p>
          <a:p>
            <a:pPr marL="342900"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We provided email and password registration.</a:t>
            </a:r>
          </a:p>
          <a:p>
            <a:pPr marL="342900"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When the user sign up, the user’s email and password are stored in the firebase database, such that accordingly user can access the data.</a:t>
            </a:r>
          </a:p>
          <a:p>
            <a:pPr marL="342900"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An existing user cannot signup again using same credentials</a:t>
            </a:r>
          </a:p>
        </p:txBody>
      </p:sp>
    </p:spTree>
    <p:extLst>
      <p:ext uri="{BB962C8B-B14F-4D97-AF65-F5344CB8AC3E}">
        <p14:creationId xmlns:p14="http://schemas.microsoft.com/office/powerpoint/2010/main" val="390814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25643">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71B8D-13FC-C110-6823-277DC294F2ED}"/>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sz="4400" dirty="0">
                <a:solidFill>
                  <a:srgbClr val="FFFFFF"/>
                </a:solidFill>
                <a:latin typeface="Times New Roman" panose="02020603050405020304" pitchFamily="18" charset="0"/>
                <a:cs typeface="Times New Roman" panose="02020603050405020304" pitchFamily="18" charset="0"/>
              </a:rPr>
              <a:t>Login page</a:t>
            </a:r>
          </a:p>
        </p:txBody>
      </p:sp>
      <p:pic>
        <p:nvPicPr>
          <p:cNvPr id="6" name="Picture Placeholder 5" descr="Graphical user interface, application, Word&#10;&#10;Description automatically generated">
            <a:extLst>
              <a:ext uri="{FF2B5EF4-FFF2-40B4-BE49-F238E27FC236}">
                <a16:creationId xmlns:a16="http://schemas.microsoft.com/office/drawing/2014/main" id="{0BAA0824-04D0-4271-856F-A5423EC6F99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95" r="-3" b="-3"/>
          <a:stretch/>
        </p:blipFill>
        <p:spPr>
          <a:xfrm>
            <a:off x="327547" y="2454903"/>
            <a:ext cx="7058306" cy="4080254"/>
          </a:xfrm>
          <a:prstGeom prst="rect">
            <a:avLst/>
          </a:prstGeom>
        </p:spPr>
      </p:pic>
      <p:sp>
        <p:nvSpPr>
          <p:cNvPr id="18"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3CDBF6F-8C9C-1C93-0C9A-A1AC62F330D2}"/>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We worked on designing login page, where registered users can access the data.</a:t>
            </a:r>
          </a:p>
          <a:p>
            <a:pPr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We used React to design the UI part and firebase has the storage of the registered users.</a:t>
            </a:r>
          </a:p>
          <a:p>
            <a:pPr indent="-2286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After login user is redirected to uploading page.</a:t>
            </a:r>
          </a:p>
        </p:txBody>
      </p:sp>
    </p:spTree>
    <p:extLst>
      <p:ext uri="{BB962C8B-B14F-4D97-AF65-F5344CB8AC3E}">
        <p14:creationId xmlns:p14="http://schemas.microsoft.com/office/powerpoint/2010/main" val="4271192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TotalTime>
  <Words>709</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GRAD DIRECT PROJECT I  Research Content Management Group - 1</vt:lpstr>
      <vt:lpstr>Introduction</vt:lpstr>
      <vt:lpstr>Scope</vt:lpstr>
      <vt:lpstr>User Interface</vt:lpstr>
      <vt:lpstr>Functionalities</vt:lpstr>
      <vt:lpstr>Technology used</vt:lpstr>
      <vt:lpstr>Work Progress</vt:lpstr>
      <vt:lpstr>Sign up page:</vt:lpstr>
      <vt:lpstr>Login page</vt:lpstr>
      <vt:lpstr>Firebase</vt:lpstr>
      <vt:lpstr>Upload Page</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 DIRECT PROJECT I  Research Content Management Group - 1</dc:title>
  <dc:creator>Nomula,Jawahar Reddy</dc:creator>
  <cp:lastModifiedBy>Nomula,Jawahar Reddy</cp:lastModifiedBy>
  <cp:revision>3</cp:revision>
  <dcterms:created xsi:type="dcterms:W3CDTF">2022-05-18T16:11:08Z</dcterms:created>
  <dcterms:modified xsi:type="dcterms:W3CDTF">2022-05-19T02:38:21Z</dcterms:modified>
</cp:coreProperties>
</file>