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6"/>
  </p:handoutMasterIdLst>
  <p:sldIdLst>
    <p:sldId id="375" r:id="rId2"/>
    <p:sldId id="418" r:id="rId3"/>
    <p:sldId id="305" r:id="rId4"/>
    <p:sldId id="419" r:id="rId5"/>
    <p:sldId id="420" r:id="rId6"/>
    <p:sldId id="421" r:id="rId7"/>
    <p:sldId id="429" r:id="rId8"/>
    <p:sldId id="430" r:id="rId9"/>
    <p:sldId id="428" r:id="rId10"/>
    <p:sldId id="424" r:id="rId11"/>
    <p:sldId id="425" r:id="rId12"/>
    <p:sldId id="426" r:id="rId13"/>
    <p:sldId id="427" r:id="rId14"/>
    <p:sldId id="4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993" autoAdjust="0"/>
  </p:normalViewPr>
  <p:slideViewPr>
    <p:cSldViewPr snapToGrid="0" snapToObjects="1">
      <p:cViewPr varScale="1">
        <p:scale>
          <a:sx n="91" d="100"/>
          <a:sy n="91" d="100"/>
        </p:scale>
        <p:origin x="37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CA30C4-C34B-4985-A93F-0CD19227B88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1F6EB3F-6279-4D64-B9C4-E84154698774}">
      <dgm:prSet/>
      <dgm:spPr/>
      <dgm:t>
        <a:bodyPr/>
        <a:lstStyle/>
        <a:p>
          <a:r>
            <a:rPr lang="en-US"/>
            <a:t>Front-end development</a:t>
          </a:r>
        </a:p>
      </dgm:t>
    </dgm:pt>
    <dgm:pt modelId="{05AB6CFD-556A-4CF8-AC9E-A6B28892787A}" type="parTrans" cxnId="{606DBB4D-3308-4AB4-9BDF-4417F21DAC81}">
      <dgm:prSet/>
      <dgm:spPr/>
      <dgm:t>
        <a:bodyPr/>
        <a:lstStyle/>
        <a:p>
          <a:endParaRPr lang="en-US"/>
        </a:p>
      </dgm:t>
    </dgm:pt>
    <dgm:pt modelId="{4E14CF2C-5AC4-4A48-A572-73A540512A01}" type="sibTrans" cxnId="{606DBB4D-3308-4AB4-9BDF-4417F21DAC81}">
      <dgm:prSet/>
      <dgm:spPr/>
      <dgm:t>
        <a:bodyPr/>
        <a:lstStyle/>
        <a:p>
          <a:endParaRPr lang="en-US"/>
        </a:p>
      </dgm:t>
    </dgm:pt>
    <dgm:pt modelId="{2706FCE0-C1BB-4B0D-ACC2-0AC2C66459DF}">
      <dgm:prSet/>
      <dgm:spPr/>
      <dgm:t>
        <a:bodyPr/>
        <a:lstStyle/>
        <a:p>
          <a:r>
            <a:rPr lang="en-US"/>
            <a:t>Vamsidhar reddy</a:t>
          </a:r>
        </a:p>
      </dgm:t>
    </dgm:pt>
    <dgm:pt modelId="{D9AC8ED1-23D7-4B5C-A9BE-176580FC59F3}" type="parTrans" cxnId="{94A0203F-C859-4402-B31C-AAA088F0A072}">
      <dgm:prSet/>
      <dgm:spPr/>
      <dgm:t>
        <a:bodyPr/>
        <a:lstStyle/>
        <a:p>
          <a:endParaRPr lang="en-US"/>
        </a:p>
      </dgm:t>
    </dgm:pt>
    <dgm:pt modelId="{B8008089-727A-45F4-A896-41EDC96A1DE7}" type="sibTrans" cxnId="{94A0203F-C859-4402-B31C-AAA088F0A072}">
      <dgm:prSet/>
      <dgm:spPr/>
      <dgm:t>
        <a:bodyPr/>
        <a:lstStyle/>
        <a:p>
          <a:endParaRPr lang="en-US"/>
        </a:p>
      </dgm:t>
    </dgm:pt>
    <dgm:pt modelId="{38DC80B2-98F9-4A95-94A0-875D56383F5B}">
      <dgm:prSet/>
      <dgm:spPr/>
      <dgm:t>
        <a:bodyPr/>
        <a:lstStyle/>
        <a:p>
          <a:r>
            <a:rPr lang="en-US"/>
            <a:t>Saivivek Reddy</a:t>
          </a:r>
        </a:p>
      </dgm:t>
    </dgm:pt>
    <dgm:pt modelId="{24137FEC-2A2E-4283-A507-FDE355F6592C}" type="parTrans" cxnId="{33795E2D-B9A1-4759-877B-3C8700905AC2}">
      <dgm:prSet/>
      <dgm:spPr/>
      <dgm:t>
        <a:bodyPr/>
        <a:lstStyle/>
        <a:p>
          <a:endParaRPr lang="en-US"/>
        </a:p>
      </dgm:t>
    </dgm:pt>
    <dgm:pt modelId="{B99E4F27-67C6-4D2B-9595-984DA4A7AD45}" type="sibTrans" cxnId="{33795E2D-B9A1-4759-877B-3C8700905AC2}">
      <dgm:prSet/>
      <dgm:spPr/>
      <dgm:t>
        <a:bodyPr/>
        <a:lstStyle/>
        <a:p>
          <a:endParaRPr lang="en-US"/>
        </a:p>
      </dgm:t>
    </dgm:pt>
    <dgm:pt modelId="{F710161C-0E3A-45EE-B313-C380E476031B}">
      <dgm:prSet/>
      <dgm:spPr/>
      <dgm:t>
        <a:bodyPr/>
        <a:lstStyle/>
        <a:p>
          <a:r>
            <a:rPr lang="en-US"/>
            <a:t>Back-end development</a:t>
          </a:r>
        </a:p>
      </dgm:t>
    </dgm:pt>
    <dgm:pt modelId="{00003D1F-B7B1-4BEA-BE28-64FA0DB1C930}" type="parTrans" cxnId="{F0233B1D-ABB4-4BCD-8187-3B2BE29CE269}">
      <dgm:prSet/>
      <dgm:spPr/>
      <dgm:t>
        <a:bodyPr/>
        <a:lstStyle/>
        <a:p>
          <a:endParaRPr lang="en-US"/>
        </a:p>
      </dgm:t>
    </dgm:pt>
    <dgm:pt modelId="{FFBB36F7-1D56-4000-AA97-25B42DB8FBF1}" type="sibTrans" cxnId="{F0233B1D-ABB4-4BCD-8187-3B2BE29CE269}">
      <dgm:prSet/>
      <dgm:spPr/>
      <dgm:t>
        <a:bodyPr/>
        <a:lstStyle/>
        <a:p>
          <a:endParaRPr lang="en-US"/>
        </a:p>
      </dgm:t>
    </dgm:pt>
    <dgm:pt modelId="{A5FFFDF0-0DF0-43A8-BBD3-6E1735FBC6E0}">
      <dgm:prSet/>
      <dgm:spPr/>
      <dgm:t>
        <a:bodyPr/>
        <a:lstStyle/>
        <a:p>
          <a:r>
            <a:rPr lang="en-US"/>
            <a:t>Nithin reddy</a:t>
          </a:r>
        </a:p>
      </dgm:t>
    </dgm:pt>
    <dgm:pt modelId="{141C597A-466A-4EF6-9240-598CCCAF9E05}" type="parTrans" cxnId="{0C09929C-1C23-4790-99D8-DAEC08DCF78F}">
      <dgm:prSet/>
      <dgm:spPr/>
      <dgm:t>
        <a:bodyPr/>
        <a:lstStyle/>
        <a:p>
          <a:endParaRPr lang="en-US"/>
        </a:p>
      </dgm:t>
    </dgm:pt>
    <dgm:pt modelId="{95CC4F25-A87C-4269-BE72-23B5CC138E5C}" type="sibTrans" cxnId="{0C09929C-1C23-4790-99D8-DAEC08DCF78F}">
      <dgm:prSet/>
      <dgm:spPr/>
      <dgm:t>
        <a:bodyPr/>
        <a:lstStyle/>
        <a:p>
          <a:endParaRPr lang="en-US"/>
        </a:p>
      </dgm:t>
    </dgm:pt>
    <dgm:pt modelId="{F1AA55AE-E0CE-4A6F-9E59-C07A7D18F035}">
      <dgm:prSet/>
      <dgm:spPr/>
      <dgm:t>
        <a:bodyPr/>
        <a:lstStyle/>
        <a:p>
          <a:r>
            <a:rPr lang="en-US"/>
            <a:t>Abhinav Bellamkonda</a:t>
          </a:r>
        </a:p>
      </dgm:t>
    </dgm:pt>
    <dgm:pt modelId="{FD8BDF50-4C72-46FB-84FE-A873619592B2}" type="parTrans" cxnId="{4B0F317F-C151-405B-A8A8-FDAE4917C641}">
      <dgm:prSet/>
      <dgm:spPr/>
      <dgm:t>
        <a:bodyPr/>
        <a:lstStyle/>
        <a:p>
          <a:endParaRPr lang="en-US"/>
        </a:p>
      </dgm:t>
    </dgm:pt>
    <dgm:pt modelId="{8B9D95B7-32EB-4DA9-8E02-D0224DAD0B60}" type="sibTrans" cxnId="{4B0F317F-C151-405B-A8A8-FDAE4917C641}">
      <dgm:prSet/>
      <dgm:spPr/>
      <dgm:t>
        <a:bodyPr/>
        <a:lstStyle/>
        <a:p>
          <a:endParaRPr lang="en-US"/>
        </a:p>
      </dgm:t>
    </dgm:pt>
    <dgm:pt modelId="{44C8DFB1-5A1F-46DC-B250-60E4CF7C72CB}">
      <dgm:prSet/>
      <dgm:spPr/>
      <dgm:t>
        <a:bodyPr/>
        <a:lstStyle/>
        <a:p>
          <a:r>
            <a:rPr lang="en-US"/>
            <a:t>Database Management</a:t>
          </a:r>
        </a:p>
      </dgm:t>
    </dgm:pt>
    <dgm:pt modelId="{35737890-58E1-44D7-A401-324C2BFD2143}" type="parTrans" cxnId="{DB77F4C0-83AD-4BDC-A485-A07A026CF042}">
      <dgm:prSet/>
      <dgm:spPr/>
      <dgm:t>
        <a:bodyPr/>
        <a:lstStyle/>
        <a:p>
          <a:endParaRPr lang="en-US"/>
        </a:p>
      </dgm:t>
    </dgm:pt>
    <dgm:pt modelId="{BF83C8A0-F5F3-46B0-A215-3C582F5D403E}" type="sibTrans" cxnId="{DB77F4C0-83AD-4BDC-A485-A07A026CF042}">
      <dgm:prSet/>
      <dgm:spPr/>
      <dgm:t>
        <a:bodyPr/>
        <a:lstStyle/>
        <a:p>
          <a:endParaRPr lang="en-US"/>
        </a:p>
      </dgm:t>
    </dgm:pt>
    <dgm:pt modelId="{EA458A65-4708-486E-9704-FEC92A657CC1}">
      <dgm:prSet/>
      <dgm:spPr/>
      <dgm:t>
        <a:bodyPr/>
        <a:lstStyle/>
        <a:p>
          <a:r>
            <a:rPr lang="en-US"/>
            <a:t>Jawahar reddy</a:t>
          </a:r>
        </a:p>
      </dgm:t>
    </dgm:pt>
    <dgm:pt modelId="{FAFDC6E5-20BF-4BF2-9544-D9C3C962315A}" type="parTrans" cxnId="{973EBA91-6A81-42AA-9E76-92B1337D8A13}">
      <dgm:prSet/>
      <dgm:spPr/>
      <dgm:t>
        <a:bodyPr/>
        <a:lstStyle/>
        <a:p>
          <a:endParaRPr lang="en-US"/>
        </a:p>
      </dgm:t>
    </dgm:pt>
    <dgm:pt modelId="{D3E3029A-CCED-483E-838D-E8D22296D799}" type="sibTrans" cxnId="{973EBA91-6A81-42AA-9E76-92B1337D8A13}">
      <dgm:prSet/>
      <dgm:spPr/>
      <dgm:t>
        <a:bodyPr/>
        <a:lstStyle/>
        <a:p>
          <a:endParaRPr lang="en-US"/>
        </a:p>
      </dgm:t>
    </dgm:pt>
    <dgm:pt modelId="{E77201CE-3C5E-42E6-9972-0E156DD38F59}">
      <dgm:prSet/>
      <dgm:spPr/>
      <dgm:t>
        <a:bodyPr/>
        <a:lstStyle/>
        <a:p>
          <a:r>
            <a:rPr lang="en-US"/>
            <a:t>GopiKrishna Kandimalla</a:t>
          </a:r>
        </a:p>
      </dgm:t>
    </dgm:pt>
    <dgm:pt modelId="{FCCEA168-69AF-43E8-BBA4-1076DF86276B}" type="parTrans" cxnId="{9EDFFB40-21EE-4DEF-84D8-56709178FBC2}">
      <dgm:prSet/>
      <dgm:spPr/>
      <dgm:t>
        <a:bodyPr/>
        <a:lstStyle/>
        <a:p>
          <a:endParaRPr lang="en-US"/>
        </a:p>
      </dgm:t>
    </dgm:pt>
    <dgm:pt modelId="{DD4AC76B-2E58-4A8B-9A98-3AD480F00424}" type="sibTrans" cxnId="{9EDFFB40-21EE-4DEF-84D8-56709178FBC2}">
      <dgm:prSet/>
      <dgm:spPr/>
      <dgm:t>
        <a:bodyPr/>
        <a:lstStyle/>
        <a:p>
          <a:endParaRPr lang="en-US"/>
        </a:p>
      </dgm:t>
    </dgm:pt>
    <dgm:pt modelId="{5BEAA6E6-780B-481E-A571-81CE84F90C87}" type="pres">
      <dgm:prSet presAssocID="{18CA30C4-C34B-4985-A93F-0CD19227B88B}" presName="linear" presStyleCnt="0">
        <dgm:presLayoutVars>
          <dgm:dir/>
          <dgm:animLvl val="lvl"/>
          <dgm:resizeHandles val="exact"/>
        </dgm:presLayoutVars>
      </dgm:prSet>
      <dgm:spPr/>
    </dgm:pt>
    <dgm:pt modelId="{52B0D6A5-5E22-46BF-80F9-02E0470DAD2E}" type="pres">
      <dgm:prSet presAssocID="{A1F6EB3F-6279-4D64-B9C4-E84154698774}" presName="parentLin" presStyleCnt="0"/>
      <dgm:spPr/>
    </dgm:pt>
    <dgm:pt modelId="{DADA3EE7-4CA8-41D8-A318-D9BAA78EB5EC}" type="pres">
      <dgm:prSet presAssocID="{A1F6EB3F-6279-4D64-B9C4-E84154698774}" presName="parentLeftMargin" presStyleLbl="node1" presStyleIdx="0" presStyleCnt="3"/>
      <dgm:spPr/>
    </dgm:pt>
    <dgm:pt modelId="{1C79BC03-94E7-4DAA-9E50-96176E76F862}" type="pres">
      <dgm:prSet presAssocID="{A1F6EB3F-6279-4D64-B9C4-E84154698774}" presName="parentText" presStyleLbl="node1" presStyleIdx="0" presStyleCnt="3">
        <dgm:presLayoutVars>
          <dgm:chMax val="0"/>
          <dgm:bulletEnabled val="1"/>
        </dgm:presLayoutVars>
      </dgm:prSet>
      <dgm:spPr/>
    </dgm:pt>
    <dgm:pt modelId="{68B2C7D8-E025-4EF7-8E6A-0DF2C531F51D}" type="pres">
      <dgm:prSet presAssocID="{A1F6EB3F-6279-4D64-B9C4-E84154698774}" presName="negativeSpace" presStyleCnt="0"/>
      <dgm:spPr/>
    </dgm:pt>
    <dgm:pt modelId="{1654A226-3C62-4726-A337-A22C49CB86ED}" type="pres">
      <dgm:prSet presAssocID="{A1F6EB3F-6279-4D64-B9C4-E84154698774}" presName="childText" presStyleLbl="conFgAcc1" presStyleIdx="0" presStyleCnt="3">
        <dgm:presLayoutVars>
          <dgm:bulletEnabled val="1"/>
        </dgm:presLayoutVars>
      </dgm:prSet>
      <dgm:spPr/>
    </dgm:pt>
    <dgm:pt modelId="{C1F07519-640C-4036-9F88-A7991DE1431D}" type="pres">
      <dgm:prSet presAssocID="{4E14CF2C-5AC4-4A48-A572-73A540512A01}" presName="spaceBetweenRectangles" presStyleCnt="0"/>
      <dgm:spPr/>
    </dgm:pt>
    <dgm:pt modelId="{B6F8A906-C543-4787-AB8B-C96707A55418}" type="pres">
      <dgm:prSet presAssocID="{F710161C-0E3A-45EE-B313-C380E476031B}" presName="parentLin" presStyleCnt="0"/>
      <dgm:spPr/>
    </dgm:pt>
    <dgm:pt modelId="{94FF1D43-4384-482A-94F5-5E7C79422E97}" type="pres">
      <dgm:prSet presAssocID="{F710161C-0E3A-45EE-B313-C380E476031B}" presName="parentLeftMargin" presStyleLbl="node1" presStyleIdx="0" presStyleCnt="3"/>
      <dgm:spPr/>
    </dgm:pt>
    <dgm:pt modelId="{4B34FFE9-A29C-4A53-80E5-5E72B06CBD9C}" type="pres">
      <dgm:prSet presAssocID="{F710161C-0E3A-45EE-B313-C380E476031B}" presName="parentText" presStyleLbl="node1" presStyleIdx="1" presStyleCnt="3">
        <dgm:presLayoutVars>
          <dgm:chMax val="0"/>
          <dgm:bulletEnabled val="1"/>
        </dgm:presLayoutVars>
      </dgm:prSet>
      <dgm:spPr/>
    </dgm:pt>
    <dgm:pt modelId="{E4EAD124-6517-4127-B9FA-7365A1173EF9}" type="pres">
      <dgm:prSet presAssocID="{F710161C-0E3A-45EE-B313-C380E476031B}" presName="negativeSpace" presStyleCnt="0"/>
      <dgm:spPr/>
    </dgm:pt>
    <dgm:pt modelId="{4896583A-81AE-4835-A77E-DB04F30FCD03}" type="pres">
      <dgm:prSet presAssocID="{F710161C-0E3A-45EE-B313-C380E476031B}" presName="childText" presStyleLbl="conFgAcc1" presStyleIdx="1" presStyleCnt="3">
        <dgm:presLayoutVars>
          <dgm:bulletEnabled val="1"/>
        </dgm:presLayoutVars>
      </dgm:prSet>
      <dgm:spPr/>
    </dgm:pt>
    <dgm:pt modelId="{49BED016-87DE-45AD-B667-CAFF1B11645A}" type="pres">
      <dgm:prSet presAssocID="{FFBB36F7-1D56-4000-AA97-25B42DB8FBF1}" presName="spaceBetweenRectangles" presStyleCnt="0"/>
      <dgm:spPr/>
    </dgm:pt>
    <dgm:pt modelId="{0F803FBD-6159-4987-93F7-BBD618119673}" type="pres">
      <dgm:prSet presAssocID="{44C8DFB1-5A1F-46DC-B250-60E4CF7C72CB}" presName="parentLin" presStyleCnt="0"/>
      <dgm:spPr/>
    </dgm:pt>
    <dgm:pt modelId="{8AD4379B-2E95-42FE-BE7B-549851D24B23}" type="pres">
      <dgm:prSet presAssocID="{44C8DFB1-5A1F-46DC-B250-60E4CF7C72CB}" presName="parentLeftMargin" presStyleLbl="node1" presStyleIdx="1" presStyleCnt="3"/>
      <dgm:spPr/>
    </dgm:pt>
    <dgm:pt modelId="{CAD290DE-EA3C-44F0-AE9C-83D27F20FDAB}" type="pres">
      <dgm:prSet presAssocID="{44C8DFB1-5A1F-46DC-B250-60E4CF7C72CB}" presName="parentText" presStyleLbl="node1" presStyleIdx="2" presStyleCnt="3">
        <dgm:presLayoutVars>
          <dgm:chMax val="0"/>
          <dgm:bulletEnabled val="1"/>
        </dgm:presLayoutVars>
      </dgm:prSet>
      <dgm:spPr/>
    </dgm:pt>
    <dgm:pt modelId="{07EE18CF-0316-4AE4-9B88-1E441E019FB7}" type="pres">
      <dgm:prSet presAssocID="{44C8DFB1-5A1F-46DC-B250-60E4CF7C72CB}" presName="negativeSpace" presStyleCnt="0"/>
      <dgm:spPr/>
    </dgm:pt>
    <dgm:pt modelId="{45D9A79D-E4E6-440C-A309-A76FEA97A99E}" type="pres">
      <dgm:prSet presAssocID="{44C8DFB1-5A1F-46DC-B250-60E4CF7C72CB}" presName="childText" presStyleLbl="conFgAcc1" presStyleIdx="2" presStyleCnt="3">
        <dgm:presLayoutVars>
          <dgm:bulletEnabled val="1"/>
        </dgm:presLayoutVars>
      </dgm:prSet>
      <dgm:spPr/>
    </dgm:pt>
  </dgm:ptLst>
  <dgm:cxnLst>
    <dgm:cxn modelId="{8991A108-FCAC-4039-B07C-5B2C85D0577F}" type="presOf" srcId="{44C8DFB1-5A1F-46DC-B250-60E4CF7C72CB}" destId="{8AD4379B-2E95-42FE-BE7B-549851D24B23}" srcOrd="0" destOrd="0" presId="urn:microsoft.com/office/officeart/2005/8/layout/list1"/>
    <dgm:cxn modelId="{AB032016-1AB7-4BBB-B81B-58104B1E0836}" type="presOf" srcId="{E77201CE-3C5E-42E6-9972-0E156DD38F59}" destId="{45D9A79D-E4E6-440C-A309-A76FEA97A99E}" srcOrd="0" destOrd="1" presId="urn:microsoft.com/office/officeart/2005/8/layout/list1"/>
    <dgm:cxn modelId="{F0233B1D-ABB4-4BCD-8187-3B2BE29CE269}" srcId="{18CA30C4-C34B-4985-A93F-0CD19227B88B}" destId="{F710161C-0E3A-45EE-B313-C380E476031B}" srcOrd="1" destOrd="0" parTransId="{00003D1F-B7B1-4BEA-BE28-64FA0DB1C930}" sibTransId="{FFBB36F7-1D56-4000-AA97-25B42DB8FBF1}"/>
    <dgm:cxn modelId="{33795E2D-B9A1-4759-877B-3C8700905AC2}" srcId="{A1F6EB3F-6279-4D64-B9C4-E84154698774}" destId="{38DC80B2-98F9-4A95-94A0-875D56383F5B}" srcOrd="1" destOrd="0" parTransId="{24137FEC-2A2E-4283-A507-FDE355F6592C}" sibTransId="{B99E4F27-67C6-4D2B-9595-984DA4A7AD45}"/>
    <dgm:cxn modelId="{188A7832-8DAD-4B4A-89A3-F99964D4AE3B}" type="presOf" srcId="{2706FCE0-C1BB-4B0D-ACC2-0AC2C66459DF}" destId="{1654A226-3C62-4726-A337-A22C49CB86ED}" srcOrd="0" destOrd="0" presId="urn:microsoft.com/office/officeart/2005/8/layout/list1"/>
    <dgm:cxn modelId="{94A0203F-C859-4402-B31C-AAA088F0A072}" srcId="{A1F6EB3F-6279-4D64-B9C4-E84154698774}" destId="{2706FCE0-C1BB-4B0D-ACC2-0AC2C66459DF}" srcOrd="0" destOrd="0" parTransId="{D9AC8ED1-23D7-4B5C-A9BE-176580FC59F3}" sibTransId="{B8008089-727A-45F4-A896-41EDC96A1DE7}"/>
    <dgm:cxn modelId="{9EDFFB40-21EE-4DEF-84D8-56709178FBC2}" srcId="{44C8DFB1-5A1F-46DC-B250-60E4CF7C72CB}" destId="{E77201CE-3C5E-42E6-9972-0E156DD38F59}" srcOrd="1" destOrd="0" parTransId="{FCCEA168-69AF-43E8-BBA4-1076DF86276B}" sibTransId="{DD4AC76B-2E58-4A8B-9A98-3AD480F00424}"/>
    <dgm:cxn modelId="{606DBB4D-3308-4AB4-9BDF-4417F21DAC81}" srcId="{18CA30C4-C34B-4985-A93F-0CD19227B88B}" destId="{A1F6EB3F-6279-4D64-B9C4-E84154698774}" srcOrd="0" destOrd="0" parTransId="{05AB6CFD-556A-4CF8-AC9E-A6B28892787A}" sibTransId="{4E14CF2C-5AC4-4A48-A572-73A540512A01}"/>
    <dgm:cxn modelId="{0526F071-182B-4412-B504-5045C5E84C32}" type="presOf" srcId="{38DC80B2-98F9-4A95-94A0-875D56383F5B}" destId="{1654A226-3C62-4726-A337-A22C49CB86ED}" srcOrd="0" destOrd="1" presId="urn:microsoft.com/office/officeart/2005/8/layout/list1"/>
    <dgm:cxn modelId="{1F1F2474-6275-40D9-BA72-4010C2D4033F}" type="presOf" srcId="{A1F6EB3F-6279-4D64-B9C4-E84154698774}" destId="{DADA3EE7-4CA8-41D8-A318-D9BAA78EB5EC}" srcOrd="0" destOrd="0" presId="urn:microsoft.com/office/officeart/2005/8/layout/list1"/>
    <dgm:cxn modelId="{6AEF9C56-924A-42DD-909B-A00E59E00024}" type="presOf" srcId="{A5FFFDF0-0DF0-43A8-BBD3-6E1735FBC6E0}" destId="{4896583A-81AE-4835-A77E-DB04F30FCD03}" srcOrd="0" destOrd="0" presId="urn:microsoft.com/office/officeart/2005/8/layout/list1"/>
    <dgm:cxn modelId="{D5E7665A-2D94-4EF4-9156-DA73B6877D73}" type="presOf" srcId="{44C8DFB1-5A1F-46DC-B250-60E4CF7C72CB}" destId="{CAD290DE-EA3C-44F0-AE9C-83D27F20FDAB}" srcOrd="1" destOrd="0" presId="urn:microsoft.com/office/officeart/2005/8/layout/list1"/>
    <dgm:cxn modelId="{4B0F317F-C151-405B-A8A8-FDAE4917C641}" srcId="{F710161C-0E3A-45EE-B313-C380E476031B}" destId="{F1AA55AE-E0CE-4A6F-9E59-C07A7D18F035}" srcOrd="1" destOrd="0" parTransId="{FD8BDF50-4C72-46FB-84FE-A873619592B2}" sibTransId="{8B9D95B7-32EB-4DA9-8E02-D0224DAD0B60}"/>
    <dgm:cxn modelId="{0C987685-4EFD-4B69-8D8A-0621BE654B19}" type="presOf" srcId="{18CA30C4-C34B-4985-A93F-0CD19227B88B}" destId="{5BEAA6E6-780B-481E-A571-81CE84F90C87}" srcOrd="0" destOrd="0" presId="urn:microsoft.com/office/officeart/2005/8/layout/list1"/>
    <dgm:cxn modelId="{973EBA91-6A81-42AA-9E76-92B1337D8A13}" srcId="{44C8DFB1-5A1F-46DC-B250-60E4CF7C72CB}" destId="{EA458A65-4708-486E-9704-FEC92A657CC1}" srcOrd="0" destOrd="0" parTransId="{FAFDC6E5-20BF-4BF2-9544-D9C3C962315A}" sibTransId="{D3E3029A-CCED-483E-838D-E8D22296D799}"/>
    <dgm:cxn modelId="{38629892-6985-4279-9165-B8F1797F1F12}" type="presOf" srcId="{EA458A65-4708-486E-9704-FEC92A657CC1}" destId="{45D9A79D-E4E6-440C-A309-A76FEA97A99E}" srcOrd="0" destOrd="0" presId="urn:microsoft.com/office/officeart/2005/8/layout/list1"/>
    <dgm:cxn modelId="{0C09929C-1C23-4790-99D8-DAEC08DCF78F}" srcId="{F710161C-0E3A-45EE-B313-C380E476031B}" destId="{A5FFFDF0-0DF0-43A8-BBD3-6E1735FBC6E0}" srcOrd="0" destOrd="0" parTransId="{141C597A-466A-4EF6-9240-598CCCAF9E05}" sibTransId="{95CC4F25-A87C-4269-BE72-23B5CC138E5C}"/>
    <dgm:cxn modelId="{94873FB9-2109-41D5-B76D-838513E0B6D2}" type="presOf" srcId="{A1F6EB3F-6279-4D64-B9C4-E84154698774}" destId="{1C79BC03-94E7-4DAA-9E50-96176E76F862}" srcOrd="1" destOrd="0" presId="urn:microsoft.com/office/officeart/2005/8/layout/list1"/>
    <dgm:cxn modelId="{DB77F4C0-83AD-4BDC-A485-A07A026CF042}" srcId="{18CA30C4-C34B-4985-A93F-0CD19227B88B}" destId="{44C8DFB1-5A1F-46DC-B250-60E4CF7C72CB}" srcOrd="2" destOrd="0" parTransId="{35737890-58E1-44D7-A401-324C2BFD2143}" sibTransId="{BF83C8A0-F5F3-46B0-A215-3C582F5D403E}"/>
    <dgm:cxn modelId="{7B559DC2-C432-4D5A-99AE-55950AA3083E}" type="presOf" srcId="{F1AA55AE-E0CE-4A6F-9E59-C07A7D18F035}" destId="{4896583A-81AE-4835-A77E-DB04F30FCD03}" srcOrd="0" destOrd="1" presId="urn:microsoft.com/office/officeart/2005/8/layout/list1"/>
    <dgm:cxn modelId="{0B2EEDD1-2E31-4BAE-8BB2-5FEA0FBCCEDE}" type="presOf" srcId="{F710161C-0E3A-45EE-B313-C380E476031B}" destId="{94FF1D43-4384-482A-94F5-5E7C79422E97}" srcOrd="0" destOrd="0" presId="urn:microsoft.com/office/officeart/2005/8/layout/list1"/>
    <dgm:cxn modelId="{C2C976EB-4053-4348-AD6A-F2658B143426}" type="presOf" srcId="{F710161C-0E3A-45EE-B313-C380E476031B}" destId="{4B34FFE9-A29C-4A53-80E5-5E72B06CBD9C}" srcOrd="1" destOrd="0" presId="urn:microsoft.com/office/officeart/2005/8/layout/list1"/>
    <dgm:cxn modelId="{6EFCD094-0DA1-424F-B0C8-D359DA31D9BB}" type="presParOf" srcId="{5BEAA6E6-780B-481E-A571-81CE84F90C87}" destId="{52B0D6A5-5E22-46BF-80F9-02E0470DAD2E}" srcOrd="0" destOrd="0" presId="urn:microsoft.com/office/officeart/2005/8/layout/list1"/>
    <dgm:cxn modelId="{264AF25A-3780-4A71-9865-D546BA0BBA8E}" type="presParOf" srcId="{52B0D6A5-5E22-46BF-80F9-02E0470DAD2E}" destId="{DADA3EE7-4CA8-41D8-A318-D9BAA78EB5EC}" srcOrd="0" destOrd="0" presId="urn:microsoft.com/office/officeart/2005/8/layout/list1"/>
    <dgm:cxn modelId="{1E354A55-9A68-4F4F-B134-F08FF936A454}" type="presParOf" srcId="{52B0D6A5-5E22-46BF-80F9-02E0470DAD2E}" destId="{1C79BC03-94E7-4DAA-9E50-96176E76F862}" srcOrd="1" destOrd="0" presId="urn:microsoft.com/office/officeart/2005/8/layout/list1"/>
    <dgm:cxn modelId="{8B71256A-90BA-4F78-8B16-2376AF41E883}" type="presParOf" srcId="{5BEAA6E6-780B-481E-A571-81CE84F90C87}" destId="{68B2C7D8-E025-4EF7-8E6A-0DF2C531F51D}" srcOrd="1" destOrd="0" presId="urn:microsoft.com/office/officeart/2005/8/layout/list1"/>
    <dgm:cxn modelId="{344DD854-6721-4DB1-AF52-B8C64A2C2372}" type="presParOf" srcId="{5BEAA6E6-780B-481E-A571-81CE84F90C87}" destId="{1654A226-3C62-4726-A337-A22C49CB86ED}" srcOrd="2" destOrd="0" presId="urn:microsoft.com/office/officeart/2005/8/layout/list1"/>
    <dgm:cxn modelId="{FE6FED0E-3172-42F9-A7F3-D5E412483BB5}" type="presParOf" srcId="{5BEAA6E6-780B-481E-A571-81CE84F90C87}" destId="{C1F07519-640C-4036-9F88-A7991DE1431D}" srcOrd="3" destOrd="0" presId="urn:microsoft.com/office/officeart/2005/8/layout/list1"/>
    <dgm:cxn modelId="{5439E70F-CEE2-44AC-BC9A-6E830060539D}" type="presParOf" srcId="{5BEAA6E6-780B-481E-A571-81CE84F90C87}" destId="{B6F8A906-C543-4787-AB8B-C96707A55418}" srcOrd="4" destOrd="0" presId="urn:microsoft.com/office/officeart/2005/8/layout/list1"/>
    <dgm:cxn modelId="{27FCF85F-CFAE-4117-8A02-AB8AD6E67DAF}" type="presParOf" srcId="{B6F8A906-C543-4787-AB8B-C96707A55418}" destId="{94FF1D43-4384-482A-94F5-5E7C79422E97}" srcOrd="0" destOrd="0" presId="urn:microsoft.com/office/officeart/2005/8/layout/list1"/>
    <dgm:cxn modelId="{8D5F8DF6-DC72-48A1-AB64-112417E6C60E}" type="presParOf" srcId="{B6F8A906-C543-4787-AB8B-C96707A55418}" destId="{4B34FFE9-A29C-4A53-80E5-5E72B06CBD9C}" srcOrd="1" destOrd="0" presId="urn:microsoft.com/office/officeart/2005/8/layout/list1"/>
    <dgm:cxn modelId="{AC007E2B-E523-451E-9E5A-5721DAB4AA67}" type="presParOf" srcId="{5BEAA6E6-780B-481E-A571-81CE84F90C87}" destId="{E4EAD124-6517-4127-B9FA-7365A1173EF9}" srcOrd="5" destOrd="0" presId="urn:microsoft.com/office/officeart/2005/8/layout/list1"/>
    <dgm:cxn modelId="{173B28AB-51C9-477C-A5C7-B301FC956D2D}" type="presParOf" srcId="{5BEAA6E6-780B-481E-A571-81CE84F90C87}" destId="{4896583A-81AE-4835-A77E-DB04F30FCD03}" srcOrd="6" destOrd="0" presId="urn:microsoft.com/office/officeart/2005/8/layout/list1"/>
    <dgm:cxn modelId="{2DC6A050-E6A9-4D7E-9B04-3BE87A438646}" type="presParOf" srcId="{5BEAA6E6-780B-481E-A571-81CE84F90C87}" destId="{49BED016-87DE-45AD-B667-CAFF1B11645A}" srcOrd="7" destOrd="0" presId="urn:microsoft.com/office/officeart/2005/8/layout/list1"/>
    <dgm:cxn modelId="{BC971DEC-4C23-460B-8538-B6F32925AA8B}" type="presParOf" srcId="{5BEAA6E6-780B-481E-A571-81CE84F90C87}" destId="{0F803FBD-6159-4987-93F7-BBD618119673}" srcOrd="8" destOrd="0" presId="urn:microsoft.com/office/officeart/2005/8/layout/list1"/>
    <dgm:cxn modelId="{5B689057-2166-4B63-825F-6527114FA529}" type="presParOf" srcId="{0F803FBD-6159-4987-93F7-BBD618119673}" destId="{8AD4379B-2E95-42FE-BE7B-549851D24B23}" srcOrd="0" destOrd="0" presId="urn:microsoft.com/office/officeart/2005/8/layout/list1"/>
    <dgm:cxn modelId="{85D96AAB-A7FD-456D-A2CA-3D2A0649199E}" type="presParOf" srcId="{0F803FBD-6159-4987-93F7-BBD618119673}" destId="{CAD290DE-EA3C-44F0-AE9C-83D27F20FDAB}" srcOrd="1" destOrd="0" presId="urn:microsoft.com/office/officeart/2005/8/layout/list1"/>
    <dgm:cxn modelId="{95C1A7E3-F7E8-4A95-B277-5A16995A30CE}" type="presParOf" srcId="{5BEAA6E6-780B-481E-A571-81CE84F90C87}" destId="{07EE18CF-0316-4AE4-9B88-1E441E019FB7}" srcOrd="9" destOrd="0" presId="urn:microsoft.com/office/officeart/2005/8/layout/list1"/>
    <dgm:cxn modelId="{E7DD7A8C-CB86-405D-9AEE-C623D06A0607}" type="presParOf" srcId="{5BEAA6E6-780B-481E-A571-81CE84F90C87}" destId="{45D9A79D-E4E6-440C-A309-A76FEA97A9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E90C2C-5288-40BF-8DE4-280D7D6C8E1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110BED-1B69-4331-B552-71D14DF36CF5}">
      <dgm:prSet/>
      <dgm:spPr/>
      <dgm:t>
        <a:bodyPr/>
        <a:lstStyle/>
        <a:p>
          <a:r>
            <a:rPr lang="en-US" b="1"/>
            <a:t>Firebase</a:t>
          </a:r>
          <a:r>
            <a:rPr lang="en-US"/>
            <a:t> is a platform developed by Google for creating mobile and web applications. It was originally an independent company founded in 2011. In 2014, Google acquired the platform, and it is now their flagship offering for app development.</a:t>
          </a:r>
        </a:p>
      </dgm:t>
    </dgm:pt>
    <dgm:pt modelId="{141AB51E-6E61-4856-BD7B-070D3D793BFD}" type="parTrans" cxnId="{EFB5FB85-4EF8-4F5B-809F-112C9841D5E2}">
      <dgm:prSet/>
      <dgm:spPr/>
      <dgm:t>
        <a:bodyPr/>
        <a:lstStyle/>
        <a:p>
          <a:endParaRPr lang="en-US"/>
        </a:p>
      </dgm:t>
    </dgm:pt>
    <dgm:pt modelId="{5576541D-9C4E-4FDC-8A2D-174941A787FA}" type="sibTrans" cxnId="{EFB5FB85-4EF8-4F5B-809F-112C9841D5E2}">
      <dgm:prSet/>
      <dgm:spPr/>
      <dgm:t>
        <a:bodyPr/>
        <a:lstStyle/>
        <a:p>
          <a:endParaRPr lang="en-US"/>
        </a:p>
      </dgm:t>
    </dgm:pt>
    <dgm:pt modelId="{E0595C62-BD2C-453C-9FB7-9C3C571B6CCB}">
      <dgm:prSet/>
      <dgm:spPr/>
      <dgm:t>
        <a:bodyPr/>
        <a:lstStyle/>
        <a:p>
          <a:r>
            <a:rPr lang="en-US" b="1"/>
            <a:t>React</a:t>
          </a:r>
          <a:r>
            <a:rPr lang="en-US"/>
            <a:t> is a free and open-source JavaScript library for building user interfaces based on UI components. It is maintained by Meta and a community of individual developers and companies.</a:t>
          </a:r>
        </a:p>
      </dgm:t>
    </dgm:pt>
    <dgm:pt modelId="{7E635E30-535F-4123-B145-8DE43069560C}" type="parTrans" cxnId="{BB616CB3-C029-4ADC-BA95-C561ECBC8964}">
      <dgm:prSet/>
      <dgm:spPr/>
      <dgm:t>
        <a:bodyPr/>
        <a:lstStyle/>
        <a:p>
          <a:endParaRPr lang="en-US"/>
        </a:p>
      </dgm:t>
    </dgm:pt>
    <dgm:pt modelId="{9D476D55-A269-4E05-9D2E-82F1068B5434}" type="sibTrans" cxnId="{BB616CB3-C029-4ADC-BA95-C561ECBC8964}">
      <dgm:prSet/>
      <dgm:spPr/>
      <dgm:t>
        <a:bodyPr/>
        <a:lstStyle/>
        <a:p>
          <a:endParaRPr lang="en-US"/>
        </a:p>
      </dgm:t>
    </dgm:pt>
    <dgm:pt modelId="{8990138D-FBA8-44A5-806C-8B72E418B5D5}">
      <dgm:prSet/>
      <dgm:spPr/>
      <dgm:t>
        <a:bodyPr/>
        <a:lstStyle/>
        <a:p>
          <a:r>
            <a:rPr lang="en-US" b="1"/>
            <a:t>Bootstrap</a:t>
          </a:r>
          <a:r>
            <a:rPr lang="en-US"/>
            <a:t> is a free and open-source CSS framework directed at responsive, mobile-first front-end web development. It contains HTML, CSS and JavaScript-based design templates for typography, forms, buttons, navigation, and other interface components.</a:t>
          </a:r>
        </a:p>
      </dgm:t>
    </dgm:pt>
    <dgm:pt modelId="{F8C1F039-BE4A-43B8-861A-0D1081D6E8A4}" type="parTrans" cxnId="{086D7C98-5F3A-4E25-9397-1037CD665C5A}">
      <dgm:prSet/>
      <dgm:spPr/>
      <dgm:t>
        <a:bodyPr/>
        <a:lstStyle/>
        <a:p>
          <a:endParaRPr lang="en-US"/>
        </a:p>
      </dgm:t>
    </dgm:pt>
    <dgm:pt modelId="{BCF7E2AA-3A13-45A8-90FB-8EA61E36F44E}" type="sibTrans" cxnId="{086D7C98-5F3A-4E25-9397-1037CD665C5A}">
      <dgm:prSet/>
      <dgm:spPr/>
      <dgm:t>
        <a:bodyPr/>
        <a:lstStyle/>
        <a:p>
          <a:endParaRPr lang="en-US"/>
        </a:p>
      </dgm:t>
    </dgm:pt>
    <dgm:pt modelId="{24B196DD-A48F-4056-9F72-83F6F3AB4400}" type="pres">
      <dgm:prSet presAssocID="{CAE90C2C-5288-40BF-8DE4-280D7D6C8E1D}" presName="vert0" presStyleCnt="0">
        <dgm:presLayoutVars>
          <dgm:dir/>
          <dgm:animOne val="branch"/>
          <dgm:animLvl val="lvl"/>
        </dgm:presLayoutVars>
      </dgm:prSet>
      <dgm:spPr/>
    </dgm:pt>
    <dgm:pt modelId="{245F6DC4-81FC-4463-A707-24B2735ACE6D}" type="pres">
      <dgm:prSet presAssocID="{A8110BED-1B69-4331-B552-71D14DF36CF5}" presName="thickLine" presStyleLbl="alignNode1" presStyleIdx="0" presStyleCnt="3"/>
      <dgm:spPr/>
    </dgm:pt>
    <dgm:pt modelId="{DEE69F8D-F651-41B2-913F-6E3EB1D24D03}" type="pres">
      <dgm:prSet presAssocID="{A8110BED-1B69-4331-B552-71D14DF36CF5}" presName="horz1" presStyleCnt="0"/>
      <dgm:spPr/>
    </dgm:pt>
    <dgm:pt modelId="{B3280974-80B2-4A97-97CD-996C275A71AF}" type="pres">
      <dgm:prSet presAssocID="{A8110BED-1B69-4331-B552-71D14DF36CF5}" presName="tx1" presStyleLbl="revTx" presStyleIdx="0" presStyleCnt="3"/>
      <dgm:spPr/>
    </dgm:pt>
    <dgm:pt modelId="{71418727-6A63-4703-97AD-4D46FA9DAD45}" type="pres">
      <dgm:prSet presAssocID="{A8110BED-1B69-4331-B552-71D14DF36CF5}" presName="vert1" presStyleCnt="0"/>
      <dgm:spPr/>
    </dgm:pt>
    <dgm:pt modelId="{841571CD-06E7-49F2-8FB7-44A91705C57A}" type="pres">
      <dgm:prSet presAssocID="{E0595C62-BD2C-453C-9FB7-9C3C571B6CCB}" presName="thickLine" presStyleLbl="alignNode1" presStyleIdx="1" presStyleCnt="3"/>
      <dgm:spPr/>
    </dgm:pt>
    <dgm:pt modelId="{0E96CD3C-F648-4B6E-B587-268843B03D3D}" type="pres">
      <dgm:prSet presAssocID="{E0595C62-BD2C-453C-9FB7-9C3C571B6CCB}" presName="horz1" presStyleCnt="0"/>
      <dgm:spPr/>
    </dgm:pt>
    <dgm:pt modelId="{953901A6-41B5-4477-ABF4-9C218CDA503F}" type="pres">
      <dgm:prSet presAssocID="{E0595C62-BD2C-453C-9FB7-9C3C571B6CCB}" presName="tx1" presStyleLbl="revTx" presStyleIdx="1" presStyleCnt="3"/>
      <dgm:spPr/>
    </dgm:pt>
    <dgm:pt modelId="{C2BCA6DD-B601-4546-B2A0-BD8117879229}" type="pres">
      <dgm:prSet presAssocID="{E0595C62-BD2C-453C-9FB7-9C3C571B6CCB}" presName="vert1" presStyleCnt="0"/>
      <dgm:spPr/>
    </dgm:pt>
    <dgm:pt modelId="{0CA7BA18-8D16-46CE-872F-B447BCD0B629}" type="pres">
      <dgm:prSet presAssocID="{8990138D-FBA8-44A5-806C-8B72E418B5D5}" presName="thickLine" presStyleLbl="alignNode1" presStyleIdx="2" presStyleCnt="3"/>
      <dgm:spPr/>
    </dgm:pt>
    <dgm:pt modelId="{2ABC285E-9606-4396-91AA-0DF8FFD23E24}" type="pres">
      <dgm:prSet presAssocID="{8990138D-FBA8-44A5-806C-8B72E418B5D5}" presName="horz1" presStyleCnt="0"/>
      <dgm:spPr/>
    </dgm:pt>
    <dgm:pt modelId="{46572056-AD01-47A8-AAAB-988BB64AA9D5}" type="pres">
      <dgm:prSet presAssocID="{8990138D-FBA8-44A5-806C-8B72E418B5D5}" presName="tx1" presStyleLbl="revTx" presStyleIdx="2" presStyleCnt="3"/>
      <dgm:spPr/>
    </dgm:pt>
    <dgm:pt modelId="{9EF0CB0A-BDAA-4A6F-88D9-D5BA65492A30}" type="pres">
      <dgm:prSet presAssocID="{8990138D-FBA8-44A5-806C-8B72E418B5D5}" presName="vert1" presStyleCnt="0"/>
      <dgm:spPr/>
    </dgm:pt>
  </dgm:ptLst>
  <dgm:cxnLst>
    <dgm:cxn modelId="{4C426128-7480-4D6C-B9F7-FC2F3B68F93E}" type="presOf" srcId="{A8110BED-1B69-4331-B552-71D14DF36CF5}" destId="{B3280974-80B2-4A97-97CD-996C275A71AF}" srcOrd="0" destOrd="0" presId="urn:microsoft.com/office/officeart/2008/layout/LinedList"/>
    <dgm:cxn modelId="{E46B2546-239F-410D-BC79-43FBDA6D7D56}" type="presOf" srcId="{CAE90C2C-5288-40BF-8DE4-280D7D6C8E1D}" destId="{24B196DD-A48F-4056-9F72-83F6F3AB4400}" srcOrd="0" destOrd="0" presId="urn:microsoft.com/office/officeart/2008/layout/LinedList"/>
    <dgm:cxn modelId="{93913053-6CF5-4AFA-9BC2-2EA8126579F3}" type="presOf" srcId="{E0595C62-BD2C-453C-9FB7-9C3C571B6CCB}" destId="{953901A6-41B5-4477-ABF4-9C218CDA503F}" srcOrd="0" destOrd="0" presId="urn:microsoft.com/office/officeart/2008/layout/LinedList"/>
    <dgm:cxn modelId="{EFB5FB85-4EF8-4F5B-809F-112C9841D5E2}" srcId="{CAE90C2C-5288-40BF-8DE4-280D7D6C8E1D}" destId="{A8110BED-1B69-4331-B552-71D14DF36CF5}" srcOrd="0" destOrd="0" parTransId="{141AB51E-6E61-4856-BD7B-070D3D793BFD}" sibTransId="{5576541D-9C4E-4FDC-8A2D-174941A787FA}"/>
    <dgm:cxn modelId="{086D7C98-5F3A-4E25-9397-1037CD665C5A}" srcId="{CAE90C2C-5288-40BF-8DE4-280D7D6C8E1D}" destId="{8990138D-FBA8-44A5-806C-8B72E418B5D5}" srcOrd="2" destOrd="0" parTransId="{F8C1F039-BE4A-43B8-861A-0D1081D6E8A4}" sibTransId="{BCF7E2AA-3A13-45A8-90FB-8EA61E36F44E}"/>
    <dgm:cxn modelId="{BB616CB3-C029-4ADC-BA95-C561ECBC8964}" srcId="{CAE90C2C-5288-40BF-8DE4-280D7D6C8E1D}" destId="{E0595C62-BD2C-453C-9FB7-9C3C571B6CCB}" srcOrd="1" destOrd="0" parTransId="{7E635E30-535F-4123-B145-8DE43069560C}" sibTransId="{9D476D55-A269-4E05-9D2E-82F1068B5434}"/>
    <dgm:cxn modelId="{C07063D5-FF35-48FD-BDA3-DEDB60A7C2B9}" type="presOf" srcId="{8990138D-FBA8-44A5-806C-8B72E418B5D5}" destId="{46572056-AD01-47A8-AAAB-988BB64AA9D5}" srcOrd="0" destOrd="0" presId="urn:microsoft.com/office/officeart/2008/layout/LinedList"/>
    <dgm:cxn modelId="{CEBF445E-B841-4FD8-803F-4469E362CE09}" type="presParOf" srcId="{24B196DD-A48F-4056-9F72-83F6F3AB4400}" destId="{245F6DC4-81FC-4463-A707-24B2735ACE6D}" srcOrd="0" destOrd="0" presId="urn:microsoft.com/office/officeart/2008/layout/LinedList"/>
    <dgm:cxn modelId="{21F84FED-A1BF-4E38-A662-5614EBD12F14}" type="presParOf" srcId="{24B196DD-A48F-4056-9F72-83F6F3AB4400}" destId="{DEE69F8D-F651-41B2-913F-6E3EB1D24D03}" srcOrd="1" destOrd="0" presId="urn:microsoft.com/office/officeart/2008/layout/LinedList"/>
    <dgm:cxn modelId="{778C5A12-D12B-4400-A579-70A4C4CEF4DC}" type="presParOf" srcId="{DEE69F8D-F651-41B2-913F-6E3EB1D24D03}" destId="{B3280974-80B2-4A97-97CD-996C275A71AF}" srcOrd="0" destOrd="0" presId="urn:microsoft.com/office/officeart/2008/layout/LinedList"/>
    <dgm:cxn modelId="{F49E3507-2E2C-446D-A52B-0E26ADA13EEB}" type="presParOf" srcId="{DEE69F8D-F651-41B2-913F-6E3EB1D24D03}" destId="{71418727-6A63-4703-97AD-4D46FA9DAD45}" srcOrd="1" destOrd="0" presId="urn:microsoft.com/office/officeart/2008/layout/LinedList"/>
    <dgm:cxn modelId="{462D703B-BF83-4375-B74D-13DA6B9C0A5E}" type="presParOf" srcId="{24B196DD-A48F-4056-9F72-83F6F3AB4400}" destId="{841571CD-06E7-49F2-8FB7-44A91705C57A}" srcOrd="2" destOrd="0" presId="urn:microsoft.com/office/officeart/2008/layout/LinedList"/>
    <dgm:cxn modelId="{01204761-C7E4-413A-A8A6-BCE820E37BA2}" type="presParOf" srcId="{24B196DD-A48F-4056-9F72-83F6F3AB4400}" destId="{0E96CD3C-F648-4B6E-B587-268843B03D3D}" srcOrd="3" destOrd="0" presId="urn:microsoft.com/office/officeart/2008/layout/LinedList"/>
    <dgm:cxn modelId="{F5BE3920-BD5B-42BC-B9EF-0B54493182B9}" type="presParOf" srcId="{0E96CD3C-F648-4B6E-B587-268843B03D3D}" destId="{953901A6-41B5-4477-ABF4-9C218CDA503F}" srcOrd="0" destOrd="0" presId="urn:microsoft.com/office/officeart/2008/layout/LinedList"/>
    <dgm:cxn modelId="{6F2E86D5-061B-42EE-B7FA-DE5190E33176}" type="presParOf" srcId="{0E96CD3C-F648-4B6E-B587-268843B03D3D}" destId="{C2BCA6DD-B601-4546-B2A0-BD8117879229}" srcOrd="1" destOrd="0" presId="urn:microsoft.com/office/officeart/2008/layout/LinedList"/>
    <dgm:cxn modelId="{D2F904A2-0F3E-4DA0-A77E-BB688C2A85B4}" type="presParOf" srcId="{24B196DD-A48F-4056-9F72-83F6F3AB4400}" destId="{0CA7BA18-8D16-46CE-872F-B447BCD0B629}" srcOrd="4" destOrd="0" presId="urn:microsoft.com/office/officeart/2008/layout/LinedList"/>
    <dgm:cxn modelId="{391ADB11-24CA-47C9-AFE1-5D6156C55083}" type="presParOf" srcId="{24B196DD-A48F-4056-9F72-83F6F3AB4400}" destId="{2ABC285E-9606-4396-91AA-0DF8FFD23E24}" srcOrd="5" destOrd="0" presId="urn:microsoft.com/office/officeart/2008/layout/LinedList"/>
    <dgm:cxn modelId="{7CDFE300-836E-4975-BE8E-AE102383EA53}" type="presParOf" srcId="{2ABC285E-9606-4396-91AA-0DF8FFD23E24}" destId="{46572056-AD01-47A8-AAAB-988BB64AA9D5}" srcOrd="0" destOrd="0" presId="urn:microsoft.com/office/officeart/2008/layout/LinedList"/>
    <dgm:cxn modelId="{3AA7F95E-6A01-4A2F-9C1E-568749F76D2A}" type="presParOf" srcId="{2ABC285E-9606-4396-91AA-0DF8FFD23E24}" destId="{9EF0CB0A-BDAA-4A6F-88D9-D5BA65492A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4A226-3C62-4726-A337-A22C49CB86ED}">
      <dsp:nvSpPr>
        <dsp:cNvPr id="0" name=""/>
        <dsp:cNvSpPr/>
      </dsp:nvSpPr>
      <dsp:spPr>
        <a:xfrm>
          <a:off x="0" y="320599"/>
          <a:ext cx="10134370"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6540" tIns="437388" rIns="78654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Vamsidhar reddy</a:t>
          </a:r>
        </a:p>
        <a:p>
          <a:pPr marL="228600" lvl="1" indent="-228600" algn="l" defTabSz="933450">
            <a:lnSpc>
              <a:spcPct val="90000"/>
            </a:lnSpc>
            <a:spcBef>
              <a:spcPct val="0"/>
            </a:spcBef>
            <a:spcAft>
              <a:spcPct val="15000"/>
            </a:spcAft>
            <a:buChar char="•"/>
          </a:pPr>
          <a:r>
            <a:rPr lang="en-US" sz="2100" kern="1200"/>
            <a:t>Saivivek Reddy</a:t>
          </a:r>
        </a:p>
      </dsp:txBody>
      <dsp:txXfrm>
        <a:off x="0" y="320599"/>
        <a:ext cx="10134370" cy="1223775"/>
      </dsp:txXfrm>
    </dsp:sp>
    <dsp:sp modelId="{1C79BC03-94E7-4DAA-9E50-96176E76F862}">
      <dsp:nvSpPr>
        <dsp:cNvPr id="0" name=""/>
        <dsp:cNvSpPr/>
      </dsp:nvSpPr>
      <dsp:spPr>
        <a:xfrm>
          <a:off x="506718" y="10639"/>
          <a:ext cx="70940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139" tIns="0" rIns="268139" bIns="0" numCol="1" spcCol="1270" anchor="ctr" anchorCtr="0">
          <a:noAutofit/>
        </a:bodyPr>
        <a:lstStyle/>
        <a:p>
          <a:pPr marL="0" lvl="0" indent="0" algn="l" defTabSz="933450">
            <a:lnSpc>
              <a:spcPct val="90000"/>
            </a:lnSpc>
            <a:spcBef>
              <a:spcPct val="0"/>
            </a:spcBef>
            <a:spcAft>
              <a:spcPct val="35000"/>
            </a:spcAft>
            <a:buNone/>
          </a:pPr>
          <a:r>
            <a:rPr lang="en-US" sz="2100" kern="1200"/>
            <a:t>Front-end development</a:t>
          </a:r>
        </a:p>
      </dsp:txBody>
      <dsp:txXfrm>
        <a:off x="536980" y="40901"/>
        <a:ext cx="7033535" cy="559396"/>
      </dsp:txXfrm>
    </dsp:sp>
    <dsp:sp modelId="{4896583A-81AE-4835-A77E-DB04F30FCD03}">
      <dsp:nvSpPr>
        <dsp:cNvPr id="0" name=""/>
        <dsp:cNvSpPr/>
      </dsp:nvSpPr>
      <dsp:spPr>
        <a:xfrm>
          <a:off x="0" y="1967734"/>
          <a:ext cx="10134370"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6540" tIns="437388" rIns="78654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Nithin reddy</a:t>
          </a:r>
        </a:p>
        <a:p>
          <a:pPr marL="228600" lvl="1" indent="-228600" algn="l" defTabSz="933450">
            <a:lnSpc>
              <a:spcPct val="90000"/>
            </a:lnSpc>
            <a:spcBef>
              <a:spcPct val="0"/>
            </a:spcBef>
            <a:spcAft>
              <a:spcPct val="15000"/>
            </a:spcAft>
            <a:buChar char="•"/>
          </a:pPr>
          <a:r>
            <a:rPr lang="en-US" sz="2100" kern="1200"/>
            <a:t>Abhinav Bellamkonda</a:t>
          </a:r>
        </a:p>
      </dsp:txBody>
      <dsp:txXfrm>
        <a:off x="0" y="1967734"/>
        <a:ext cx="10134370" cy="1223775"/>
      </dsp:txXfrm>
    </dsp:sp>
    <dsp:sp modelId="{4B34FFE9-A29C-4A53-80E5-5E72B06CBD9C}">
      <dsp:nvSpPr>
        <dsp:cNvPr id="0" name=""/>
        <dsp:cNvSpPr/>
      </dsp:nvSpPr>
      <dsp:spPr>
        <a:xfrm>
          <a:off x="506718" y="1657774"/>
          <a:ext cx="70940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139" tIns="0" rIns="268139" bIns="0" numCol="1" spcCol="1270" anchor="ctr" anchorCtr="0">
          <a:noAutofit/>
        </a:bodyPr>
        <a:lstStyle/>
        <a:p>
          <a:pPr marL="0" lvl="0" indent="0" algn="l" defTabSz="933450">
            <a:lnSpc>
              <a:spcPct val="90000"/>
            </a:lnSpc>
            <a:spcBef>
              <a:spcPct val="0"/>
            </a:spcBef>
            <a:spcAft>
              <a:spcPct val="35000"/>
            </a:spcAft>
            <a:buNone/>
          </a:pPr>
          <a:r>
            <a:rPr lang="en-US" sz="2100" kern="1200"/>
            <a:t>Back-end development</a:t>
          </a:r>
        </a:p>
      </dsp:txBody>
      <dsp:txXfrm>
        <a:off x="536980" y="1688036"/>
        <a:ext cx="7033535" cy="559396"/>
      </dsp:txXfrm>
    </dsp:sp>
    <dsp:sp modelId="{45D9A79D-E4E6-440C-A309-A76FEA97A99E}">
      <dsp:nvSpPr>
        <dsp:cNvPr id="0" name=""/>
        <dsp:cNvSpPr/>
      </dsp:nvSpPr>
      <dsp:spPr>
        <a:xfrm>
          <a:off x="0" y="3614869"/>
          <a:ext cx="10134370"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6540" tIns="437388" rIns="78654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Jawahar reddy</a:t>
          </a:r>
        </a:p>
        <a:p>
          <a:pPr marL="228600" lvl="1" indent="-228600" algn="l" defTabSz="933450">
            <a:lnSpc>
              <a:spcPct val="90000"/>
            </a:lnSpc>
            <a:spcBef>
              <a:spcPct val="0"/>
            </a:spcBef>
            <a:spcAft>
              <a:spcPct val="15000"/>
            </a:spcAft>
            <a:buChar char="•"/>
          </a:pPr>
          <a:r>
            <a:rPr lang="en-US" sz="2100" kern="1200"/>
            <a:t>GopiKrishna Kandimalla</a:t>
          </a:r>
        </a:p>
      </dsp:txBody>
      <dsp:txXfrm>
        <a:off x="0" y="3614869"/>
        <a:ext cx="10134370" cy="1223775"/>
      </dsp:txXfrm>
    </dsp:sp>
    <dsp:sp modelId="{CAD290DE-EA3C-44F0-AE9C-83D27F20FDAB}">
      <dsp:nvSpPr>
        <dsp:cNvPr id="0" name=""/>
        <dsp:cNvSpPr/>
      </dsp:nvSpPr>
      <dsp:spPr>
        <a:xfrm>
          <a:off x="506718" y="3304909"/>
          <a:ext cx="70940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139" tIns="0" rIns="268139" bIns="0" numCol="1" spcCol="1270" anchor="ctr" anchorCtr="0">
          <a:noAutofit/>
        </a:bodyPr>
        <a:lstStyle/>
        <a:p>
          <a:pPr marL="0" lvl="0" indent="0" algn="l" defTabSz="933450">
            <a:lnSpc>
              <a:spcPct val="90000"/>
            </a:lnSpc>
            <a:spcBef>
              <a:spcPct val="0"/>
            </a:spcBef>
            <a:spcAft>
              <a:spcPct val="35000"/>
            </a:spcAft>
            <a:buNone/>
          </a:pPr>
          <a:r>
            <a:rPr lang="en-US" sz="2100" kern="1200"/>
            <a:t>Database Management</a:t>
          </a:r>
        </a:p>
      </dsp:txBody>
      <dsp:txXfrm>
        <a:off x="536980" y="3335171"/>
        <a:ext cx="703353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F6DC4-81FC-4463-A707-24B2735ACE6D}">
      <dsp:nvSpPr>
        <dsp:cNvPr id="0" name=""/>
        <dsp:cNvSpPr/>
      </dsp:nvSpPr>
      <dsp:spPr>
        <a:xfrm>
          <a:off x="0" y="2367"/>
          <a:ext cx="10134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280974-80B2-4A97-97CD-996C275A71AF}">
      <dsp:nvSpPr>
        <dsp:cNvPr id="0" name=""/>
        <dsp:cNvSpPr/>
      </dsp:nvSpPr>
      <dsp:spPr>
        <a:xfrm>
          <a:off x="0" y="2367"/>
          <a:ext cx="10134370" cy="161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Firebase</a:t>
          </a:r>
          <a:r>
            <a:rPr lang="en-US" sz="2500" kern="1200"/>
            <a:t> is a platform developed by Google for creating mobile and web applications. It was originally an independent company founded in 2011. In 2014, Google acquired the platform, and it is now their flagship offering for app development.</a:t>
          </a:r>
        </a:p>
      </dsp:txBody>
      <dsp:txXfrm>
        <a:off x="0" y="2367"/>
        <a:ext cx="10134370" cy="1614849"/>
      </dsp:txXfrm>
    </dsp:sp>
    <dsp:sp modelId="{841571CD-06E7-49F2-8FB7-44A91705C57A}">
      <dsp:nvSpPr>
        <dsp:cNvPr id="0" name=""/>
        <dsp:cNvSpPr/>
      </dsp:nvSpPr>
      <dsp:spPr>
        <a:xfrm>
          <a:off x="0" y="1617216"/>
          <a:ext cx="10134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901A6-41B5-4477-ABF4-9C218CDA503F}">
      <dsp:nvSpPr>
        <dsp:cNvPr id="0" name=""/>
        <dsp:cNvSpPr/>
      </dsp:nvSpPr>
      <dsp:spPr>
        <a:xfrm>
          <a:off x="0" y="1617216"/>
          <a:ext cx="10134370" cy="161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React</a:t>
          </a:r>
          <a:r>
            <a:rPr lang="en-US" sz="2500" kern="1200"/>
            <a:t> is a free and open-source JavaScript library for building user interfaces based on UI components. It is maintained by Meta and a community of individual developers and companies.</a:t>
          </a:r>
        </a:p>
      </dsp:txBody>
      <dsp:txXfrm>
        <a:off x="0" y="1617216"/>
        <a:ext cx="10134370" cy="1614849"/>
      </dsp:txXfrm>
    </dsp:sp>
    <dsp:sp modelId="{0CA7BA18-8D16-46CE-872F-B447BCD0B629}">
      <dsp:nvSpPr>
        <dsp:cNvPr id="0" name=""/>
        <dsp:cNvSpPr/>
      </dsp:nvSpPr>
      <dsp:spPr>
        <a:xfrm>
          <a:off x="0" y="3232066"/>
          <a:ext cx="101343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72056-AD01-47A8-AAAB-988BB64AA9D5}">
      <dsp:nvSpPr>
        <dsp:cNvPr id="0" name=""/>
        <dsp:cNvSpPr/>
      </dsp:nvSpPr>
      <dsp:spPr>
        <a:xfrm>
          <a:off x="0" y="3232066"/>
          <a:ext cx="10134370" cy="161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Bootstrap</a:t>
          </a:r>
          <a:r>
            <a:rPr lang="en-US" sz="2500" kern="1200"/>
            <a:t> is a free and open-source CSS framework directed at responsive, mobile-first front-end web development. It contains HTML, CSS and JavaScript-based design templates for typography, forms, buttons, navigation, and other interface components.</a:t>
          </a:r>
        </a:p>
      </dsp:txBody>
      <dsp:txXfrm>
        <a:off x="0" y="3232066"/>
        <a:ext cx="10134370" cy="16148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5/30/2022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5/30/2022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5/30/2022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2646346"/>
            <a:ext cx="4572000" cy="2996312"/>
          </a:xfrm>
        </p:spPr>
        <p:txBody>
          <a:bodyPr>
            <a:normAutofit/>
          </a:bodyPr>
          <a:lstStyle/>
          <a:p>
            <a:r>
              <a:rPr lang="id-ID" dirty="0"/>
              <a:t>Research content management. </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238349" y="129373"/>
            <a:ext cx="4508109" cy="2387600"/>
          </a:xfrm>
        </p:spPr>
        <p:txBody>
          <a:bodyPr/>
          <a:lstStyle/>
          <a:p>
            <a:r>
              <a:rPr lang="en-US" dirty="0"/>
              <a:t>Workshop-3</a:t>
            </a:r>
          </a:p>
        </p:txBody>
      </p:sp>
      <p:sp>
        <p:nvSpPr>
          <p:cNvPr id="7" name="TextBox 6">
            <a:extLst>
              <a:ext uri="{FF2B5EF4-FFF2-40B4-BE49-F238E27FC236}">
                <a16:creationId xmlns:a16="http://schemas.microsoft.com/office/drawing/2014/main" id="{7F037F18-0735-F57A-F469-C15CF4CD5B35}"/>
              </a:ext>
            </a:extLst>
          </p:cNvPr>
          <p:cNvSpPr txBox="1"/>
          <p:nvPr/>
        </p:nvSpPr>
        <p:spPr>
          <a:xfrm>
            <a:off x="1417321" y="3467686"/>
            <a:ext cx="6154614" cy="2031325"/>
          </a:xfrm>
          <a:prstGeom prst="rect">
            <a:avLst/>
          </a:prstGeom>
          <a:noFill/>
        </p:spPr>
        <p:txBody>
          <a:bodyPr wrap="square">
            <a:spAutoFit/>
          </a:bodyPr>
          <a:lstStyle/>
          <a:p>
            <a:pPr algn="l"/>
            <a:r>
              <a:rPr lang="en-US" sz="1800" b="1" dirty="0">
                <a:solidFill>
                  <a:schemeClr val="bg2"/>
                </a:solidFill>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Nithin Reddy Kumbham – S545694</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Saivivek Reddy Kusukuntla – S544900</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Jawahar Reddy Nomula – S545267</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Gopi Krishna Kandimalla – S545535</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Abhinav Bellamkonda – S545039</a:t>
            </a:r>
          </a:p>
          <a:p>
            <a:pPr indent="-228600" algn="l">
              <a:buFont typeface="Arial" panose="020B0604020202020204" pitchFamily="34" charset="0"/>
              <a:buChar char="•"/>
            </a:pPr>
            <a:r>
              <a:rPr lang="en-US" sz="1800" b="1" dirty="0">
                <a:solidFill>
                  <a:schemeClr val="bg2"/>
                </a:solidFill>
                <a:latin typeface="Times New Roman" panose="02020603050405020304" pitchFamily="18" charset="0"/>
                <a:cs typeface="Times New Roman" panose="02020603050405020304" pitchFamily="18" charset="0"/>
              </a:rPr>
              <a:t>Vamsidhar Reddy - </a:t>
            </a:r>
            <a:r>
              <a:rPr lang="en-US" sz="1800" b="1" dirty="0">
                <a:solidFill>
                  <a:schemeClr val="bg2"/>
                </a:solidFill>
                <a:effectLst/>
                <a:latin typeface="Times New Roman" panose="02020603050405020304" pitchFamily="18" charset="0"/>
                <a:cs typeface="Times New Roman" panose="02020603050405020304" pitchFamily="18" charset="0"/>
              </a:rPr>
              <a:t>S546964</a:t>
            </a:r>
            <a:endParaRPr lang="en-US" sz="1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B9A2-2DEB-4FCB-9E11-FFD24F39B059}"/>
              </a:ext>
            </a:extLst>
          </p:cNvPr>
          <p:cNvSpPr>
            <a:spLocks noGrp="1"/>
          </p:cNvSpPr>
          <p:nvPr>
            <p:ph type="ctrTitle"/>
          </p:nvPr>
        </p:nvSpPr>
        <p:spPr>
          <a:xfrm>
            <a:off x="1216404" y="134224"/>
            <a:ext cx="10805019" cy="771787"/>
          </a:xfrm>
        </p:spPr>
        <p:txBody>
          <a:bodyPr/>
          <a:lstStyle/>
          <a:p>
            <a:r>
              <a:rPr lang="en-US" dirty="0"/>
              <a:t>App.js</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16404" y="1082180"/>
            <a:ext cx="10805019" cy="5641596"/>
          </a:xfrm>
        </p:spPr>
        <p:txBody>
          <a:bodyPr>
            <a:normAutofit/>
          </a:bodyPr>
          <a:lstStyle/>
          <a:p>
            <a:pPr marL="457200" indent="-457200">
              <a:buFont typeface="Arial" panose="020B0604020202020204" pitchFamily="34" charset="0"/>
              <a:buChar char="•"/>
            </a:pPr>
            <a:r>
              <a:rPr lang="en-US" sz="3200" dirty="0"/>
              <a:t>Whenever React application is executed, ReactDOM renders App.js and starts displaying the structure or content which App.js holds.</a:t>
            </a:r>
          </a:p>
          <a:p>
            <a:pPr marL="457200" indent="-457200">
              <a:buFont typeface="Arial" panose="020B0604020202020204" pitchFamily="34" charset="0"/>
              <a:buChar char="•"/>
            </a:pPr>
            <a:r>
              <a:rPr lang="en-US" sz="3600" i="0" dirty="0">
                <a:effectLst/>
              </a:rPr>
              <a:t>App</a:t>
            </a:r>
            <a:r>
              <a:rPr lang="en-US" sz="3600" i="0" dirty="0">
                <a:solidFill>
                  <a:srgbClr val="0A0A23"/>
                </a:solidFill>
                <a:effectLst/>
              </a:rPr>
              <a:t> Component is the main component in React which acts as a container for all other components.</a:t>
            </a:r>
            <a:r>
              <a:rPr lang="en-US" sz="3200" dirty="0"/>
              <a:t> </a:t>
            </a:r>
          </a:p>
          <a:p>
            <a:pPr marL="457200" indent="-457200">
              <a:buFont typeface="Arial" panose="020B0604020202020204" pitchFamily="34" charset="0"/>
              <a:buChar char="•"/>
            </a:pPr>
            <a:r>
              <a:rPr lang="en-US" sz="3200" dirty="0"/>
              <a:t>As already mentioned in previous slide we use export and import keywords to have a copy of components.</a:t>
            </a:r>
          </a:p>
          <a:p>
            <a:pPr marL="457200" indent="-457200">
              <a:buFont typeface="Arial" panose="020B0604020202020204" pitchFamily="34" charset="0"/>
              <a:buChar char="•"/>
            </a:pPr>
            <a:r>
              <a:rPr lang="en-US" sz="3200" dirty="0"/>
              <a:t>We use routers in React application to navigate between different components and the routers dependency need to be installed from "react-router-dom"</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42561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16404" y="167780"/>
            <a:ext cx="10805019" cy="6555996"/>
          </a:xfrm>
        </p:spPr>
        <p:txBody>
          <a:bodyPr>
            <a:normAutofit/>
          </a:bodyPr>
          <a:lstStyle/>
          <a:p>
            <a:pPr marL="457200" indent="-457200">
              <a:buFont typeface="Arial" panose="020B0604020202020204" pitchFamily="34" charset="0"/>
              <a:buChar char="•"/>
            </a:pPr>
            <a:r>
              <a:rPr lang="en-US" sz="2800" dirty="0"/>
              <a:t>Below is the image showing how App.js look like</a:t>
            </a:r>
          </a:p>
          <a:p>
            <a:pPr marL="457200" indent="-457200">
              <a:buFont typeface="Arial" panose="020B0604020202020204" pitchFamily="34" charset="0"/>
              <a:buChar char="•"/>
            </a:pPr>
            <a:endParaRPr lang="en-US" sz="2800" dirty="0"/>
          </a:p>
        </p:txBody>
      </p:sp>
      <p:pic>
        <p:nvPicPr>
          <p:cNvPr id="7" name="Picture 6" descr="Text&#10;&#10;Description automatically generated">
            <a:extLst>
              <a:ext uri="{FF2B5EF4-FFF2-40B4-BE49-F238E27FC236}">
                <a16:creationId xmlns:a16="http://schemas.microsoft.com/office/drawing/2014/main" id="{3D535AC5-C642-494F-8C42-FBDE1BF6B4DD}"/>
              </a:ext>
            </a:extLst>
          </p:cNvPr>
          <p:cNvPicPr>
            <a:picLocks noChangeAspect="1"/>
          </p:cNvPicPr>
          <p:nvPr/>
        </p:nvPicPr>
        <p:blipFill>
          <a:blip r:embed="rId2"/>
          <a:stretch>
            <a:fillRect/>
          </a:stretch>
        </p:blipFill>
        <p:spPr>
          <a:xfrm>
            <a:off x="1440141" y="687897"/>
            <a:ext cx="10220555" cy="6002324"/>
          </a:xfrm>
          <a:prstGeom prst="rect">
            <a:avLst/>
          </a:prstGeom>
        </p:spPr>
      </p:pic>
    </p:spTree>
    <p:extLst>
      <p:ext uri="{BB962C8B-B14F-4D97-AF65-F5344CB8AC3E}">
        <p14:creationId xmlns:p14="http://schemas.microsoft.com/office/powerpoint/2010/main" val="313005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Text&#10;&#10;Description automatically generated">
            <a:extLst>
              <a:ext uri="{FF2B5EF4-FFF2-40B4-BE49-F238E27FC236}">
                <a16:creationId xmlns:a16="http://schemas.microsoft.com/office/drawing/2014/main" id="{AAAC019D-79DE-44D3-BB05-AF7CD163782B}"/>
              </a:ext>
            </a:extLst>
          </p:cNvPr>
          <p:cNvPicPr>
            <a:picLocks noGrp="1" noChangeAspect="1"/>
          </p:cNvPicPr>
          <p:nvPr>
            <p:ph type="pic" sz="quarter" idx="13"/>
          </p:nvPr>
        </p:nvPicPr>
        <p:blipFill rotWithShape="1">
          <a:blip r:embed="rId2"/>
          <a:srcRect r="22649"/>
          <a:stretch/>
        </p:blipFill>
        <p:spPr>
          <a:xfrm>
            <a:off x="20" y="1"/>
            <a:ext cx="5198621" cy="6858002"/>
          </a:xfrm>
          <a:noFill/>
        </p:spPr>
      </p:pic>
      <p:sp>
        <p:nvSpPr>
          <p:cNvPr id="2" name="Title 1">
            <a:extLst>
              <a:ext uri="{FF2B5EF4-FFF2-40B4-BE49-F238E27FC236}">
                <a16:creationId xmlns:a16="http://schemas.microsoft.com/office/drawing/2014/main" id="{BC870AEC-3782-4632-B3E4-D85EB394FF58}"/>
              </a:ext>
            </a:extLst>
          </p:cNvPr>
          <p:cNvSpPr>
            <a:spLocks noGrp="1"/>
          </p:cNvSpPr>
          <p:nvPr>
            <p:ph type="ctrTitle"/>
          </p:nvPr>
        </p:nvSpPr>
        <p:spPr>
          <a:xfrm>
            <a:off x="5367929" y="101022"/>
            <a:ext cx="5596482" cy="801258"/>
          </a:xfrm>
        </p:spPr>
        <p:txBody>
          <a:bodyPr anchor="b">
            <a:normAutofit/>
          </a:bodyPr>
          <a:lstStyle/>
          <a:p>
            <a:r>
              <a:rPr lang="en-US" dirty="0"/>
              <a:t>Package.json</a:t>
            </a:r>
          </a:p>
        </p:txBody>
      </p:sp>
      <p:sp>
        <p:nvSpPr>
          <p:cNvPr id="4" name="Text Placeholder 3">
            <a:extLst>
              <a:ext uri="{FF2B5EF4-FFF2-40B4-BE49-F238E27FC236}">
                <a16:creationId xmlns:a16="http://schemas.microsoft.com/office/drawing/2014/main" id="{71969E3E-1BB0-4BC9-9AE5-F429A652F845}"/>
              </a:ext>
            </a:extLst>
          </p:cNvPr>
          <p:cNvSpPr>
            <a:spLocks noGrp="1"/>
          </p:cNvSpPr>
          <p:nvPr>
            <p:ph type="body" sz="quarter" idx="14"/>
          </p:nvPr>
        </p:nvSpPr>
        <p:spPr>
          <a:xfrm>
            <a:off x="5367929" y="1004358"/>
            <a:ext cx="5596482" cy="5681668"/>
          </a:xfrm>
        </p:spPr>
        <p:txBody>
          <a:bodyPr anchor="t">
            <a:normAutofit fontScale="92500"/>
          </a:bodyPr>
          <a:lstStyle/>
          <a:p>
            <a:pPr marL="285750" indent="-285750">
              <a:buFont typeface="Arial" panose="020B0604020202020204" pitchFamily="34" charset="0"/>
              <a:buChar char="•"/>
            </a:pPr>
            <a:r>
              <a:rPr lang="en-US" sz="2300" dirty="0"/>
              <a:t>Package.json plays a main role in defining which Metadata is associated with project, it also contains all Dependencies with version which are installed for the project and scripts.</a:t>
            </a:r>
          </a:p>
          <a:p>
            <a:pPr marL="285750" indent="-285750">
              <a:buFont typeface="Arial" panose="020B0604020202020204" pitchFamily="34" charset="0"/>
              <a:buChar char="•"/>
            </a:pPr>
            <a:r>
              <a:rPr lang="en-US" sz="2300" dirty="0"/>
              <a:t>Developers need to have a complete idea of how package.json is useful in a project as it is the file where all the information of project is depicted. </a:t>
            </a:r>
          </a:p>
          <a:p>
            <a:pPr marL="285750" indent="-285750">
              <a:buFont typeface="Arial" panose="020B0604020202020204" pitchFamily="34" charset="0"/>
              <a:buChar char="•"/>
            </a:pPr>
            <a:r>
              <a:rPr lang="en-US" sz="2300" dirty="0"/>
              <a:t>name is the name of your app, which you give while executing create-react-app&lt;name-of-application&gt;.</a:t>
            </a:r>
          </a:p>
          <a:p>
            <a:pPr marL="285750" indent="-285750">
              <a:buFont typeface="Arial" panose="020B0604020202020204" pitchFamily="34" charset="0"/>
              <a:buChar char="•"/>
            </a:pPr>
            <a:r>
              <a:rPr lang="en-US" sz="2300" dirty="0"/>
              <a:t>version is the current version of your app. By default, create-react-app initializes it as 0.1.0.</a:t>
            </a:r>
          </a:p>
          <a:p>
            <a:pPr marL="285750" indent="-285750">
              <a:buFont typeface="Arial" panose="020B0604020202020204" pitchFamily="34" charset="0"/>
              <a:buChar char="•"/>
            </a:pPr>
            <a:r>
              <a:rPr lang="en-US" sz="2300" dirty="0"/>
              <a:t>dependencies contains all the required node modules and versions required for the application in production.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752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77BFB3D0-6B36-472F-8EC7-B25112A71E38}"/>
              </a:ext>
            </a:extLst>
          </p:cNvPr>
          <p:cNvPicPr>
            <a:picLocks noGrp="1" noChangeAspect="1"/>
          </p:cNvPicPr>
          <p:nvPr>
            <p:ph type="pic" sz="quarter" idx="13"/>
          </p:nvPr>
        </p:nvPicPr>
        <p:blipFill rotWithShape="1">
          <a:blip r:embed="rId2"/>
          <a:srcRect r="34241" b="2"/>
          <a:stretch/>
        </p:blipFill>
        <p:spPr>
          <a:xfrm>
            <a:off x="20" y="1"/>
            <a:ext cx="5198621" cy="6858002"/>
          </a:xfrm>
          <a:noFill/>
        </p:spPr>
      </p:pic>
      <p:sp>
        <p:nvSpPr>
          <p:cNvPr id="2" name="Title 1">
            <a:extLst>
              <a:ext uri="{FF2B5EF4-FFF2-40B4-BE49-F238E27FC236}">
                <a16:creationId xmlns:a16="http://schemas.microsoft.com/office/drawing/2014/main" id="{BC870AEC-3782-4632-B3E4-D85EB394FF58}"/>
              </a:ext>
            </a:extLst>
          </p:cNvPr>
          <p:cNvSpPr>
            <a:spLocks noGrp="1"/>
          </p:cNvSpPr>
          <p:nvPr>
            <p:ph type="ctrTitle"/>
          </p:nvPr>
        </p:nvSpPr>
        <p:spPr>
          <a:xfrm>
            <a:off x="5711877" y="130029"/>
            <a:ext cx="4890577" cy="960540"/>
          </a:xfrm>
        </p:spPr>
        <p:txBody>
          <a:bodyPr anchor="b">
            <a:normAutofit/>
          </a:bodyPr>
          <a:lstStyle/>
          <a:p>
            <a:r>
              <a:rPr lang="en-US" sz="2800" dirty="0"/>
              <a:t>Connecting  firebase  to  React  Application</a:t>
            </a:r>
          </a:p>
        </p:txBody>
      </p:sp>
      <p:sp>
        <p:nvSpPr>
          <p:cNvPr id="4" name="Text Placeholder 3">
            <a:extLst>
              <a:ext uri="{FF2B5EF4-FFF2-40B4-BE49-F238E27FC236}">
                <a16:creationId xmlns:a16="http://schemas.microsoft.com/office/drawing/2014/main" id="{71969E3E-1BB0-4BC9-9AE5-F429A652F845}"/>
              </a:ext>
            </a:extLst>
          </p:cNvPr>
          <p:cNvSpPr>
            <a:spLocks noGrp="1"/>
          </p:cNvSpPr>
          <p:nvPr>
            <p:ph type="body" sz="quarter" idx="14"/>
          </p:nvPr>
        </p:nvSpPr>
        <p:spPr>
          <a:xfrm>
            <a:off x="5708797" y="1090570"/>
            <a:ext cx="4890578" cy="5637402"/>
          </a:xfrm>
        </p:spPr>
        <p:txBody>
          <a:bodyPr anchor="t">
            <a:normAutofit/>
          </a:bodyPr>
          <a:lstStyle/>
          <a:p>
            <a:pPr marL="285750" indent="-285750">
              <a:buFont typeface="Arial" panose="020B0604020202020204" pitchFamily="34" charset="0"/>
              <a:buChar char="•"/>
            </a:pPr>
            <a:r>
              <a:rPr lang="en-US" sz="2000" dirty="0"/>
              <a:t>As our project deals with uploading research papers and adding comments for future reference. We used Firebase as our primary database to store user credentials, papers uploaded for respective user and comments added by user for respective paper.</a:t>
            </a:r>
          </a:p>
          <a:p>
            <a:pPr marL="285750" indent="-285750">
              <a:buFont typeface="Arial" panose="020B0604020202020204" pitchFamily="34" charset="0"/>
              <a:buChar char="•"/>
            </a:pPr>
            <a:r>
              <a:rPr lang="en-US" sz="2000" dirty="0"/>
              <a:t>Firebase provide a snippet for connecting database and React application for web, Android and IOS applications. As our project deals with web application, we use a web snippet provided by Firebase.</a:t>
            </a:r>
          </a:p>
          <a:p>
            <a:pPr marL="285750" indent="-285750">
              <a:buFont typeface="Arial" panose="020B0604020202020204" pitchFamily="34" charset="0"/>
              <a:buChar char="•"/>
            </a:pPr>
            <a:r>
              <a:rPr lang="en-US" sz="2000" dirty="0"/>
              <a:t>We create a file in React application and dump the snippet in the created file.</a:t>
            </a:r>
          </a:p>
          <a:p>
            <a:pPr marL="285750" indent="-285750">
              <a:buFont typeface="Arial" panose="020B0604020202020204" pitchFamily="34" charset="0"/>
              <a:buChar char="•"/>
            </a:pPr>
            <a:r>
              <a:rPr lang="en-US" sz="2000" dirty="0"/>
              <a:t>We export the firebase.js file and use the functionalities provided by firebase i.e., authentication, storage etc.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0217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ABEBB-A934-7774-60CF-A41543E04B75}"/>
              </a:ext>
            </a:extLst>
          </p:cNvPr>
          <p:cNvSpPr>
            <a:spLocks noGrp="1"/>
          </p:cNvSpPr>
          <p:nvPr>
            <p:ph type="ctrTitle"/>
          </p:nvPr>
        </p:nvSpPr>
        <p:spPr>
          <a:xfrm>
            <a:off x="1104899" y="1877589"/>
            <a:ext cx="4991101" cy="1179935"/>
          </a:xfrm>
        </p:spPr>
        <p:txBody>
          <a:bodyPr>
            <a:noAutofit/>
          </a:bodyPr>
          <a:lstStyle/>
          <a:p>
            <a:r>
              <a:rPr lang="en-US" sz="6600" dirty="0"/>
              <a:t>Thank You</a:t>
            </a:r>
          </a:p>
        </p:txBody>
      </p:sp>
    </p:spTree>
    <p:extLst>
      <p:ext uri="{BB962C8B-B14F-4D97-AF65-F5344CB8AC3E}">
        <p14:creationId xmlns:p14="http://schemas.microsoft.com/office/powerpoint/2010/main" val="118422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6627D2-E6AB-F387-7117-E10CBF3BB0A5}"/>
              </a:ext>
            </a:extLst>
          </p:cNvPr>
          <p:cNvSpPr>
            <a:spLocks noGrp="1"/>
          </p:cNvSpPr>
          <p:nvPr>
            <p:ph type="ctrTitle"/>
          </p:nvPr>
        </p:nvSpPr>
        <p:spPr/>
        <p:txBody>
          <a:bodyPr/>
          <a:lstStyle/>
          <a:p>
            <a:r>
              <a:rPr lang="en-US" dirty="0"/>
              <a:t>Roles and responsibilities</a:t>
            </a:r>
          </a:p>
        </p:txBody>
      </p:sp>
      <p:graphicFrame>
        <p:nvGraphicFramePr>
          <p:cNvPr id="8" name="Text Placeholder 5">
            <a:extLst>
              <a:ext uri="{FF2B5EF4-FFF2-40B4-BE49-F238E27FC236}">
                <a16:creationId xmlns:a16="http://schemas.microsoft.com/office/drawing/2014/main" id="{18E7D5B4-18C7-662A-0158-619ECB666C1C}"/>
              </a:ext>
            </a:extLst>
          </p:cNvPr>
          <p:cNvGraphicFramePr/>
          <p:nvPr/>
        </p:nvGraphicFramePr>
        <p:xfrm>
          <a:off x="1627322" y="1507066"/>
          <a:ext cx="10134371" cy="484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32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Technologies </a:t>
            </a:r>
          </a:p>
        </p:txBody>
      </p:sp>
      <p:graphicFrame>
        <p:nvGraphicFramePr>
          <p:cNvPr id="9" name="Text Placeholder 6">
            <a:extLst>
              <a:ext uri="{FF2B5EF4-FFF2-40B4-BE49-F238E27FC236}">
                <a16:creationId xmlns:a16="http://schemas.microsoft.com/office/drawing/2014/main" id="{FB7A4E96-C664-9BA6-588D-1DB09BC46F37}"/>
              </a:ext>
            </a:extLst>
          </p:cNvPr>
          <p:cNvGraphicFramePr/>
          <p:nvPr/>
        </p:nvGraphicFramePr>
        <p:xfrm>
          <a:off x="1627322" y="1507066"/>
          <a:ext cx="10134371" cy="484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2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E445-6166-A516-52A7-15869110F195}"/>
              </a:ext>
            </a:extLst>
          </p:cNvPr>
          <p:cNvSpPr>
            <a:spLocks noGrp="1"/>
          </p:cNvSpPr>
          <p:nvPr>
            <p:ph type="ctrTitle"/>
          </p:nvPr>
        </p:nvSpPr>
        <p:spPr>
          <a:xfrm>
            <a:off x="1249960" y="243301"/>
            <a:ext cx="10134369" cy="732597"/>
          </a:xfrm>
        </p:spPr>
        <p:txBody>
          <a:bodyPr/>
          <a:lstStyle/>
          <a:p>
            <a:r>
              <a:rPr lang="en-US" dirty="0"/>
              <a:t>working  example  of  React</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49960" y="1066799"/>
            <a:ext cx="10855354" cy="5638801"/>
          </a:xfrm>
        </p:spPr>
        <p:txBody>
          <a:bodyPr>
            <a:normAutofit fontScale="92500" lnSpcReduction="10000"/>
          </a:bodyPr>
          <a:lstStyle/>
          <a:p>
            <a:pPr marL="285750" indent="-285750">
              <a:buFont typeface="Arial" panose="020B0604020202020204" pitchFamily="34" charset="0"/>
              <a:buChar char="•"/>
            </a:pPr>
            <a:r>
              <a:rPr lang="en-US" sz="2800" dirty="0"/>
              <a:t>We can create a react application by using </a:t>
            </a:r>
          </a:p>
          <a:p>
            <a:r>
              <a:rPr lang="en-US" sz="2800" b="1" i="1" dirty="0"/>
              <a:t>           “npx create-react-app my-app”  </a:t>
            </a:r>
            <a:r>
              <a:rPr lang="en-US" sz="2800" dirty="0"/>
              <a:t>where my-app is your app name.</a:t>
            </a:r>
          </a:p>
          <a:p>
            <a:pPr marL="457200" indent="-457200">
              <a:buFont typeface="Arial" panose="020B0604020202020204" pitchFamily="34" charset="0"/>
              <a:buChar char="•"/>
            </a:pPr>
            <a:r>
              <a:rPr lang="en-US" sz="2800" dirty="0"/>
              <a:t>React application runs on server side i.e., whenever developer run’s the react application, you can see the app running in your web browser.</a:t>
            </a:r>
          </a:p>
          <a:p>
            <a:pPr marL="457200" indent="-457200">
              <a:buFont typeface="Arial" panose="020B0604020202020204" pitchFamily="34" charset="0"/>
              <a:buChar char="•"/>
            </a:pPr>
            <a:r>
              <a:rPr lang="en-US" sz="2800" dirty="0"/>
              <a:t>A basic react application has following important folders</a:t>
            </a:r>
          </a:p>
          <a:p>
            <a:r>
              <a:rPr lang="en-US" sz="2800" dirty="0"/>
              <a:t>          1. </a:t>
            </a:r>
            <a:r>
              <a:rPr lang="en-US" sz="2800" b="1" dirty="0"/>
              <a:t>node_modules </a:t>
            </a:r>
            <a:r>
              <a:rPr lang="en-US" sz="2800" dirty="0"/>
              <a:t>which contains all the node packages that app requires.</a:t>
            </a:r>
          </a:p>
          <a:p>
            <a:r>
              <a:rPr lang="en-US" sz="2800" dirty="0"/>
              <a:t>          2. </a:t>
            </a:r>
            <a:r>
              <a:rPr lang="en-US" sz="2800" b="1" dirty="0"/>
              <a:t>public</a:t>
            </a:r>
            <a:r>
              <a:rPr lang="en-US" sz="2800" dirty="0"/>
              <a:t> which contains static files such as index. html, JavaScript library files, images, and other assets, etc.</a:t>
            </a:r>
          </a:p>
          <a:p>
            <a:r>
              <a:rPr lang="en-US" sz="2800" dirty="0"/>
              <a:t>          3. </a:t>
            </a:r>
            <a:r>
              <a:rPr lang="en-US" sz="2800" b="1" dirty="0"/>
              <a:t>src</a:t>
            </a:r>
            <a:r>
              <a:rPr lang="en-US" sz="2800" dirty="0"/>
              <a:t> which is the heart of React application as it contains JavaScript which needs to be processed by webpack.</a:t>
            </a:r>
          </a:p>
          <a:p>
            <a:r>
              <a:rPr lang="en-US" sz="2800" dirty="0"/>
              <a:t>          4. </a:t>
            </a:r>
            <a:r>
              <a:rPr lang="en-US" sz="2800" b="1" dirty="0"/>
              <a:t>Package.json </a:t>
            </a:r>
            <a:r>
              <a:rPr lang="en-US" sz="2800" dirty="0"/>
              <a:t>file plays a very important role in the react application development and deployment. In short, we can say, Package.json = Metadata associated with project + All Dependencies with version + scripts.</a:t>
            </a:r>
          </a:p>
          <a:p>
            <a:endParaRPr lang="en-US" sz="2800" dirty="0"/>
          </a:p>
        </p:txBody>
      </p:sp>
      <p:sp>
        <p:nvSpPr>
          <p:cNvPr id="4" name="Rectangle 1">
            <a:extLst>
              <a:ext uri="{FF2B5EF4-FFF2-40B4-BE49-F238E27FC236}">
                <a16:creationId xmlns:a16="http://schemas.microsoft.com/office/drawing/2014/main" id="{BE00A3D7-8E7E-4659-8E08-040E9D8F7A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E60F3F5-0A57-4017-85D9-85857B66F7A2}"/>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32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49960" y="92279"/>
            <a:ext cx="10855354" cy="6613321"/>
          </a:xfrm>
        </p:spPr>
        <p:txBody>
          <a:bodyPr>
            <a:normAutofit/>
          </a:bodyPr>
          <a:lstStyle/>
          <a:p>
            <a:r>
              <a:rPr lang="en-US" sz="2800" dirty="0"/>
              <a:t>Below is the image showing how a React application looks like</a:t>
            </a:r>
          </a:p>
          <a:p>
            <a:r>
              <a:rPr lang="en-US" sz="2800" dirty="0"/>
              <a:t> </a:t>
            </a:r>
          </a:p>
        </p:txBody>
      </p:sp>
      <p:sp>
        <p:nvSpPr>
          <p:cNvPr id="4" name="Rectangle 1">
            <a:extLst>
              <a:ext uri="{FF2B5EF4-FFF2-40B4-BE49-F238E27FC236}">
                <a16:creationId xmlns:a16="http://schemas.microsoft.com/office/drawing/2014/main" id="{BE00A3D7-8E7E-4659-8E08-040E9D8F7A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10;&#10;Description automatically generated with medium confidence">
            <a:extLst>
              <a:ext uri="{FF2B5EF4-FFF2-40B4-BE49-F238E27FC236}">
                <a16:creationId xmlns:a16="http://schemas.microsoft.com/office/drawing/2014/main" id="{5A89416F-A888-4A42-B36D-39F861DF31B5}"/>
              </a:ext>
            </a:extLst>
          </p:cNvPr>
          <p:cNvPicPr>
            <a:picLocks noChangeAspect="1"/>
          </p:cNvPicPr>
          <p:nvPr/>
        </p:nvPicPr>
        <p:blipFill>
          <a:blip r:embed="rId2"/>
          <a:stretch>
            <a:fillRect/>
          </a:stretch>
        </p:blipFill>
        <p:spPr>
          <a:xfrm>
            <a:off x="1249960" y="701879"/>
            <a:ext cx="10855354" cy="5759042"/>
          </a:xfrm>
          <a:prstGeom prst="rect">
            <a:avLst/>
          </a:prstGeom>
        </p:spPr>
      </p:pic>
    </p:spTree>
    <p:extLst>
      <p:ext uri="{BB962C8B-B14F-4D97-AF65-F5344CB8AC3E}">
        <p14:creationId xmlns:p14="http://schemas.microsoft.com/office/powerpoint/2010/main" val="122907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145C-F889-4970-9CD4-06A259096D55}"/>
              </a:ext>
            </a:extLst>
          </p:cNvPr>
          <p:cNvSpPr>
            <a:spLocks noGrp="1"/>
          </p:cNvSpPr>
          <p:nvPr>
            <p:ph type="ctrTitle"/>
          </p:nvPr>
        </p:nvSpPr>
        <p:spPr>
          <a:xfrm>
            <a:off x="1224793" y="176169"/>
            <a:ext cx="10536897" cy="822121"/>
          </a:xfrm>
        </p:spPr>
        <p:txBody>
          <a:bodyPr/>
          <a:lstStyle/>
          <a:p>
            <a:r>
              <a:rPr lang="en-US" dirty="0"/>
              <a:t>Components  </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24794" y="1191237"/>
            <a:ext cx="10846964" cy="5570289"/>
          </a:xfrm>
        </p:spPr>
        <p:txBody>
          <a:bodyPr>
            <a:noAutofit/>
          </a:bodyPr>
          <a:lstStyle/>
          <a:p>
            <a:pPr marL="457200" indent="-457200">
              <a:buFont typeface="Arial" panose="020B0604020202020204" pitchFamily="34" charset="0"/>
              <a:buChar char="•"/>
            </a:pPr>
            <a:r>
              <a:rPr lang="en-US" sz="2200" dirty="0"/>
              <a:t>In React, components plays an important role where the application is broken down into chunks and represented as components.</a:t>
            </a:r>
          </a:p>
          <a:p>
            <a:pPr marL="457200" indent="-457200">
              <a:buFont typeface="Arial" panose="020B0604020202020204" pitchFamily="34" charset="0"/>
              <a:buChar char="•"/>
            </a:pPr>
            <a:r>
              <a:rPr lang="en-US" sz="2200" dirty="0"/>
              <a:t>Consider an example where a web application consists of authentication for users like Register, Sign in, Logout, Forgot password and Update profile. Here each part acts as an individual component in React application where developers can write clean and efficient code and access them easily.</a:t>
            </a:r>
          </a:p>
          <a:p>
            <a:pPr marL="457200" indent="-457200">
              <a:buFont typeface="Arial" panose="020B0604020202020204" pitchFamily="34" charset="0"/>
              <a:buChar char="•"/>
            </a:pPr>
            <a:r>
              <a:rPr lang="en-US" sz="2200" dirty="0"/>
              <a:t>Each component is a file consisting of JavaScript code where code is rendered and returned to main </a:t>
            </a:r>
            <a:r>
              <a:rPr lang="en-US" sz="2200" b="1" dirty="0"/>
              <a:t>App.js </a:t>
            </a:r>
            <a:r>
              <a:rPr lang="en-US" sz="2200" dirty="0"/>
              <a:t>file. Components have html scripts and bootstrap to design the web page.</a:t>
            </a:r>
          </a:p>
          <a:p>
            <a:pPr marL="457200" indent="-457200">
              <a:buFont typeface="Arial" panose="020B0604020202020204" pitchFamily="34" charset="0"/>
              <a:buChar char="•"/>
            </a:pPr>
            <a:r>
              <a:rPr lang="en-US" sz="2200" dirty="0"/>
              <a:t>As mentioned earlier by using React-Hooks developers can change the state of the page.</a:t>
            </a:r>
          </a:p>
          <a:p>
            <a:pPr marL="457200" indent="-457200">
              <a:buFont typeface="Arial" panose="020B0604020202020204" pitchFamily="34" charset="0"/>
              <a:buChar char="•"/>
            </a:pPr>
            <a:r>
              <a:rPr lang="en-US" sz="2200" dirty="0"/>
              <a:t>For a component to be accessible in web application each component needs to be exported by using the keyword “</a:t>
            </a:r>
            <a:r>
              <a:rPr lang="en-US" sz="2200" b="1" dirty="0"/>
              <a:t>export</a:t>
            </a:r>
            <a:r>
              <a:rPr lang="en-US" sz="2200" dirty="0"/>
              <a:t>” and needs to be imported in App.js file using keyword “</a:t>
            </a:r>
            <a:r>
              <a:rPr lang="en-US" sz="2200" b="1" dirty="0"/>
              <a:t>import</a:t>
            </a:r>
            <a:r>
              <a:rPr lang="en-US" sz="2200" dirty="0"/>
              <a:t>”.</a:t>
            </a:r>
          </a:p>
          <a:p>
            <a:pPr marL="457200" indent="-457200">
              <a:buFont typeface="Arial" panose="020B0604020202020204" pitchFamily="34" charset="0"/>
              <a:buChar char="•"/>
            </a:pPr>
            <a:r>
              <a:rPr lang="en-US" sz="2200" dirty="0"/>
              <a:t>In React, Bootstrap and other libraries doesn’t come in handy to use instead one needs to install the dependencies and import the content which the developer needs to use.</a:t>
            </a:r>
          </a:p>
          <a:p>
            <a:pPr marL="457200" indent="-457200">
              <a:buFont typeface="Arial" panose="020B0604020202020204" pitchFamily="34" charset="0"/>
              <a:buChar char="•"/>
            </a:pPr>
            <a:endParaRPr lang="en-US" sz="2200" dirty="0"/>
          </a:p>
          <a:p>
            <a:r>
              <a:rPr lang="en-US" sz="2200" dirty="0"/>
              <a:t> </a:t>
            </a:r>
          </a:p>
        </p:txBody>
      </p:sp>
    </p:spTree>
    <p:extLst>
      <p:ext uri="{BB962C8B-B14F-4D97-AF65-F5344CB8AC3E}">
        <p14:creationId xmlns:p14="http://schemas.microsoft.com/office/powerpoint/2010/main" val="303853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5831-35A7-9519-6BBA-601FB4C9D24C}"/>
              </a:ext>
            </a:extLst>
          </p:cNvPr>
          <p:cNvSpPr>
            <a:spLocks noGrp="1"/>
          </p:cNvSpPr>
          <p:nvPr>
            <p:ph type="ctrTitle"/>
          </p:nvPr>
        </p:nvSpPr>
        <p:spPr>
          <a:xfrm>
            <a:off x="1390389" y="0"/>
            <a:ext cx="10371302" cy="1342197"/>
          </a:xfrm>
        </p:spPr>
        <p:txBody>
          <a:bodyPr/>
          <a:lstStyle/>
          <a:p>
            <a:r>
              <a:rPr lang="en-US" dirty="0"/>
              <a:t>Basic html code using functional component</a:t>
            </a:r>
          </a:p>
        </p:txBody>
      </p:sp>
      <p:sp>
        <p:nvSpPr>
          <p:cNvPr id="3" name="Text Placeholder 2">
            <a:extLst>
              <a:ext uri="{FF2B5EF4-FFF2-40B4-BE49-F238E27FC236}">
                <a16:creationId xmlns:a16="http://schemas.microsoft.com/office/drawing/2014/main" id="{6250F51E-FEFE-863E-4206-AE65AD484FB6}"/>
              </a:ext>
            </a:extLst>
          </p:cNvPr>
          <p:cNvSpPr>
            <a:spLocks noGrp="1"/>
          </p:cNvSpPr>
          <p:nvPr>
            <p:ph type="body" sz="quarter" idx="14"/>
          </p:nvPr>
        </p:nvSpPr>
        <p:spPr/>
        <p:txBody>
          <a:bodyPr>
            <a:normAutofit lnSpcReduction="10000"/>
          </a:bodyPr>
          <a:lstStyle/>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6A9955"/>
                </a:solidFill>
                <a:effectLst/>
                <a:latin typeface="Consolas" panose="020B0609020204030204" pitchFamily="49" charset="0"/>
              </a:rPr>
              <a:t>// This is a functional component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Welcome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err="1">
                <a:solidFill>
                  <a:srgbClr val="9CDCFE"/>
                </a:solidFill>
                <a:effectLst/>
                <a:latin typeface="Consolas" panose="020B0609020204030204" pitchFamily="49" charset="0"/>
              </a:rPr>
              <a:t>ReactDOM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Welcome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endParaRPr lang="en-US" dirty="0"/>
          </a:p>
        </p:txBody>
      </p:sp>
      <p:sp>
        <p:nvSpPr>
          <p:cNvPr id="4" name="Left Arrow 3">
            <a:extLst>
              <a:ext uri="{FF2B5EF4-FFF2-40B4-BE49-F238E27FC236}">
                <a16:creationId xmlns:a16="http://schemas.microsoft.com/office/drawing/2014/main" id="{B695D500-C2D4-8BAC-3B75-2732738A4118}"/>
              </a:ext>
            </a:extLst>
          </p:cNvPr>
          <p:cNvSpPr/>
          <p:nvPr/>
        </p:nvSpPr>
        <p:spPr>
          <a:xfrm>
            <a:off x="3720662" y="4950372"/>
            <a:ext cx="3426372" cy="1576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2E68473-DF4B-764F-056A-DD8EBB701099}"/>
              </a:ext>
            </a:extLst>
          </p:cNvPr>
          <p:cNvSpPr txBox="1"/>
          <p:nvPr/>
        </p:nvSpPr>
        <p:spPr>
          <a:xfrm>
            <a:off x="7252138" y="4414345"/>
            <a:ext cx="4393324" cy="1200329"/>
          </a:xfrm>
          <a:prstGeom prst="rect">
            <a:avLst/>
          </a:prstGeom>
          <a:noFill/>
        </p:spPr>
        <p:txBody>
          <a:bodyPr wrap="square" rtlCol="0">
            <a:spAutoFit/>
          </a:bodyPr>
          <a:lstStyle/>
          <a:p>
            <a:r>
              <a:rPr lang="en-US" dirty="0"/>
              <a:t>render() </a:t>
            </a:r>
            <a:r>
              <a:rPr lang="en-US" b="1" dirty="0"/>
              <a:t>controls the contents of the container node you pass in</a:t>
            </a:r>
            <a:r>
              <a:rPr lang="en-US" dirty="0"/>
              <a:t>.</a:t>
            </a:r>
          </a:p>
          <a:p>
            <a:r>
              <a:rPr lang="en-US" dirty="0"/>
              <a:t>ReactDOM.render(): will returns the contents to the real DOM. </a:t>
            </a:r>
          </a:p>
        </p:txBody>
      </p:sp>
    </p:spTree>
    <p:extLst>
      <p:ext uri="{BB962C8B-B14F-4D97-AF65-F5344CB8AC3E}">
        <p14:creationId xmlns:p14="http://schemas.microsoft.com/office/powerpoint/2010/main" val="138004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D033-7121-8833-3944-33CAD91A3169}"/>
              </a:ext>
            </a:extLst>
          </p:cNvPr>
          <p:cNvSpPr>
            <a:spLocks noGrp="1"/>
          </p:cNvSpPr>
          <p:nvPr>
            <p:ph type="ctrTitle"/>
          </p:nvPr>
        </p:nvSpPr>
        <p:spPr>
          <a:xfrm>
            <a:off x="1240077" y="0"/>
            <a:ext cx="10521613" cy="1342197"/>
          </a:xfrm>
        </p:spPr>
        <p:txBody>
          <a:bodyPr/>
          <a:lstStyle/>
          <a:p>
            <a:r>
              <a:rPr lang="en-US" dirty="0"/>
              <a:t>Basic html code using class component</a:t>
            </a:r>
          </a:p>
        </p:txBody>
      </p:sp>
      <p:sp>
        <p:nvSpPr>
          <p:cNvPr id="3" name="Text Placeholder 2">
            <a:extLst>
              <a:ext uri="{FF2B5EF4-FFF2-40B4-BE49-F238E27FC236}">
                <a16:creationId xmlns:a16="http://schemas.microsoft.com/office/drawing/2014/main" id="{C27798BC-BFFC-9D39-E1A8-20DCA19BE124}"/>
              </a:ext>
            </a:extLst>
          </p:cNvPr>
          <p:cNvSpPr>
            <a:spLocks noGrp="1"/>
          </p:cNvSpPr>
          <p:nvPr>
            <p:ph type="body" sz="quarter" idx="14"/>
          </p:nvPr>
        </p:nvSpPr>
        <p:spPr/>
        <p:txBody>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React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This is RCM!!</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D4D4D4"/>
                </a:solidFill>
                <a:effectLst/>
                <a:latin typeface="Consolas" panose="020B0609020204030204" pitchFamily="49" charset="0"/>
              </a:rPr>
              <a:t>));</a:t>
            </a:r>
          </a:p>
          <a:p>
            <a:endParaRPr lang="en-US" dirty="0"/>
          </a:p>
        </p:txBody>
      </p:sp>
      <p:sp>
        <p:nvSpPr>
          <p:cNvPr id="7" name="TextBox 6">
            <a:extLst>
              <a:ext uri="{FF2B5EF4-FFF2-40B4-BE49-F238E27FC236}">
                <a16:creationId xmlns:a16="http://schemas.microsoft.com/office/drawing/2014/main" id="{21D80096-2995-AC8D-593F-5AA10B0C47D6}"/>
              </a:ext>
            </a:extLst>
          </p:cNvPr>
          <p:cNvSpPr txBox="1"/>
          <p:nvPr/>
        </p:nvSpPr>
        <p:spPr>
          <a:xfrm>
            <a:off x="7504386" y="1954924"/>
            <a:ext cx="4046483" cy="1754326"/>
          </a:xfrm>
          <a:prstGeom prst="rect">
            <a:avLst/>
          </a:prstGeom>
          <a:noFill/>
        </p:spPr>
        <p:txBody>
          <a:bodyPr wrap="square" rtlCol="0">
            <a:spAutoFit/>
          </a:bodyPr>
          <a:lstStyle/>
          <a:p>
            <a:r>
              <a:rPr lang="en-US" dirty="0"/>
              <a:t>A class component must include the extends React. Component statement. This statement creates an inheritance to React. Component, and gives your component access to React. Component's functions.</a:t>
            </a:r>
          </a:p>
        </p:txBody>
      </p:sp>
      <p:sp>
        <p:nvSpPr>
          <p:cNvPr id="8" name="Left Arrow 7">
            <a:extLst>
              <a:ext uri="{FF2B5EF4-FFF2-40B4-BE49-F238E27FC236}">
                <a16:creationId xmlns:a16="http://schemas.microsoft.com/office/drawing/2014/main" id="{ABCE39C4-7403-0C98-85E1-1A34022B62FD}"/>
              </a:ext>
            </a:extLst>
          </p:cNvPr>
          <p:cNvSpPr/>
          <p:nvPr/>
        </p:nvSpPr>
        <p:spPr>
          <a:xfrm>
            <a:off x="5507421" y="2585545"/>
            <a:ext cx="1870841" cy="115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66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65FA-7688-6295-76F2-4B65E7D74BBF}"/>
              </a:ext>
            </a:extLst>
          </p:cNvPr>
          <p:cNvSpPr>
            <a:spLocks noGrp="1"/>
          </p:cNvSpPr>
          <p:nvPr>
            <p:ph type="ctrTitle"/>
          </p:nvPr>
        </p:nvSpPr>
        <p:spPr/>
        <p:txBody>
          <a:bodyPr/>
          <a:lstStyle/>
          <a:p>
            <a:r>
              <a:rPr lang="en-US" dirty="0"/>
              <a:t>Index.js</a:t>
            </a:r>
          </a:p>
        </p:txBody>
      </p:sp>
      <p:sp>
        <p:nvSpPr>
          <p:cNvPr id="3" name="Text Placeholder 2">
            <a:extLst>
              <a:ext uri="{FF2B5EF4-FFF2-40B4-BE49-F238E27FC236}">
                <a16:creationId xmlns:a16="http://schemas.microsoft.com/office/drawing/2014/main" id="{98A2B82E-3F08-0CF4-9DBD-1075432AF797}"/>
              </a:ext>
            </a:extLst>
          </p:cNvPr>
          <p:cNvSpPr>
            <a:spLocks noGrp="1"/>
          </p:cNvSpPr>
          <p:nvPr>
            <p:ph type="body" sz="quarter" idx="14"/>
          </p:nvPr>
        </p:nvSpPr>
        <p:spPr/>
        <p:txBody>
          <a:bodyPr/>
          <a:lstStyle/>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E262726E-8800-9A1D-01CF-82BE7E1A7D51}"/>
              </a:ext>
            </a:extLst>
          </p:cNvPr>
          <p:cNvPicPr>
            <a:picLocks noChangeAspect="1"/>
          </p:cNvPicPr>
          <p:nvPr/>
        </p:nvPicPr>
        <p:blipFill>
          <a:blip r:embed="rId2"/>
          <a:stretch>
            <a:fillRect/>
          </a:stretch>
        </p:blipFill>
        <p:spPr>
          <a:xfrm>
            <a:off x="1138804" y="1474309"/>
            <a:ext cx="10622889" cy="5383691"/>
          </a:xfrm>
          <a:prstGeom prst="rect">
            <a:avLst/>
          </a:prstGeom>
        </p:spPr>
      </p:pic>
      <p:sp>
        <p:nvSpPr>
          <p:cNvPr id="4" name="Left Arrow 3">
            <a:extLst>
              <a:ext uri="{FF2B5EF4-FFF2-40B4-BE49-F238E27FC236}">
                <a16:creationId xmlns:a16="http://schemas.microsoft.com/office/drawing/2014/main" id="{6DF549F7-C4E1-8DF5-94E5-30D52B49F87E}"/>
              </a:ext>
            </a:extLst>
          </p:cNvPr>
          <p:cNvSpPr/>
          <p:nvPr/>
        </p:nvSpPr>
        <p:spPr>
          <a:xfrm>
            <a:off x="4666593" y="2774731"/>
            <a:ext cx="3352800" cy="1786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CF1333-B698-83FE-0F8D-8DF474168966}"/>
              </a:ext>
            </a:extLst>
          </p:cNvPr>
          <p:cNvSpPr txBox="1"/>
          <p:nvPr/>
        </p:nvSpPr>
        <p:spPr>
          <a:xfrm>
            <a:off x="8345214" y="1891862"/>
            <a:ext cx="2911365" cy="2308324"/>
          </a:xfrm>
          <a:prstGeom prst="rect">
            <a:avLst/>
          </a:prstGeom>
          <a:noFill/>
        </p:spPr>
        <p:txBody>
          <a:bodyPr wrap="square" rtlCol="0">
            <a:spAutoFit/>
          </a:bodyPr>
          <a:lstStyle/>
          <a:p>
            <a:r>
              <a:rPr lang="en-US" dirty="0" err="1">
                <a:solidFill>
                  <a:schemeClr val="bg2"/>
                </a:solidFill>
              </a:rPr>
              <a:t>StrictMode</a:t>
            </a:r>
            <a:r>
              <a:rPr lang="en-US" dirty="0">
                <a:solidFill>
                  <a:schemeClr val="bg2"/>
                </a:solidFill>
              </a:rPr>
              <a:t> is a tool for highlighting potential problems in an application. </a:t>
            </a:r>
            <a:r>
              <a:rPr lang="en-US" dirty="0" err="1">
                <a:solidFill>
                  <a:schemeClr val="bg2"/>
                </a:solidFill>
              </a:rPr>
              <a:t>StrictMode</a:t>
            </a:r>
            <a:r>
              <a:rPr lang="en-US" dirty="0">
                <a:solidFill>
                  <a:schemeClr val="bg2"/>
                </a:solidFill>
              </a:rPr>
              <a:t> does not render any visible UI. It activates additional checks and warnings for its descendants.</a:t>
            </a:r>
          </a:p>
        </p:txBody>
      </p:sp>
    </p:spTree>
    <p:extLst>
      <p:ext uri="{BB962C8B-B14F-4D97-AF65-F5344CB8AC3E}">
        <p14:creationId xmlns:p14="http://schemas.microsoft.com/office/powerpoint/2010/main" val="401566989"/>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1908</TotalTime>
  <Words>1111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Consolas</vt:lpstr>
      <vt:lpstr>Sagona ExtraLight</vt:lpstr>
      <vt:lpstr>source-code-pro</vt:lpstr>
      <vt:lpstr>Speak Pro</vt:lpstr>
      <vt:lpstr>Times New Roman</vt:lpstr>
      <vt:lpstr>Office Theme</vt:lpstr>
      <vt:lpstr>Workshop-3</vt:lpstr>
      <vt:lpstr>Roles and responsibilities</vt:lpstr>
      <vt:lpstr>Technologies </vt:lpstr>
      <vt:lpstr>working  example  of  React</vt:lpstr>
      <vt:lpstr>PowerPoint Presentation</vt:lpstr>
      <vt:lpstr>Components  </vt:lpstr>
      <vt:lpstr>Basic html code using functional component</vt:lpstr>
      <vt:lpstr>Basic html code using class component</vt:lpstr>
      <vt:lpstr>Index.js</vt:lpstr>
      <vt:lpstr>App.js</vt:lpstr>
      <vt:lpstr>PowerPoint Presentation</vt:lpstr>
      <vt:lpstr>Package.json</vt:lpstr>
      <vt:lpstr>Connecting  firebase  to  React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Reddy,Vamsidhar</dc:creator>
  <cp:lastModifiedBy>Kumbham,Nithin Reddy</cp:lastModifiedBy>
  <cp:revision>45</cp:revision>
  <dcterms:created xsi:type="dcterms:W3CDTF">2022-05-23T17:02:55Z</dcterms:created>
  <dcterms:modified xsi:type="dcterms:W3CDTF">2022-05-31T03:32:45Z</dcterms:modified>
</cp:coreProperties>
</file>