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A6E88-2AD1-F766-5F56-1827FAA9CD79}"/>
              </a:ext>
            </a:extLst>
          </p:cNvPr>
          <p:cNvSpPr txBox="1"/>
          <p:nvPr/>
        </p:nvSpPr>
        <p:spPr>
          <a:xfrm>
            <a:off x="838200" y="4391378"/>
            <a:ext cx="10514013" cy="193004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 : Dr. Harpreet Sharma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25/03/24</a:t>
            </a: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3161BF90-E049-47EF-90AC-E8CEF0BAC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ALY 6070 Final Project</a:t>
            </a:r>
            <a:b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ACC3EC0-B1F1-4847-8230-601E0DBF6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Nithin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AA06-9976-764D-B722-E822EA86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4BC7-B081-5C8B-3AA3-D8FA560C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is about a Californian Telecom company consisting of 7,043 observations with 33 columns, taken from Kaggle.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Comprehensive: The chosen dataset offers a wide array of customer demographic, service usage, and contract details within the telecommunications industry.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Potential: Its richness allows for in-depth analyses to identify primary drivers of customer churn.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Insights: By leveraging this dataset, we aim to derive actionable insights to mitigate churn and bolster business stability.</a:t>
            </a:r>
          </a:p>
        </p:txBody>
      </p:sp>
    </p:spTree>
    <p:extLst>
      <p:ext uri="{BB962C8B-B14F-4D97-AF65-F5344CB8AC3E}">
        <p14:creationId xmlns:p14="http://schemas.microsoft.com/office/powerpoint/2010/main" val="129187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919794-7A2E-1D3F-DC89-BE3F29577C2D}"/>
              </a:ext>
            </a:extLst>
          </p:cNvPr>
          <p:cNvSpPr txBox="1"/>
          <p:nvPr/>
        </p:nvSpPr>
        <p:spPr>
          <a:xfrm>
            <a:off x="564444" y="49639"/>
            <a:ext cx="10690577" cy="925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analytics of a telecom provider's customer engagement in California, showcasing service distribution, churn trends, and customer tenure for targeted business strategy development.</a:t>
            </a:r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3F97BE31-626B-01B0-68D9-47F587D1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75098"/>
            <a:ext cx="9144000" cy="5882902"/>
          </a:xfrm>
          <a:prstGeom prst="rect">
            <a:avLst/>
          </a:prstGeom>
        </p:spPr>
      </p:pic>
      <p:pic>
        <p:nvPicPr>
          <p:cNvPr id="2" name="slide2" descr="Dashboard 1 By NIthin Reddy">
            <a:extLst>
              <a:ext uri="{FF2B5EF4-FFF2-40B4-BE49-F238E27FC236}">
                <a16:creationId xmlns:a16="http://schemas.microsoft.com/office/drawing/2014/main" id="{B3D87954-B00F-322C-EECC-466F4E988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75096"/>
            <a:ext cx="9144000" cy="5882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AECFE-3BB8-9B4D-2CBE-259E0159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425" y="4186162"/>
            <a:ext cx="951038" cy="4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4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919794-7A2E-1D3F-DC89-BE3F29577C2D}"/>
              </a:ext>
            </a:extLst>
          </p:cNvPr>
          <p:cNvSpPr txBox="1"/>
          <p:nvPr/>
        </p:nvSpPr>
        <p:spPr>
          <a:xfrm>
            <a:off x="1027981" y="69012"/>
            <a:ext cx="101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tenure-based churn insights paired with CLTV trends, spotlighting demographic influences on customer retention</a:t>
            </a:r>
          </a:p>
        </p:txBody>
      </p:sp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2AFC6449-028C-FF56-0AB3-0D9210F6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2232"/>
            <a:ext cx="9144000" cy="6265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B99155-8FF6-E797-2912-A7B967AB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999" y="3059375"/>
            <a:ext cx="1002594" cy="3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3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919794-7A2E-1D3F-DC89-BE3F29577C2D}"/>
              </a:ext>
            </a:extLst>
          </p:cNvPr>
          <p:cNvSpPr txBox="1"/>
          <p:nvPr/>
        </p:nvSpPr>
        <p:spPr>
          <a:xfrm>
            <a:off x="1129581" y="0"/>
            <a:ext cx="101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turnover by contract types and payment methods, and how billing choices relate to customer loyalty and charges.</a:t>
            </a:r>
          </a:p>
        </p:txBody>
      </p:sp>
      <p:pic>
        <p:nvPicPr>
          <p:cNvPr id="10" name="slide2" descr="Dashboard 3">
            <a:extLst>
              <a:ext uri="{FF2B5EF4-FFF2-40B4-BE49-F238E27FC236}">
                <a16:creationId xmlns:a16="http://schemas.microsoft.com/office/drawing/2014/main" id="{9298CAF2-8E7A-5B00-DA6B-4C8958B2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6788"/>
            <a:ext cx="9144000" cy="6481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109F6-FE10-23FD-5F49-F79BBF03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3902529"/>
            <a:ext cx="1582057" cy="567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845396-9DEF-E47E-5BC1-AE17CEA0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922" y="3254375"/>
            <a:ext cx="1328964" cy="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919794-7A2E-1D3F-DC89-BE3F29577C2D}"/>
              </a:ext>
            </a:extLst>
          </p:cNvPr>
          <p:cNvSpPr txBox="1"/>
          <p:nvPr/>
        </p:nvSpPr>
        <p:spPr>
          <a:xfrm>
            <a:off x="1027981" y="69012"/>
            <a:ext cx="1013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the connection between customer value, loyalty, and demographics through telecom churn and CLTV analysis.</a:t>
            </a:r>
          </a:p>
        </p:txBody>
      </p:sp>
      <p:pic>
        <p:nvPicPr>
          <p:cNvPr id="6" name="slide5" descr="Dashboard 4">
            <a:extLst>
              <a:ext uri="{FF2B5EF4-FFF2-40B4-BE49-F238E27FC236}">
                <a16:creationId xmlns:a16="http://schemas.microsoft.com/office/drawing/2014/main" id="{E9724DAF-D950-969A-4E95-2A6C2AB20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6788"/>
            <a:ext cx="9144000" cy="648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2E478-02D1-BD75-6557-C121EDE2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711" y="3831771"/>
            <a:ext cx="1535290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94C-C9CC-A0DF-752D-1FB0EAB7C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FB47-BFE2-8801-FC37-12CA6FA028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5825" y="936625"/>
            <a:ext cx="11306175" cy="574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Analysis by Demographics: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Insights: Churn rates are slightly higher among female customers, and churn reasons across cities suggest competitive offers and service features are key factors.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by Tenure and Gender: Longer tenure customers show lower churn rates, highlighting the value of customer retention over time.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CLTV and Tenure: There's a clear trend that longer customer tenure correlates with higher CLTV, emphasizing the financial benefit of nurturing long-term customer relationships.</a:t>
            </a: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Focus: To reduce churn by addressing competitive gaps and improving service features, especially for newer customers.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Value: Reinforce the importance of fostering long-term relationships as they translate into higher customer value</a:t>
            </a: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Payment Methods and Churn Rates:</a:t>
            </a:r>
          </a:p>
          <a:p>
            <a:pPr marL="0" indent="0">
              <a:buNone/>
            </a:pPr>
            <a:r>
              <a:rPr lang="en-CA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 by Contract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Month-to-month contracts exhibit the highest churn rate, followed by one-year contracts and two-year contracts.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Encourage customers to opt for longer-term contracts by offering incentives such as discounts or additional services.</a:t>
            </a:r>
          </a:p>
          <a:p>
            <a:pPr marL="0" indent="0">
              <a:buNone/>
            </a:pPr>
            <a:r>
              <a:rPr lang="en-CA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Paperless Billing Churn Details:</a:t>
            </a:r>
          </a:p>
          <a:p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Customers with paperless billing have a higher churn rate compared to those receiving paper bills.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Analyze the reasons behind the higher churn rate among paperless billing customers and consider offering incentives to retain them.</a:t>
            </a:r>
          </a:p>
          <a:p>
            <a:pPr marL="0" indent="0">
              <a:buNone/>
            </a:pPr>
            <a:r>
              <a:rPr lang="en-CA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of Churn Rate on Payment Methods:</a:t>
            </a:r>
          </a:p>
          <a:p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Customers using electronic checks and mailed checks exhibit higher churn rates.</a:t>
            </a:r>
          </a:p>
          <a:p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Investigate the reasons behind the dissatisfaction associated with these payment methods and consider optimizing the payment experience to improve customer retention.</a:t>
            </a:r>
          </a:p>
          <a:p>
            <a:pPr marL="0" indent="0">
              <a:buNone/>
            </a:pPr>
            <a:endParaRPr lang="en-CA" sz="1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4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94C-C9CC-A0DF-752D-1FB0EAB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6073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FB47-BFE2-8801-FC37-12CA6FA0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13"/>
            <a:ext cx="10515600" cy="5081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3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CLTV Insights and Demographic Analysis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 Based on Average CLTV: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Customers who churn have a lower average CLTV compared to retained customers.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Focus retention efforts on high CLTV customers by providing personalized offers or enhanced services to increase their loyalty.</a:t>
            </a: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CLTV Based on Demographics: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CLTV varies across demographic segments such as Partner, Senior Citizen status, and Gender.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Tailor retention strategies based on demographic insights to address the specific needs and preferences of different customer groups.</a:t>
            </a: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Reasons for Churn: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Identified the primary factors driving customer churn within the company.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Address the root causes of churn by implementing targeted initiatives such as improving product/service quality, enhancing customer support, or offering loyalty programs.</a:t>
            </a: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CLTV, Tenure, and Churn: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Customers with longer tenure tend to have higher CLTV, indicating the importance of building long-term relationships.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Implement retention strategies aimed at fostering customer loyalty over time, such as providing exclusive benefits to long-standing customers.</a:t>
            </a:r>
          </a:p>
          <a:p>
            <a:pPr marL="0" indent="0"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CLTV Trend Against Churn: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CLTV correlates with churn rate and churn score, providing insights into customer retention behavior.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Use CLTV trends to refine churn prediction models and proactively intervene with targeted retention efforts for customers at risk of churn.</a:t>
            </a: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94C-C9CC-A0DF-752D-1FB0EAB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A09900C-E01F-755C-42E6-AE0BAFE4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815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704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2013 - 2022 Theme</vt:lpstr>
      <vt:lpstr>ALY 6070 Final Project Customer Churn Analysis</vt:lpstr>
      <vt:lpstr>Dataset Selection Rationale</vt:lpstr>
      <vt:lpstr>PowerPoint Presentation</vt:lpstr>
      <vt:lpstr>PowerPoint Presentation</vt:lpstr>
      <vt:lpstr>PowerPoint Presentation</vt:lpstr>
      <vt:lpstr>PowerPoint Presentation</vt:lpstr>
      <vt:lpstr>Findings &amp; Recommendations</vt:lpstr>
      <vt:lpstr>Findings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ALY6070_Group_Project</dc:title>
  <dc:creator/>
  <cp:lastModifiedBy>Nithin Reddy Penta Reddy</cp:lastModifiedBy>
  <cp:revision>13</cp:revision>
  <dcterms:created xsi:type="dcterms:W3CDTF">2024-03-24T15:09:30Z</dcterms:created>
  <dcterms:modified xsi:type="dcterms:W3CDTF">2024-05-10T04:36:57Z</dcterms:modified>
</cp:coreProperties>
</file>