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9"/>
  </p:notesMasterIdLst>
  <p:sldIdLst>
    <p:sldId id="256" r:id="rId3"/>
    <p:sldId id="257" r:id="rId4"/>
    <p:sldId id="258" r:id="rId5"/>
    <p:sldId id="260" r:id="rId6"/>
    <p:sldId id="261" r:id="rId7"/>
    <p:sldId id="262" r:id="rId8"/>
    <p:sldId id="273" r:id="rId9"/>
    <p:sldId id="263" r:id="rId10"/>
    <p:sldId id="264" r:id="rId11"/>
    <p:sldId id="266" r:id="rId12"/>
    <p:sldId id="275" r:id="rId13"/>
    <p:sldId id="276" r:id="rId14"/>
    <p:sldId id="268" r:id="rId15"/>
    <p:sldId id="265" r:id="rId16"/>
    <p:sldId id="269" r:id="rId17"/>
    <p:sldId id="270" r:id="rId18"/>
  </p:sldIdLst>
  <p:sldSz cx="18288000" cy="10287000"/>
  <p:notesSz cx="6858000" cy="9144000"/>
  <p:defaultTex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Calibri"/>
        <a:ea typeface="Calibri"/>
        <a:cs typeface="Calibri"/>
        <a:sym typeface="Calibri"/>
      </a:defRPr>
    </a:lvl1pPr>
    <a:lvl2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Calibri"/>
        <a:ea typeface="Calibri"/>
        <a:cs typeface="Calibri"/>
        <a:sym typeface="Calibri"/>
      </a:defRPr>
    </a:lvl2pPr>
    <a:lvl3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Calibri"/>
        <a:ea typeface="Calibri"/>
        <a:cs typeface="Calibri"/>
        <a:sym typeface="Calibri"/>
      </a:defRPr>
    </a:lvl3pPr>
    <a:lvl4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Calibri"/>
        <a:ea typeface="Calibri"/>
        <a:cs typeface="Calibri"/>
        <a:sym typeface="Calibri"/>
      </a:defRPr>
    </a:lvl4pPr>
    <a:lvl5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Calibri"/>
        <a:ea typeface="Calibri"/>
        <a:cs typeface="Calibri"/>
        <a:sym typeface="Calibri"/>
      </a:defRPr>
    </a:lvl5pPr>
    <a:lvl6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Calibri"/>
        <a:ea typeface="Calibri"/>
        <a:cs typeface="Calibri"/>
        <a:sym typeface="Calibri"/>
      </a:defRPr>
    </a:lvl6pPr>
    <a:lvl7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Calibri"/>
        <a:ea typeface="Calibri"/>
        <a:cs typeface="Calibri"/>
        <a:sym typeface="Calibri"/>
      </a:defRPr>
    </a:lvl7pPr>
    <a:lvl8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Calibri"/>
        <a:ea typeface="Calibri"/>
        <a:cs typeface="Calibri"/>
        <a:sym typeface="Calibri"/>
      </a:defRPr>
    </a:lvl8pPr>
    <a:lvl9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Calibri"/>
        <a:ea typeface="Calibri"/>
        <a:cs typeface="Calibri"/>
        <a:sym typeface="Calibri"/>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4706" autoAdjust="0"/>
    <p:restoredTop sz="94660"/>
  </p:normalViewPr>
  <p:slideViewPr>
    <p:cSldViewPr snapToGrid="0">
      <p:cViewPr>
        <p:scale>
          <a:sx n="33" d="100"/>
          <a:sy n="33" d="100"/>
        </p:scale>
        <p:origin x="-1512" y="-510"/>
      </p:cViewPr>
      <p:guideLst>
        <p:guide orient="horz" pos="3250"/>
        <p:guide pos="57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notesMaster" Target="notesMasters/notesMaster1.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9" name="Shape 69"/>
          <p:cNvSpPr>
            <a:spLocks noGrp="1" noRot="1" noChangeAspect="1"/>
          </p:cNvSpPr>
          <p:nvPr>
            <p:ph type="sldImg"/>
          </p:nvPr>
        </p:nvSpPr>
        <p:spPr>
          <a:xfrm>
            <a:off x="1143000" y="685800"/>
            <a:ext cx="4572000" cy="3429000"/>
          </a:xfrm>
          <a:prstGeom prst="rect">
            <a:avLst/>
          </a:prstGeom>
        </p:spPr>
        <p:txBody>
          <a:bodyPr/>
          <a:lstStyle/>
          <a:p/>
        </p:txBody>
      </p:sp>
      <p:sp>
        <p:nvSpPr>
          <p:cNvPr id="70" name="Shape 70"/>
          <p:cNvSpPr>
            <a:spLocks noGrp="1"/>
          </p:cNvSpPr>
          <p:nvPr>
            <p:ph type="body" sz="quarter" idx="1"/>
          </p:nvPr>
        </p:nvSpPr>
        <p:spPr>
          <a:xfrm>
            <a:off x="914400" y="4343400"/>
            <a:ext cx="5029200" cy="4114800"/>
          </a:xfrm>
          <a:prstGeom prst="rect">
            <a:avLst/>
          </a:prstGeom>
        </p:spPr>
        <p:txBody>
          <a:bodyPr/>
          <a:lstStyle/>
          <a:p/>
        </p:txBody>
      </p:sp>
    </p:spTree>
  </p:cSld>
  <p:clrMap bg1="lt1" tx1="dk1" bg2="lt2" tx2="dk2" accent1="accent1" accent2="accent2" accent3="accent3" accent4="accent4" accent5="accent5" accent6="accent6" hlink="hlink" folHlink="folHlink"/>
  <p:notesStyle>
    <a:lvl1pPr latinLnBrk="0">
      <a:defRPr sz="1200">
        <a:latin typeface="+mj-lt"/>
        <a:ea typeface="+mj-ea"/>
        <a:cs typeface="+mj-cs"/>
        <a:sym typeface="Helvetica Neue" panose="02000503000000020004"/>
      </a:defRPr>
    </a:lvl1pPr>
    <a:lvl2pPr indent="228600" latinLnBrk="0">
      <a:defRPr sz="1200">
        <a:latin typeface="+mj-lt"/>
        <a:ea typeface="+mj-ea"/>
        <a:cs typeface="+mj-cs"/>
        <a:sym typeface="Helvetica Neue" panose="02000503000000020004"/>
      </a:defRPr>
    </a:lvl2pPr>
    <a:lvl3pPr indent="457200" latinLnBrk="0">
      <a:defRPr sz="1200">
        <a:latin typeface="+mj-lt"/>
        <a:ea typeface="+mj-ea"/>
        <a:cs typeface="+mj-cs"/>
        <a:sym typeface="Helvetica Neue" panose="02000503000000020004"/>
      </a:defRPr>
    </a:lvl3pPr>
    <a:lvl4pPr indent="685800" latinLnBrk="0">
      <a:defRPr sz="1200">
        <a:latin typeface="+mj-lt"/>
        <a:ea typeface="+mj-ea"/>
        <a:cs typeface="+mj-cs"/>
        <a:sym typeface="Helvetica Neue" panose="02000503000000020004"/>
      </a:defRPr>
    </a:lvl4pPr>
    <a:lvl5pPr indent="914400" latinLnBrk="0">
      <a:defRPr sz="1200">
        <a:latin typeface="+mj-lt"/>
        <a:ea typeface="+mj-ea"/>
        <a:cs typeface="+mj-cs"/>
        <a:sym typeface="Helvetica Neue" panose="02000503000000020004"/>
      </a:defRPr>
    </a:lvl5pPr>
    <a:lvl6pPr indent="1143000" latinLnBrk="0">
      <a:defRPr sz="1200">
        <a:latin typeface="+mj-lt"/>
        <a:ea typeface="+mj-ea"/>
        <a:cs typeface="+mj-cs"/>
        <a:sym typeface="Helvetica Neue" panose="02000503000000020004"/>
      </a:defRPr>
    </a:lvl6pPr>
    <a:lvl7pPr indent="1371600" latinLnBrk="0">
      <a:defRPr sz="1200">
        <a:latin typeface="+mj-lt"/>
        <a:ea typeface="+mj-ea"/>
        <a:cs typeface="+mj-cs"/>
        <a:sym typeface="Helvetica Neue" panose="02000503000000020004"/>
      </a:defRPr>
    </a:lvl7pPr>
    <a:lvl8pPr indent="1600200" latinLnBrk="0">
      <a:defRPr sz="1200">
        <a:latin typeface="+mj-lt"/>
        <a:ea typeface="+mj-ea"/>
        <a:cs typeface="+mj-cs"/>
        <a:sym typeface="Helvetica Neue" panose="02000503000000020004"/>
      </a:defRPr>
    </a:lvl8pPr>
    <a:lvl9pPr indent="1828800" latinLnBrk="0">
      <a:defRPr sz="1200">
        <a:latin typeface="+mj-lt"/>
        <a:ea typeface="+mj-ea"/>
        <a:cs typeface="+mj-cs"/>
        <a:sym typeface="Helvetica Neue" panose="02000503000000020004"/>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11" name="Title Text"/>
          <p:cNvSpPr txBox="1">
            <a:spLocks noGrp="1"/>
          </p:cNvSpPr>
          <p:nvPr>
            <p:ph type="title" hasCustomPrompt="1"/>
          </p:nvPr>
        </p:nvSpPr>
        <p:spPr>
          <a:xfrm>
            <a:off x="1371600" y="3188970"/>
            <a:ext cx="15544800" cy="2160271"/>
          </a:xfrm>
          <a:prstGeom prst="rect">
            <a:avLst/>
          </a:prstGeom>
        </p:spPr>
        <p:txBody>
          <a:bodyPr>
            <a:normAutofit/>
          </a:bodyPr>
          <a:lstStyle/>
          <a:p>
            <a:r>
              <a:t>Title Text</a:t>
            </a:r>
          </a:p>
        </p:txBody>
      </p:sp>
      <p:sp>
        <p:nvSpPr>
          <p:cNvPr id="12" name="Body Level One…"/>
          <p:cNvSpPr txBox="1">
            <a:spLocks noGrp="1"/>
          </p:cNvSpPr>
          <p:nvPr>
            <p:ph type="body" sz="quarter" idx="1" hasCustomPrompt="1"/>
          </p:nvPr>
        </p:nvSpPr>
        <p:spPr>
          <a:xfrm>
            <a:off x="2743200" y="5760720"/>
            <a:ext cx="12801600" cy="2571751"/>
          </a:xfrm>
          <a:prstGeom prst="rect">
            <a:avLst/>
          </a:prstGeom>
        </p:spPr>
        <p:txBody>
          <a:bodyPr>
            <a:normAutofit/>
          </a:bodyPr>
          <a:lstStyle/>
          <a:p>
            <a:r>
              <a:t>Body Level One</a:t>
            </a:r>
          </a:p>
          <a:p>
            <a:pPr lvl="1"/>
            <a:r>
              <a:t>Body Level Two</a:t>
            </a:r>
          </a:p>
          <a:p>
            <a:pPr lvl="2"/>
            <a:r>
              <a:t>Body Level Three</a:t>
            </a:r>
          </a:p>
          <a:p>
            <a:pPr lvl="3"/>
            <a:r>
              <a:t>Body Level Four</a:t>
            </a:r>
          </a:p>
          <a:p>
            <a:pPr lvl="4"/>
            <a:r>
              <a:t>Body Level Five</a:t>
            </a:r>
          </a:p>
        </p:txBody>
      </p:sp>
      <p:sp>
        <p:nvSpPr>
          <p:cNvPr id="13" name="Slide Number"/>
          <p:cNvSpPr txBox="1">
            <a:spLocks noGrp="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20" name="Title Text"/>
          <p:cNvSpPr txBox="1">
            <a:spLocks noGrp="1"/>
          </p:cNvSpPr>
          <p:nvPr>
            <p:ph type="title" hasCustomPrompt="1"/>
          </p:nvPr>
        </p:nvSpPr>
        <p:spPr>
          <a:xfrm>
            <a:off x="1963118" y="-18416"/>
            <a:ext cx="14361762" cy="1122682"/>
          </a:xfrm>
          <a:prstGeom prst="rect">
            <a:avLst/>
          </a:prstGeom>
        </p:spPr>
        <p:txBody>
          <a:bodyPr>
            <a:normAutofit/>
          </a:bodyPr>
          <a:lstStyle/>
          <a:p>
            <a:r>
              <a:t>Title Text</a:t>
            </a:r>
          </a:p>
        </p:txBody>
      </p:sp>
      <p:sp>
        <p:nvSpPr>
          <p:cNvPr id="21" name="Body Level One…"/>
          <p:cNvSpPr txBox="1">
            <a:spLocks noGrp="1"/>
          </p:cNvSpPr>
          <p:nvPr>
            <p:ph type="body" idx="1" hasCustomPrompt="1"/>
          </p:nvPr>
        </p:nvSpPr>
        <p:spPr>
          <a:xfrm>
            <a:off x="729198" y="2055058"/>
            <a:ext cx="16829602" cy="7150101"/>
          </a:xfrm>
          <a:prstGeom prst="rect">
            <a:avLst/>
          </a:prstGeom>
        </p:spPr>
        <p:txBody>
          <a:bodyPr>
            <a:normAutofit/>
          </a:bodyPr>
          <a:lstStyle/>
          <a:p>
            <a:r>
              <a:t>Body Level One</a:t>
            </a:r>
          </a:p>
          <a:p>
            <a:pPr lvl="1"/>
            <a:r>
              <a:t>Body Level Two</a:t>
            </a:r>
          </a:p>
          <a:p>
            <a:pPr lvl="2"/>
            <a:r>
              <a:t>Body Level Three</a:t>
            </a:r>
          </a:p>
          <a:p>
            <a:pPr lvl="3"/>
            <a:r>
              <a:t>Body Level Four</a:t>
            </a:r>
          </a:p>
          <a:p>
            <a:pPr lvl="4"/>
            <a:r>
              <a:t>Body Level Five</a:t>
            </a:r>
          </a:p>
        </p:txBody>
      </p:sp>
      <p:sp>
        <p:nvSpPr>
          <p:cNvPr id="22" name="Slide Number"/>
          <p:cNvSpPr txBox="1">
            <a:spLocks noGrp="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Content 0">
    <p:spTree>
      <p:nvGrpSpPr>
        <p:cNvPr id="1" name=""/>
        <p:cNvGrpSpPr/>
        <p:nvPr/>
      </p:nvGrpSpPr>
      <p:grpSpPr>
        <a:xfrm>
          <a:off x="0" y="0"/>
          <a:ext cx="0" cy="0"/>
          <a:chOff x="0" y="0"/>
          <a:chExt cx="0" cy="0"/>
        </a:xfrm>
      </p:grpSpPr>
      <p:sp>
        <p:nvSpPr>
          <p:cNvPr id="29" name="Title Text"/>
          <p:cNvSpPr txBox="1">
            <a:spLocks noGrp="1"/>
          </p:cNvSpPr>
          <p:nvPr>
            <p:ph type="title" hasCustomPrompt="1"/>
          </p:nvPr>
        </p:nvSpPr>
        <p:spPr>
          <a:xfrm>
            <a:off x="1963118" y="-18416"/>
            <a:ext cx="14361762" cy="1122682"/>
          </a:xfrm>
          <a:prstGeom prst="rect">
            <a:avLst/>
          </a:prstGeom>
        </p:spPr>
        <p:txBody>
          <a:bodyPr>
            <a:normAutofit/>
          </a:bodyPr>
          <a:lstStyle/>
          <a:p>
            <a:r>
              <a:t>Title Text</a:t>
            </a:r>
          </a:p>
        </p:txBody>
      </p:sp>
      <p:sp>
        <p:nvSpPr>
          <p:cNvPr id="30" name="Body Level One…"/>
          <p:cNvSpPr txBox="1">
            <a:spLocks noGrp="1"/>
          </p:cNvSpPr>
          <p:nvPr>
            <p:ph type="body" idx="1" hasCustomPrompt="1"/>
          </p:nvPr>
        </p:nvSpPr>
        <p:spPr>
          <a:xfrm>
            <a:off x="729198" y="2055058"/>
            <a:ext cx="16829602" cy="7150101"/>
          </a:xfrm>
          <a:prstGeom prst="rect">
            <a:avLst/>
          </a:prstGeom>
        </p:spPr>
        <p:txBody>
          <a:bodyPr>
            <a:normAutofit/>
          </a:bodyPr>
          <a:lstStyle/>
          <a:p>
            <a:r>
              <a:t>Body Level One</a:t>
            </a:r>
          </a:p>
          <a:p>
            <a:pPr lvl="1"/>
            <a:r>
              <a:t>Body Level Two</a:t>
            </a:r>
          </a:p>
          <a:p>
            <a:pPr lvl="2"/>
            <a:r>
              <a:t>Body Level Three</a:t>
            </a:r>
          </a:p>
          <a:p>
            <a:pPr lvl="3"/>
            <a:r>
              <a:t>Body Level Four</a:t>
            </a:r>
          </a:p>
          <a:p>
            <a:pPr lvl="4"/>
            <a:r>
              <a:t>Body Level Five</a:t>
            </a:r>
          </a:p>
        </p:txBody>
      </p:sp>
      <p:sp>
        <p:nvSpPr>
          <p:cNvPr id="31" name="Slide Number"/>
          <p:cNvSpPr txBox="1">
            <a:spLocks noGrp="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wo Content">
    <p:spTree>
      <p:nvGrpSpPr>
        <p:cNvPr id="1" name=""/>
        <p:cNvGrpSpPr/>
        <p:nvPr/>
      </p:nvGrpSpPr>
      <p:grpSpPr>
        <a:xfrm>
          <a:off x="0" y="0"/>
          <a:ext cx="0" cy="0"/>
          <a:chOff x="0" y="0"/>
          <a:chExt cx="0" cy="0"/>
        </a:xfrm>
      </p:grpSpPr>
      <p:sp>
        <p:nvSpPr>
          <p:cNvPr id="38" name="Title Text"/>
          <p:cNvSpPr txBox="1">
            <a:spLocks noGrp="1"/>
          </p:cNvSpPr>
          <p:nvPr>
            <p:ph type="title" hasCustomPrompt="1"/>
          </p:nvPr>
        </p:nvSpPr>
        <p:spPr>
          <a:xfrm>
            <a:off x="1963118" y="-18416"/>
            <a:ext cx="14361762" cy="1122682"/>
          </a:xfrm>
          <a:prstGeom prst="rect">
            <a:avLst/>
          </a:prstGeom>
        </p:spPr>
        <p:txBody>
          <a:bodyPr>
            <a:normAutofit/>
          </a:bodyPr>
          <a:lstStyle/>
          <a:p>
            <a:r>
              <a:t>Title Text</a:t>
            </a:r>
          </a:p>
        </p:txBody>
      </p:sp>
      <p:sp>
        <p:nvSpPr>
          <p:cNvPr id="39" name="Body Level One…"/>
          <p:cNvSpPr txBox="1">
            <a:spLocks noGrp="1"/>
          </p:cNvSpPr>
          <p:nvPr>
            <p:ph type="body" sz="half" idx="1" hasCustomPrompt="1"/>
          </p:nvPr>
        </p:nvSpPr>
        <p:spPr>
          <a:xfrm>
            <a:off x="914400" y="2366010"/>
            <a:ext cx="7955281" cy="6789420"/>
          </a:xfrm>
          <a:prstGeom prst="rect">
            <a:avLst/>
          </a:prstGeom>
        </p:spPr>
        <p:txBody>
          <a:bodyPr>
            <a:normAutofit/>
          </a:bodyPr>
          <a:lstStyle/>
          <a:p>
            <a:r>
              <a:t>Body Level One</a:t>
            </a:r>
          </a:p>
          <a:p>
            <a:pPr lvl="1"/>
            <a:r>
              <a:t>Body Level Two</a:t>
            </a:r>
          </a:p>
          <a:p>
            <a:pPr lvl="2"/>
            <a:r>
              <a:t>Body Level Three</a:t>
            </a:r>
          </a:p>
          <a:p>
            <a:pPr lvl="3"/>
            <a:r>
              <a:t>Body Level Four</a:t>
            </a:r>
          </a:p>
          <a:p>
            <a:pPr lvl="4"/>
            <a:r>
              <a:t>Body Level Five</a:t>
            </a:r>
          </a:p>
        </p:txBody>
      </p:sp>
      <p:sp>
        <p:nvSpPr>
          <p:cNvPr id="40" name="Slide Number"/>
          <p:cNvSpPr txBox="1">
            <a:spLocks noGrp="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47" name="Title Text"/>
          <p:cNvSpPr txBox="1">
            <a:spLocks noGrp="1"/>
          </p:cNvSpPr>
          <p:nvPr>
            <p:ph type="title" hasCustomPrompt="1"/>
          </p:nvPr>
        </p:nvSpPr>
        <p:spPr>
          <a:xfrm>
            <a:off x="1963118" y="-18416"/>
            <a:ext cx="14361762" cy="1122682"/>
          </a:xfrm>
          <a:prstGeom prst="rect">
            <a:avLst/>
          </a:prstGeom>
        </p:spPr>
        <p:txBody>
          <a:bodyPr>
            <a:normAutofit/>
          </a:bodyPr>
          <a:lstStyle/>
          <a:p>
            <a:r>
              <a:t>Title Text</a:t>
            </a:r>
          </a:p>
        </p:txBody>
      </p:sp>
      <p:sp>
        <p:nvSpPr>
          <p:cNvPr id="48" name="Slide Number"/>
          <p:cNvSpPr txBox="1">
            <a:spLocks noGrp="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Only 0">
    <p:spTree>
      <p:nvGrpSpPr>
        <p:cNvPr id="1" name=""/>
        <p:cNvGrpSpPr/>
        <p:nvPr/>
      </p:nvGrpSpPr>
      <p:grpSpPr>
        <a:xfrm>
          <a:off x="0" y="0"/>
          <a:ext cx="0" cy="0"/>
          <a:chOff x="0" y="0"/>
          <a:chExt cx="0" cy="0"/>
        </a:xfrm>
      </p:grpSpPr>
      <p:sp>
        <p:nvSpPr>
          <p:cNvPr id="55" name="Title Text"/>
          <p:cNvSpPr txBox="1">
            <a:spLocks noGrp="1"/>
          </p:cNvSpPr>
          <p:nvPr>
            <p:ph type="title" hasCustomPrompt="1"/>
          </p:nvPr>
        </p:nvSpPr>
        <p:spPr>
          <a:xfrm>
            <a:off x="1963118" y="-18416"/>
            <a:ext cx="14361762" cy="1122682"/>
          </a:xfrm>
          <a:prstGeom prst="rect">
            <a:avLst/>
          </a:prstGeom>
        </p:spPr>
        <p:txBody>
          <a:bodyPr>
            <a:normAutofit/>
          </a:bodyPr>
          <a:lstStyle/>
          <a:p>
            <a:r>
              <a:t>Title Text</a:t>
            </a:r>
          </a:p>
        </p:txBody>
      </p:sp>
      <p:sp>
        <p:nvSpPr>
          <p:cNvPr id="56" name="Slide Number"/>
          <p:cNvSpPr txBox="1">
            <a:spLocks noGrp="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63" name="Slide Number"/>
          <p:cNvSpPr txBox="1">
            <a:spLocks noGrp="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914400" y="411956"/>
            <a:ext cx="16459200" cy="1988344"/>
          </a:xfrm>
          <a:prstGeom prst="rect">
            <a:avLst/>
          </a:prstGeom>
          <a:ln w="12700">
            <a:miter lim="400000"/>
          </a:ln>
        </p:spPr>
        <p:txBody>
          <a:bodyPr lIns="0" tIns="0" rIns="0" bIns="0"/>
          <a:lstStyle/>
          <a:p>
            <a:r>
              <a:t>Title Text</a:t>
            </a:r>
          </a:p>
        </p:txBody>
      </p:sp>
      <p:sp>
        <p:nvSpPr>
          <p:cNvPr id="3" name="Body Level One…"/>
          <p:cNvSpPr txBox="1">
            <a:spLocks noGrp="1"/>
          </p:cNvSpPr>
          <p:nvPr>
            <p:ph type="body" idx="1"/>
          </p:nvPr>
        </p:nvSpPr>
        <p:spPr>
          <a:xfrm>
            <a:off x="914400" y="2400300"/>
            <a:ext cx="16459200" cy="7886700"/>
          </a:xfrm>
          <a:prstGeom prst="rect">
            <a:avLst/>
          </a:prstGeom>
          <a:ln w="12700">
            <a:miter lim="400000"/>
          </a:ln>
        </p:spPr>
        <p:txBody>
          <a:bodyPr lIns="0" tIns="0" rIns="0" bIns="0"/>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17106627" y="9566909"/>
            <a:ext cx="266974" cy="279401"/>
          </a:xfrm>
          <a:prstGeom prst="rect">
            <a:avLst/>
          </a:prstGeom>
          <a:ln w="12700">
            <a:miter lim="400000"/>
          </a:ln>
        </p:spPr>
        <p:txBody>
          <a:bodyPr wrap="none" lIns="0" tIns="0" rIns="0" bIns="0">
            <a:spAutoFit/>
          </a:bodyPr>
          <a:lstStyle>
            <a:lvl1pPr algn="r">
              <a:defRPr>
                <a:solidFill>
                  <a:srgbClr val="888888"/>
                </a:solidFill>
                <a:latin typeface="+mn-lt"/>
                <a:ea typeface="+mn-ea"/>
                <a:cs typeface="+mn-cs"/>
                <a:sym typeface="Helvetica"/>
              </a:defRPr>
            </a:lvl1pPr>
          </a:lstStyle>
          <a:p>
            <a:fld id="{86CB4B4D-7CA3-9044-876B-883B54F8677D}" type="slidenum">
              <a:rPr/>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transition spd="med"/>
  <p:txStyles>
    <p:titleStyle>
      <a:lvl1pPr marL="0" marR="0" indent="0" algn="l" defTabSz="914400" rtl="0" latinLnBrk="0">
        <a:lnSpc>
          <a:spcPct val="100000"/>
        </a:lnSpc>
        <a:spcBef>
          <a:spcPts val="0"/>
        </a:spcBef>
        <a:spcAft>
          <a:spcPts val="0"/>
        </a:spcAft>
        <a:buClrTx/>
        <a:buSzTx/>
        <a:buFontTx/>
        <a:buNone/>
        <a:defRPr sz="7200" b="1" i="0" u="none" strike="noStrike" cap="none" spc="0" baseline="0">
          <a:solidFill>
            <a:srgbClr val="FFB000"/>
          </a:solidFill>
          <a:uFillTx/>
          <a:latin typeface="Tahoma" panose="020B0604030504040204"/>
          <a:ea typeface="Tahoma" panose="020B0604030504040204"/>
          <a:cs typeface="Tahoma" panose="020B0604030504040204"/>
          <a:sym typeface="Tahoma" panose="020B0604030504040204"/>
        </a:defRPr>
      </a:lvl1pPr>
      <a:lvl2pPr marL="0" marR="0" indent="0" algn="l" defTabSz="914400" rtl="0" latinLnBrk="0">
        <a:lnSpc>
          <a:spcPct val="100000"/>
        </a:lnSpc>
        <a:spcBef>
          <a:spcPts val="0"/>
        </a:spcBef>
        <a:spcAft>
          <a:spcPts val="0"/>
        </a:spcAft>
        <a:buClrTx/>
        <a:buSzTx/>
        <a:buFontTx/>
        <a:buNone/>
        <a:defRPr sz="7200" b="1" i="0" u="none" strike="noStrike" cap="none" spc="0" baseline="0">
          <a:solidFill>
            <a:srgbClr val="FFB000"/>
          </a:solidFill>
          <a:uFillTx/>
          <a:latin typeface="Tahoma" panose="020B0604030504040204"/>
          <a:ea typeface="Tahoma" panose="020B0604030504040204"/>
          <a:cs typeface="Tahoma" panose="020B0604030504040204"/>
          <a:sym typeface="Tahoma" panose="020B0604030504040204"/>
        </a:defRPr>
      </a:lvl2pPr>
      <a:lvl3pPr marL="0" marR="0" indent="0" algn="l" defTabSz="914400" rtl="0" latinLnBrk="0">
        <a:lnSpc>
          <a:spcPct val="100000"/>
        </a:lnSpc>
        <a:spcBef>
          <a:spcPts val="0"/>
        </a:spcBef>
        <a:spcAft>
          <a:spcPts val="0"/>
        </a:spcAft>
        <a:buClrTx/>
        <a:buSzTx/>
        <a:buFontTx/>
        <a:buNone/>
        <a:defRPr sz="7200" b="1" i="0" u="none" strike="noStrike" cap="none" spc="0" baseline="0">
          <a:solidFill>
            <a:srgbClr val="FFB000"/>
          </a:solidFill>
          <a:uFillTx/>
          <a:latin typeface="Tahoma" panose="020B0604030504040204"/>
          <a:ea typeface="Tahoma" panose="020B0604030504040204"/>
          <a:cs typeface="Tahoma" panose="020B0604030504040204"/>
          <a:sym typeface="Tahoma" panose="020B0604030504040204"/>
        </a:defRPr>
      </a:lvl3pPr>
      <a:lvl4pPr marL="0" marR="0" indent="0" algn="l" defTabSz="914400" rtl="0" latinLnBrk="0">
        <a:lnSpc>
          <a:spcPct val="100000"/>
        </a:lnSpc>
        <a:spcBef>
          <a:spcPts val="0"/>
        </a:spcBef>
        <a:spcAft>
          <a:spcPts val="0"/>
        </a:spcAft>
        <a:buClrTx/>
        <a:buSzTx/>
        <a:buFontTx/>
        <a:buNone/>
        <a:defRPr sz="7200" b="1" i="0" u="none" strike="noStrike" cap="none" spc="0" baseline="0">
          <a:solidFill>
            <a:srgbClr val="FFB000"/>
          </a:solidFill>
          <a:uFillTx/>
          <a:latin typeface="Tahoma" panose="020B0604030504040204"/>
          <a:ea typeface="Tahoma" panose="020B0604030504040204"/>
          <a:cs typeface="Tahoma" panose="020B0604030504040204"/>
          <a:sym typeface="Tahoma" panose="020B0604030504040204"/>
        </a:defRPr>
      </a:lvl4pPr>
      <a:lvl5pPr marL="0" marR="0" indent="0" algn="l" defTabSz="914400" rtl="0" latinLnBrk="0">
        <a:lnSpc>
          <a:spcPct val="100000"/>
        </a:lnSpc>
        <a:spcBef>
          <a:spcPts val="0"/>
        </a:spcBef>
        <a:spcAft>
          <a:spcPts val="0"/>
        </a:spcAft>
        <a:buClrTx/>
        <a:buSzTx/>
        <a:buFontTx/>
        <a:buNone/>
        <a:defRPr sz="7200" b="1" i="0" u="none" strike="noStrike" cap="none" spc="0" baseline="0">
          <a:solidFill>
            <a:srgbClr val="FFB000"/>
          </a:solidFill>
          <a:uFillTx/>
          <a:latin typeface="Tahoma" panose="020B0604030504040204"/>
          <a:ea typeface="Tahoma" panose="020B0604030504040204"/>
          <a:cs typeface="Tahoma" panose="020B0604030504040204"/>
          <a:sym typeface="Tahoma" panose="020B0604030504040204"/>
        </a:defRPr>
      </a:lvl5pPr>
      <a:lvl6pPr marL="0" marR="0" indent="0" algn="l" defTabSz="914400" rtl="0" latinLnBrk="0">
        <a:lnSpc>
          <a:spcPct val="100000"/>
        </a:lnSpc>
        <a:spcBef>
          <a:spcPts val="0"/>
        </a:spcBef>
        <a:spcAft>
          <a:spcPts val="0"/>
        </a:spcAft>
        <a:buClrTx/>
        <a:buSzTx/>
        <a:buFontTx/>
        <a:buNone/>
        <a:defRPr sz="7200" b="1" i="0" u="none" strike="noStrike" cap="none" spc="0" baseline="0">
          <a:solidFill>
            <a:srgbClr val="FFB000"/>
          </a:solidFill>
          <a:uFillTx/>
          <a:latin typeface="Tahoma" panose="020B0604030504040204"/>
          <a:ea typeface="Tahoma" panose="020B0604030504040204"/>
          <a:cs typeface="Tahoma" panose="020B0604030504040204"/>
          <a:sym typeface="Tahoma" panose="020B0604030504040204"/>
        </a:defRPr>
      </a:lvl6pPr>
      <a:lvl7pPr marL="0" marR="0" indent="0" algn="l" defTabSz="914400" rtl="0" latinLnBrk="0">
        <a:lnSpc>
          <a:spcPct val="100000"/>
        </a:lnSpc>
        <a:spcBef>
          <a:spcPts val="0"/>
        </a:spcBef>
        <a:spcAft>
          <a:spcPts val="0"/>
        </a:spcAft>
        <a:buClrTx/>
        <a:buSzTx/>
        <a:buFontTx/>
        <a:buNone/>
        <a:defRPr sz="7200" b="1" i="0" u="none" strike="noStrike" cap="none" spc="0" baseline="0">
          <a:solidFill>
            <a:srgbClr val="FFB000"/>
          </a:solidFill>
          <a:uFillTx/>
          <a:latin typeface="Tahoma" panose="020B0604030504040204"/>
          <a:ea typeface="Tahoma" panose="020B0604030504040204"/>
          <a:cs typeface="Tahoma" panose="020B0604030504040204"/>
          <a:sym typeface="Tahoma" panose="020B0604030504040204"/>
        </a:defRPr>
      </a:lvl7pPr>
      <a:lvl8pPr marL="0" marR="0" indent="0" algn="l" defTabSz="914400" rtl="0" latinLnBrk="0">
        <a:lnSpc>
          <a:spcPct val="100000"/>
        </a:lnSpc>
        <a:spcBef>
          <a:spcPts val="0"/>
        </a:spcBef>
        <a:spcAft>
          <a:spcPts val="0"/>
        </a:spcAft>
        <a:buClrTx/>
        <a:buSzTx/>
        <a:buFontTx/>
        <a:buNone/>
        <a:defRPr sz="7200" b="1" i="0" u="none" strike="noStrike" cap="none" spc="0" baseline="0">
          <a:solidFill>
            <a:srgbClr val="FFB000"/>
          </a:solidFill>
          <a:uFillTx/>
          <a:latin typeface="Tahoma" panose="020B0604030504040204"/>
          <a:ea typeface="Tahoma" panose="020B0604030504040204"/>
          <a:cs typeface="Tahoma" panose="020B0604030504040204"/>
          <a:sym typeface="Tahoma" panose="020B0604030504040204"/>
        </a:defRPr>
      </a:lvl8pPr>
      <a:lvl9pPr marL="0" marR="0" indent="0" algn="l" defTabSz="914400" rtl="0" latinLnBrk="0">
        <a:lnSpc>
          <a:spcPct val="100000"/>
        </a:lnSpc>
        <a:spcBef>
          <a:spcPts val="0"/>
        </a:spcBef>
        <a:spcAft>
          <a:spcPts val="0"/>
        </a:spcAft>
        <a:buClrTx/>
        <a:buSzTx/>
        <a:buFontTx/>
        <a:buNone/>
        <a:defRPr sz="7200" b="1" i="0" u="none" strike="noStrike" cap="none" spc="0" baseline="0">
          <a:solidFill>
            <a:srgbClr val="FFB000"/>
          </a:solidFill>
          <a:uFillTx/>
          <a:latin typeface="Tahoma" panose="020B0604030504040204"/>
          <a:ea typeface="Tahoma" panose="020B0604030504040204"/>
          <a:cs typeface="Tahoma" panose="020B0604030504040204"/>
          <a:sym typeface="Tahoma" panose="020B0604030504040204"/>
        </a:defRPr>
      </a:lvl9pPr>
    </p:titleStyle>
    <p:bodyStyle>
      <a:lvl1pPr marL="0" marR="0" indent="0" algn="l" defTabSz="914400" rtl="0" latinLnBrk="0">
        <a:lnSpc>
          <a:spcPct val="100000"/>
        </a:lnSpc>
        <a:spcBef>
          <a:spcPts val="0"/>
        </a:spcBef>
        <a:spcAft>
          <a:spcPts val="0"/>
        </a:spcAft>
        <a:buClrTx/>
        <a:buSzTx/>
        <a:buFontTx/>
        <a:buNone/>
        <a:defRPr sz="1800" b="0" i="0" u="none" strike="noStrike" cap="none" spc="0" baseline="0">
          <a:solidFill>
            <a:srgbClr val="000000"/>
          </a:solidFill>
          <a:uFillTx/>
          <a:latin typeface="Calibri"/>
          <a:ea typeface="Calibri"/>
          <a:cs typeface="Calibri"/>
          <a:sym typeface="Calibri"/>
        </a:defRPr>
      </a:lvl1pPr>
      <a:lvl2pPr marL="0" marR="0" indent="457200" algn="l" defTabSz="914400" rtl="0" latinLnBrk="0">
        <a:lnSpc>
          <a:spcPct val="100000"/>
        </a:lnSpc>
        <a:spcBef>
          <a:spcPts val="0"/>
        </a:spcBef>
        <a:spcAft>
          <a:spcPts val="0"/>
        </a:spcAft>
        <a:buClrTx/>
        <a:buSzTx/>
        <a:buFontTx/>
        <a:buNone/>
        <a:defRPr sz="1800" b="0" i="0" u="none" strike="noStrike" cap="none" spc="0" baseline="0">
          <a:solidFill>
            <a:srgbClr val="000000"/>
          </a:solidFill>
          <a:uFillTx/>
          <a:latin typeface="Calibri"/>
          <a:ea typeface="Calibri"/>
          <a:cs typeface="Calibri"/>
          <a:sym typeface="Calibri"/>
        </a:defRPr>
      </a:lvl2pPr>
      <a:lvl3pPr marL="0" marR="0" indent="914400" algn="l" defTabSz="914400" rtl="0" latinLnBrk="0">
        <a:lnSpc>
          <a:spcPct val="100000"/>
        </a:lnSpc>
        <a:spcBef>
          <a:spcPts val="0"/>
        </a:spcBef>
        <a:spcAft>
          <a:spcPts val="0"/>
        </a:spcAft>
        <a:buClrTx/>
        <a:buSzTx/>
        <a:buFontTx/>
        <a:buNone/>
        <a:defRPr sz="1800" b="0" i="0" u="none" strike="noStrike" cap="none" spc="0" baseline="0">
          <a:solidFill>
            <a:srgbClr val="000000"/>
          </a:solidFill>
          <a:uFillTx/>
          <a:latin typeface="Calibri"/>
          <a:ea typeface="Calibri"/>
          <a:cs typeface="Calibri"/>
          <a:sym typeface="Calibri"/>
        </a:defRPr>
      </a:lvl3pPr>
      <a:lvl4pPr marL="0" marR="0" indent="1371600" algn="l" defTabSz="914400" rtl="0" latinLnBrk="0">
        <a:lnSpc>
          <a:spcPct val="100000"/>
        </a:lnSpc>
        <a:spcBef>
          <a:spcPts val="0"/>
        </a:spcBef>
        <a:spcAft>
          <a:spcPts val="0"/>
        </a:spcAft>
        <a:buClrTx/>
        <a:buSzTx/>
        <a:buFontTx/>
        <a:buNone/>
        <a:defRPr sz="1800" b="0" i="0" u="none" strike="noStrike" cap="none" spc="0" baseline="0">
          <a:solidFill>
            <a:srgbClr val="000000"/>
          </a:solidFill>
          <a:uFillTx/>
          <a:latin typeface="Calibri"/>
          <a:ea typeface="Calibri"/>
          <a:cs typeface="Calibri"/>
          <a:sym typeface="Calibri"/>
        </a:defRPr>
      </a:lvl4pPr>
      <a:lvl5pPr marL="0" marR="0" indent="1828800" algn="l" defTabSz="914400" rtl="0" latinLnBrk="0">
        <a:lnSpc>
          <a:spcPct val="100000"/>
        </a:lnSpc>
        <a:spcBef>
          <a:spcPts val="0"/>
        </a:spcBef>
        <a:spcAft>
          <a:spcPts val="0"/>
        </a:spcAft>
        <a:buClrTx/>
        <a:buSzTx/>
        <a:buFontTx/>
        <a:buNone/>
        <a:defRPr sz="1800" b="0" i="0" u="none" strike="noStrike" cap="none" spc="0" baseline="0">
          <a:solidFill>
            <a:srgbClr val="000000"/>
          </a:solidFill>
          <a:uFillTx/>
          <a:latin typeface="Calibri"/>
          <a:ea typeface="Calibri"/>
          <a:cs typeface="Calibri"/>
          <a:sym typeface="Calibri"/>
        </a:defRPr>
      </a:lvl5pPr>
      <a:lvl6pPr marL="0" marR="0" indent="2286000" algn="l" defTabSz="914400" rtl="0" latinLnBrk="0">
        <a:lnSpc>
          <a:spcPct val="100000"/>
        </a:lnSpc>
        <a:spcBef>
          <a:spcPts val="0"/>
        </a:spcBef>
        <a:spcAft>
          <a:spcPts val="0"/>
        </a:spcAft>
        <a:buClrTx/>
        <a:buSzTx/>
        <a:buFontTx/>
        <a:buNone/>
        <a:defRPr sz="1800" b="0" i="0" u="none" strike="noStrike" cap="none" spc="0" baseline="0">
          <a:solidFill>
            <a:srgbClr val="000000"/>
          </a:solidFill>
          <a:uFillTx/>
          <a:latin typeface="Calibri"/>
          <a:ea typeface="Calibri"/>
          <a:cs typeface="Calibri"/>
          <a:sym typeface="Calibri"/>
        </a:defRPr>
      </a:lvl6pPr>
      <a:lvl7pPr marL="0" marR="0" indent="2743200" algn="l" defTabSz="914400" rtl="0" latinLnBrk="0">
        <a:lnSpc>
          <a:spcPct val="100000"/>
        </a:lnSpc>
        <a:spcBef>
          <a:spcPts val="0"/>
        </a:spcBef>
        <a:spcAft>
          <a:spcPts val="0"/>
        </a:spcAft>
        <a:buClrTx/>
        <a:buSzTx/>
        <a:buFontTx/>
        <a:buNone/>
        <a:defRPr sz="1800" b="0" i="0" u="none" strike="noStrike" cap="none" spc="0" baseline="0">
          <a:solidFill>
            <a:srgbClr val="000000"/>
          </a:solidFill>
          <a:uFillTx/>
          <a:latin typeface="Calibri"/>
          <a:ea typeface="Calibri"/>
          <a:cs typeface="Calibri"/>
          <a:sym typeface="Calibri"/>
        </a:defRPr>
      </a:lvl7pPr>
      <a:lvl8pPr marL="0" marR="0" indent="3200400" algn="l" defTabSz="914400" rtl="0" latinLnBrk="0">
        <a:lnSpc>
          <a:spcPct val="100000"/>
        </a:lnSpc>
        <a:spcBef>
          <a:spcPts val="0"/>
        </a:spcBef>
        <a:spcAft>
          <a:spcPts val="0"/>
        </a:spcAft>
        <a:buClrTx/>
        <a:buSzTx/>
        <a:buFontTx/>
        <a:buNone/>
        <a:defRPr sz="1800" b="0" i="0" u="none" strike="noStrike" cap="none" spc="0" baseline="0">
          <a:solidFill>
            <a:srgbClr val="000000"/>
          </a:solidFill>
          <a:uFillTx/>
          <a:latin typeface="Calibri"/>
          <a:ea typeface="Calibri"/>
          <a:cs typeface="Calibri"/>
          <a:sym typeface="Calibri"/>
        </a:defRPr>
      </a:lvl8pPr>
      <a:lvl9pPr marL="0" marR="0" indent="3657600" algn="l" defTabSz="914400" rtl="0" latinLnBrk="0">
        <a:lnSpc>
          <a:spcPct val="100000"/>
        </a:lnSpc>
        <a:spcBef>
          <a:spcPts val="0"/>
        </a:spcBef>
        <a:spcAft>
          <a:spcPts val="0"/>
        </a:spcAft>
        <a:buClrTx/>
        <a:buSzTx/>
        <a:buFontTx/>
        <a:buNone/>
        <a:defRPr sz="1800" b="0" i="0" u="none" strike="noStrike" cap="none" spc="0" baseline="0">
          <a:solidFill>
            <a:srgbClr val="000000"/>
          </a:solidFill>
          <a:uFillTx/>
          <a:latin typeface="Calibri"/>
          <a:ea typeface="Calibri"/>
          <a:cs typeface="Calibri"/>
          <a:sym typeface="Calibri"/>
        </a:defRPr>
      </a:lvl9pPr>
    </p:bodyStyle>
    <p:otherStyle>
      <a:lvl1pPr marL="0" marR="0" indent="0" algn="r" defTabSz="914400" rtl="0" latinLnBrk="0">
        <a:lnSpc>
          <a:spcPct val="100000"/>
        </a:lnSpc>
        <a:spcBef>
          <a:spcPts val="0"/>
        </a:spcBef>
        <a:spcAft>
          <a:spcPts val="0"/>
        </a:spcAft>
        <a:buClrTx/>
        <a:buSzTx/>
        <a:buFontTx/>
        <a:buNone/>
        <a:defRPr sz="1800" b="0" i="0" u="none" strike="noStrike" cap="none" spc="0" baseline="0">
          <a:solidFill>
            <a:schemeClr val="tx1"/>
          </a:solidFill>
          <a:uFillTx/>
          <a:latin typeface="+mn-lt"/>
          <a:ea typeface="+mn-ea"/>
          <a:cs typeface="+mn-cs"/>
          <a:sym typeface="Helvetica"/>
        </a:defRPr>
      </a:lvl1pPr>
      <a:lvl2pPr marL="0" marR="0" indent="0" algn="r" defTabSz="914400" rtl="0" latinLnBrk="0">
        <a:lnSpc>
          <a:spcPct val="100000"/>
        </a:lnSpc>
        <a:spcBef>
          <a:spcPts val="0"/>
        </a:spcBef>
        <a:spcAft>
          <a:spcPts val="0"/>
        </a:spcAft>
        <a:buClrTx/>
        <a:buSzTx/>
        <a:buFontTx/>
        <a:buNone/>
        <a:defRPr sz="1800" b="0" i="0" u="none" strike="noStrike" cap="none" spc="0" baseline="0">
          <a:solidFill>
            <a:schemeClr val="tx1"/>
          </a:solidFill>
          <a:uFillTx/>
          <a:latin typeface="+mn-lt"/>
          <a:ea typeface="+mn-ea"/>
          <a:cs typeface="+mn-cs"/>
          <a:sym typeface="Helvetica"/>
        </a:defRPr>
      </a:lvl2pPr>
      <a:lvl3pPr marL="0" marR="0" indent="0" algn="r" defTabSz="914400" rtl="0" latinLnBrk="0">
        <a:lnSpc>
          <a:spcPct val="100000"/>
        </a:lnSpc>
        <a:spcBef>
          <a:spcPts val="0"/>
        </a:spcBef>
        <a:spcAft>
          <a:spcPts val="0"/>
        </a:spcAft>
        <a:buClrTx/>
        <a:buSzTx/>
        <a:buFontTx/>
        <a:buNone/>
        <a:defRPr sz="1800" b="0" i="0" u="none" strike="noStrike" cap="none" spc="0" baseline="0">
          <a:solidFill>
            <a:schemeClr val="tx1"/>
          </a:solidFill>
          <a:uFillTx/>
          <a:latin typeface="+mn-lt"/>
          <a:ea typeface="+mn-ea"/>
          <a:cs typeface="+mn-cs"/>
          <a:sym typeface="Helvetica"/>
        </a:defRPr>
      </a:lvl3pPr>
      <a:lvl4pPr marL="0" marR="0" indent="0" algn="r" defTabSz="914400" rtl="0" latinLnBrk="0">
        <a:lnSpc>
          <a:spcPct val="100000"/>
        </a:lnSpc>
        <a:spcBef>
          <a:spcPts val="0"/>
        </a:spcBef>
        <a:spcAft>
          <a:spcPts val="0"/>
        </a:spcAft>
        <a:buClrTx/>
        <a:buSzTx/>
        <a:buFontTx/>
        <a:buNone/>
        <a:defRPr sz="1800" b="0" i="0" u="none" strike="noStrike" cap="none" spc="0" baseline="0">
          <a:solidFill>
            <a:schemeClr val="tx1"/>
          </a:solidFill>
          <a:uFillTx/>
          <a:latin typeface="+mn-lt"/>
          <a:ea typeface="+mn-ea"/>
          <a:cs typeface="+mn-cs"/>
          <a:sym typeface="Helvetica"/>
        </a:defRPr>
      </a:lvl4pPr>
      <a:lvl5pPr marL="0" marR="0" indent="0" algn="r" defTabSz="914400" rtl="0" latinLnBrk="0">
        <a:lnSpc>
          <a:spcPct val="100000"/>
        </a:lnSpc>
        <a:spcBef>
          <a:spcPts val="0"/>
        </a:spcBef>
        <a:spcAft>
          <a:spcPts val="0"/>
        </a:spcAft>
        <a:buClrTx/>
        <a:buSzTx/>
        <a:buFontTx/>
        <a:buNone/>
        <a:defRPr sz="1800" b="0" i="0" u="none" strike="noStrike" cap="none" spc="0" baseline="0">
          <a:solidFill>
            <a:schemeClr val="tx1"/>
          </a:solidFill>
          <a:uFillTx/>
          <a:latin typeface="+mn-lt"/>
          <a:ea typeface="+mn-ea"/>
          <a:cs typeface="+mn-cs"/>
          <a:sym typeface="Helvetica"/>
        </a:defRPr>
      </a:lvl5pPr>
      <a:lvl6pPr marL="0" marR="0" indent="0" algn="r" defTabSz="914400" rtl="0" latinLnBrk="0">
        <a:lnSpc>
          <a:spcPct val="100000"/>
        </a:lnSpc>
        <a:spcBef>
          <a:spcPts val="0"/>
        </a:spcBef>
        <a:spcAft>
          <a:spcPts val="0"/>
        </a:spcAft>
        <a:buClrTx/>
        <a:buSzTx/>
        <a:buFontTx/>
        <a:buNone/>
        <a:defRPr sz="1800" b="0" i="0" u="none" strike="noStrike" cap="none" spc="0" baseline="0">
          <a:solidFill>
            <a:schemeClr val="tx1"/>
          </a:solidFill>
          <a:uFillTx/>
          <a:latin typeface="+mn-lt"/>
          <a:ea typeface="+mn-ea"/>
          <a:cs typeface="+mn-cs"/>
          <a:sym typeface="Helvetica"/>
        </a:defRPr>
      </a:lvl6pPr>
      <a:lvl7pPr marL="0" marR="0" indent="0" algn="r" defTabSz="914400" rtl="0" latinLnBrk="0">
        <a:lnSpc>
          <a:spcPct val="100000"/>
        </a:lnSpc>
        <a:spcBef>
          <a:spcPts val="0"/>
        </a:spcBef>
        <a:spcAft>
          <a:spcPts val="0"/>
        </a:spcAft>
        <a:buClrTx/>
        <a:buSzTx/>
        <a:buFontTx/>
        <a:buNone/>
        <a:defRPr sz="1800" b="0" i="0" u="none" strike="noStrike" cap="none" spc="0" baseline="0">
          <a:solidFill>
            <a:schemeClr val="tx1"/>
          </a:solidFill>
          <a:uFillTx/>
          <a:latin typeface="+mn-lt"/>
          <a:ea typeface="+mn-ea"/>
          <a:cs typeface="+mn-cs"/>
          <a:sym typeface="Helvetica"/>
        </a:defRPr>
      </a:lvl7pPr>
      <a:lvl8pPr marL="0" marR="0" indent="0" algn="r" defTabSz="914400" rtl="0" latinLnBrk="0">
        <a:lnSpc>
          <a:spcPct val="100000"/>
        </a:lnSpc>
        <a:spcBef>
          <a:spcPts val="0"/>
        </a:spcBef>
        <a:spcAft>
          <a:spcPts val="0"/>
        </a:spcAft>
        <a:buClrTx/>
        <a:buSzTx/>
        <a:buFontTx/>
        <a:buNone/>
        <a:defRPr sz="1800" b="0" i="0" u="none" strike="noStrike" cap="none" spc="0" baseline="0">
          <a:solidFill>
            <a:schemeClr val="tx1"/>
          </a:solidFill>
          <a:uFillTx/>
          <a:latin typeface="+mn-lt"/>
          <a:ea typeface="+mn-ea"/>
          <a:cs typeface="+mn-cs"/>
          <a:sym typeface="Helvetica"/>
        </a:defRPr>
      </a:lvl8pPr>
      <a:lvl9pPr marL="0" marR="0" indent="0" algn="r" defTabSz="914400" rtl="0" latinLnBrk="0">
        <a:lnSpc>
          <a:spcPct val="100000"/>
        </a:lnSpc>
        <a:spcBef>
          <a:spcPts val="0"/>
        </a:spcBef>
        <a:spcAft>
          <a:spcPts val="0"/>
        </a:spcAft>
        <a:buClrTx/>
        <a:buSzTx/>
        <a:buFontTx/>
        <a:buNone/>
        <a:defRPr sz="1800" b="0" i="0" u="none" strike="noStrike" cap="none" spc="0" baseline="0">
          <a:solidFill>
            <a:schemeClr val="tx1"/>
          </a:solidFill>
          <a:uFillTx/>
          <a:latin typeface="+mn-lt"/>
          <a:ea typeface="+mn-ea"/>
          <a:cs typeface="+mn-cs"/>
          <a:sym typeface="Helvetica"/>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7" Type="http://schemas.openxmlformats.org/officeDocument/2006/relationships/slideLayout" Target="../slideLayouts/slideLayout3.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4" name="object 2"/>
          <p:cNvGrpSpPr/>
          <p:nvPr/>
        </p:nvGrpSpPr>
        <p:grpSpPr>
          <a:xfrm>
            <a:off x="-1" y="8034518"/>
            <a:ext cx="2641159" cy="2252482"/>
            <a:chOff x="0" y="0"/>
            <a:chExt cx="2641157" cy="2252480"/>
          </a:xfrm>
        </p:grpSpPr>
        <p:sp>
          <p:nvSpPr>
            <p:cNvPr id="72" name="Shape"/>
            <p:cNvSpPr/>
            <p:nvPr/>
          </p:nvSpPr>
          <p:spPr>
            <a:xfrm>
              <a:off x="2470043" y="2165769"/>
              <a:ext cx="54083" cy="86712"/>
            </a:xfrm>
            <a:custGeom>
              <a:avLst/>
              <a:gdLst/>
              <a:ahLst/>
              <a:cxnLst>
                <a:cxn ang="0">
                  <a:pos x="wd2" y="hd2"/>
                </a:cxn>
                <a:cxn ang="5400000">
                  <a:pos x="wd2" y="hd2"/>
                </a:cxn>
                <a:cxn ang="10800000">
                  <a:pos x="wd2" y="hd2"/>
                </a:cxn>
                <a:cxn ang="16200000">
                  <a:pos x="wd2" y="hd2"/>
                </a:cxn>
              </a:cxnLst>
              <a:rect l="0" t="0" r="r" b="b"/>
              <a:pathLst>
                <a:path w="21600" h="21600" extrusionOk="0">
                  <a:moveTo>
                    <a:pt x="7805" y="21600"/>
                  </a:moveTo>
                  <a:lnTo>
                    <a:pt x="0" y="21600"/>
                  </a:lnTo>
                  <a:lnTo>
                    <a:pt x="1925" y="19143"/>
                  </a:lnTo>
                  <a:lnTo>
                    <a:pt x="6255" y="13347"/>
                  </a:lnTo>
                  <a:lnTo>
                    <a:pt x="10372" y="7552"/>
                  </a:lnTo>
                  <a:lnTo>
                    <a:pt x="14279" y="1756"/>
                  </a:lnTo>
                  <a:lnTo>
                    <a:pt x="14842" y="702"/>
                  </a:lnTo>
                  <a:lnTo>
                    <a:pt x="17095" y="0"/>
                  </a:lnTo>
                  <a:lnTo>
                    <a:pt x="18784" y="702"/>
                  </a:lnTo>
                  <a:lnTo>
                    <a:pt x="20474" y="1054"/>
                  </a:lnTo>
                  <a:lnTo>
                    <a:pt x="21600" y="2459"/>
                  </a:lnTo>
                  <a:lnTo>
                    <a:pt x="20474" y="3512"/>
                  </a:lnTo>
                  <a:lnTo>
                    <a:pt x="16567" y="9363"/>
                  </a:lnTo>
                  <a:lnTo>
                    <a:pt x="12449" y="15279"/>
                  </a:lnTo>
                  <a:lnTo>
                    <a:pt x="8120" y="21195"/>
                  </a:lnTo>
                  <a:lnTo>
                    <a:pt x="7805" y="21600"/>
                  </a:lnTo>
                  <a:close/>
                </a:path>
              </a:pathLst>
            </a:custGeom>
            <a:solidFill>
              <a:srgbClr val="000000">
                <a:alpha val="68629"/>
              </a:srgbClr>
            </a:solidFill>
            <a:ln w="12700" cap="flat">
              <a:noFill/>
              <a:miter lim="400000"/>
            </a:ln>
            <a:effectLst/>
          </p:spPr>
          <p:txBody>
            <a:bodyPr wrap="square" lIns="45719" tIns="45719" rIns="45719" bIns="45719" numCol="1" anchor="t">
              <a:noAutofit/>
            </a:bodyPr>
            <a:lstStyle/>
            <a:p/>
          </p:txBody>
        </p:sp>
        <p:sp>
          <p:nvSpPr>
            <p:cNvPr id="73" name="Shape"/>
            <p:cNvSpPr/>
            <p:nvPr/>
          </p:nvSpPr>
          <p:spPr>
            <a:xfrm>
              <a:off x="2541046" y="1972599"/>
              <a:ext cx="47942" cy="115621"/>
            </a:xfrm>
            <a:custGeom>
              <a:avLst/>
              <a:gdLst/>
              <a:ahLst/>
              <a:cxnLst>
                <a:cxn ang="0">
                  <a:pos x="wd2" y="hd2"/>
                </a:cxn>
                <a:cxn ang="5400000">
                  <a:pos x="wd2" y="hd2"/>
                </a:cxn>
                <a:cxn ang="10800000">
                  <a:pos x="wd2" y="hd2"/>
                </a:cxn>
                <a:cxn ang="16200000">
                  <a:pos x="wd2" y="hd2"/>
                </a:cxn>
              </a:cxnLst>
              <a:rect l="0" t="0" r="r" b="b"/>
              <a:pathLst>
                <a:path w="21600" h="21600" extrusionOk="0">
                  <a:moveTo>
                    <a:pt x="5718" y="21600"/>
                  </a:moveTo>
                  <a:lnTo>
                    <a:pt x="3176" y="21600"/>
                  </a:lnTo>
                  <a:lnTo>
                    <a:pt x="1271" y="21337"/>
                  </a:lnTo>
                  <a:lnTo>
                    <a:pt x="0" y="20546"/>
                  </a:lnTo>
                  <a:lnTo>
                    <a:pt x="636" y="19493"/>
                  </a:lnTo>
                  <a:lnTo>
                    <a:pt x="4328" y="14949"/>
                  </a:lnTo>
                  <a:lnTo>
                    <a:pt x="7782" y="10405"/>
                  </a:lnTo>
                  <a:lnTo>
                    <a:pt x="10998" y="5861"/>
                  </a:lnTo>
                  <a:lnTo>
                    <a:pt x="13977" y="1317"/>
                  </a:lnTo>
                  <a:lnTo>
                    <a:pt x="14612" y="527"/>
                  </a:lnTo>
                  <a:lnTo>
                    <a:pt x="16518" y="0"/>
                  </a:lnTo>
                  <a:lnTo>
                    <a:pt x="20329" y="527"/>
                  </a:lnTo>
                  <a:lnTo>
                    <a:pt x="21600" y="1317"/>
                  </a:lnTo>
                  <a:lnTo>
                    <a:pt x="20965" y="2107"/>
                  </a:lnTo>
                  <a:lnTo>
                    <a:pt x="17987" y="6692"/>
                  </a:lnTo>
                  <a:lnTo>
                    <a:pt x="14771" y="11327"/>
                  </a:lnTo>
                  <a:lnTo>
                    <a:pt x="11316" y="15961"/>
                  </a:lnTo>
                  <a:lnTo>
                    <a:pt x="6988" y="21337"/>
                  </a:lnTo>
                  <a:lnTo>
                    <a:pt x="5718" y="21600"/>
                  </a:lnTo>
                  <a:close/>
                </a:path>
              </a:pathLst>
            </a:custGeom>
            <a:solidFill>
              <a:srgbClr val="000000">
                <a:alpha val="68629"/>
              </a:srgbClr>
            </a:solidFill>
            <a:ln w="12700" cap="flat">
              <a:noFill/>
              <a:miter lim="400000"/>
            </a:ln>
            <a:effectLst/>
          </p:spPr>
          <p:txBody>
            <a:bodyPr wrap="square" lIns="45719" tIns="45719" rIns="45719" bIns="45719" numCol="1" anchor="t">
              <a:noAutofit/>
            </a:bodyPr>
            <a:lstStyle/>
            <a:p/>
          </p:txBody>
        </p:sp>
        <p:sp>
          <p:nvSpPr>
            <p:cNvPr id="74" name="Shape"/>
            <p:cNvSpPr/>
            <p:nvPr/>
          </p:nvSpPr>
          <p:spPr>
            <a:xfrm>
              <a:off x="2594627" y="1772378"/>
              <a:ext cx="35251" cy="118441"/>
            </a:xfrm>
            <a:custGeom>
              <a:avLst/>
              <a:gdLst/>
              <a:ahLst/>
              <a:cxnLst>
                <a:cxn ang="0">
                  <a:pos x="wd2" y="hd2"/>
                </a:cxn>
                <a:cxn ang="5400000">
                  <a:pos x="wd2" y="hd2"/>
                </a:cxn>
                <a:cxn ang="10800000">
                  <a:pos x="wd2" y="hd2"/>
                </a:cxn>
                <a:cxn ang="16200000">
                  <a:pos x="wd2" y="hd2"/>
                </a:cxn>
              </a:cxnLst>
              <a:rect l="0" t="0" r="r" b="b"/>
              <a:pathLst>
                <a:path w="21600" h="21600" extrusionOk="0">
                  <a:moveTo>
                    <a:pt x="7776" y="21600"/>
                  </a:moveTo>
                  <a:lnTo>
                    <a:pt x="4320" y="21600"/>
                  </a:lnTo>
                  <a:lnTo>
                    <a:pt x="1728" y="21343"/>
                  </a:lnTo>
                  <a:lnTo>
                    <a:pt x="0" y="20571"/>
                  </a:lnTo>
                  <a:lnTo>
                    <a:pt x="0" y="19800"/>
                  </a:lnTo>
                  <a:lnTo>
                    <a:pt x="3078" y="15175"/>
                  </a:lnTo>
                  <a:lnTo>
                    <a:pt x="5832" y="10575"/>
                  </a:lnTo>
                  <a:lnTo>
                    <a:pt x="8262" y="6023"/>
                  </a:lnTo>
                  <a:lnTo>
                    <a:pt x="10368" y="1543"/>
                  </a:lnTo>
                  <a:lnTo>
                    <a:pt x="10368" y="771"/>
                  </a:lnTo>
                  <a:lnTo>
                    <a:pt x="12960" y="0"/>
                  </a:lnTo>
                  <a:lnTo>
                    <a:pt x="16415" y="257"/>
                  </a:lnTo>
                  <a:lnTo>
                    <a:pt x="19008" y="257"/>
                  </a:lnTo>
                  <a:lnTo>
                    <a:pt x="21600" y="1029"/>
                  </a:lnTo>
                  <a:lnTo>
                    <a:pt x="20736" y="2057"/>
                  </a:lnTo>
                  <a:lnTo>
                    <a:pt x="18630" y="6686"/>
                  </a:lnTo>
                  <a:lnTo>
                    <a:pt x="16200" y="11314"/>
                  </a:lnTo>
                  <a:lnTo>
                    <a:pt x="13446" y="15943"/>
                  </a:lnTo>
                  <a:lnTo>
                    <a:pt x="10367" y="20571"/>
                  </a:lnTo>
                  <a:lnTo>
                    <a:pt x="9504" y="21086"/>
                  </a:lnTo>
                  <a:lnTo>
                    <a:pt x="7776" y="21600"/>
                  </a:lnTo>
                  <a:close/>
                </a:path>
              </a:pathLst>
            </a:custGeom>
            <a:solidFill>
              <a:srgbClr val="000000">
                <a:alpha val="68629"/>
              </a:srgbClr>
            </a:solidFill>
            <a:ln w="12700" cap="flat">
              <a:noFill/>
              <a:miter lim="400000"/>
            </a:ln>
            <a:effectLst/>
          </p:spPr>
          <p:txBody>
            <a:bodyPr wrap="square" lIns="45719" tIns="45719" rIns="45719" bIns="45719" numCol="1" anchor="t">
              <a:noAutofit/>
            </a:bodyPr>
            <a:lstStyle/>
            <a:p/>
          </p:txBody>
        </p:sp>
        <p:sp>
          <p:nvSpPr>
            <p:cNvPr id="75" name="Shape"/>
            <p:cNvSpPr/>
            <p:nvPr/>
          </p:nvSpPr>
          <p:spPr>
            <a:xfrm>
              <a:off x="2621417" y="1565107"/>
              <a:ext cx="19741" cy="122671"/>
            </a:xfrm>
            <a:custGeom>
              <a:avLst/>
              <a:gdLst/>
              <a:ahLst/>
              <a:cxnLst>
                <a:cxn ang="0">
                  <a:pos x="wd2" y="hd2"/>
                </a:cxn>
                <a:cxn ang="5400000">
                  <a:pos x="wd2" y="hd2"/>
                </a:cxn>
                <a:cxn ang="10800000">
                  <a:pos x="wd2" y="hd2"/>
                </a:cxn>
                <a:cxn ang="16200000">
                  <a:pos x="wd2" y="hd2"/>
                </a:cxn>
              </a:cxnLst>
              <a:rect l="0" t="0" r="r" b="b"/>
              <a:pathLst>
                <a:path w="21600" h="21600" extrusionOk="0">
                  <a:moveTo>
                    <a:pt x="13886" y="21600"/>
                  </a:moveTo>
                  <a:lnTo>
                    <a:pt x="3086" y="21600"/>
                  </a:lnTo>
                  <a:lnTo>
                    <a:pt x="0" y="20855"/>
                  </a:lnTo>
                  <a:lnTo>
                    <a:pt x="0" y="20110"/>
                  </a:lnTo>
                  <a:lnTo>
                    <a:pt x="1784" y="15641"/>
                  </a:lnTo>
                  <a:lnTo>
                    <a:pt x="2699" y="11172"/>
                  </a:lnTo>
                  <a:lnTo>
                    <a:pt x="3034" y="6742"/>
                  </a:lnTo>
                  <a:lnTo>
                    <a:pt x="3086" y="745"/>
                  </a:lnTo>
                  <a:lnTo>
                    <a:pt x="7714" y="0"/>
                  </a:lnTo>
                  <a:lnTo>
                    <a:pt x="16971" y="0"/>
                  </a:lnTo>
                  <a:lnTo>
                    <a:pt x="21600" y="745"/>
                  </a:lnTo>
                  <a:lnTo>
                    <a:pt x="21600" y="2234"/>
                  </a:lnTo>
                  <a:lnTo>
                    <a:pt x="21335" y="6742"/>
                  </a:lnTo>
                  <a:lnTo>
                    <a:pt x="20636" y="11297"/>
                  </a:lnTo>
                  <a:lnTo>
                    <a:pt x="19647" y="15851"/>
                  </a:lnTo>
                  <a:lnTo>
                    <a:pt x="18577" y="20110"/>
                  </a:lnTo>
                  <a:lnTo>
                    <a:pt x="18514" y="20855"/>
                  </a:lnTo>
                  <a:lnTo>
                    <a:pt x="13886" y="21600"/>
                  </a:lnTo>
                  <a:close/>
                </a:path>
              </a:pathLst>
            </a:custGeom>
            <a:solidFill>
              <a:srgbClr val="000000">
                <a:alpha val="68629"/>
              </a:srgbClr>
            </a:solidFill>
            <a:ln w="12700" cap="flat">
              <a:noFill/>
              <a:miter lim="400000"/>
            </a:ln>
            <a:effectLst/>
          </p:spPr>
          <p:txBody>
            <a:bodyPr wrap="square" lIns="45719" tIns="45719" rIns="45719" bIns="45719" numCol="1" anchor="t">
              <a:noAutofit/>
            </a:bodyPr>
            <a:lstStyle/>
            <a:p/>
          </p:txBody>
        </p:sp>
        <p:sp>
          <p:nvSpPr>
            <p:cNvPr id="76" name="Shape"/>
            <p:cNvSpPr/>
            <p:nvPr/>
          </p:nvSpPr>
          <p:spPr>
            <a:xfrm>
              <a:off x="2611546" y="1359246"/>
              <a:ext cx="26791" cy="119851"/>
            </a:xfrm>
            <a:custGeom>
              <a:avLst/>
              <a:gdLst/>
              <a:ahLst/>
              <a:cxnLst>
                <a:cxn ang="0">
                  <a:pos x="wd2" y="hd2"/>
                </a:cxn>
                <a:cxn ang="5400000">
                  <a:pos x="wd2" y="hd2"/>
                </a:cxn>
                <a:cxn ang="10800000">
                  <a:pos x="wd2" y="hd2"/>
                </a:cxn>
                <a:cxn ang="16200000">
                  <a:pos x="wd2" y="hd2"/>
                </a:cxn>
              </a:cxnLst>
              <a:rect l="0" t="0" r="r" b="b"/>
              <a:pathLst>
                <a:path w="21600" h="21600" extrusionOk="0">
                  <a:moveTo>
                    <a:pt x="14779" y="21600"/>
                  </a:moveTo>
                  <a:lnTo>
                    <a:pt x="11368" y="21600"/>
                  </a:lnTo>
                  <a:lnTo>
                    <a:pt x="7958" y="21092"/>
                  </a:lnTo>
                  <a:lnTo>
                    <a:pt x="7862" y="19821"/>
                  </a:lnTo>
                  <a:lnTo>
                    <a:pt x="6235" y="15501"/>
                  </a:lnTo>
                  <a:lnTo>
                    <a:pt x="4405" y="10927"/>
                  </a:lnTo>
                  <a:lnTo>
                    <a:pt x="2362" y="6353"/>
                  </a:lnTo>
                  <a:lnTo>
                    <a:pt x="0" y="1779"/>
                  </a:lnTo>
                  <a:lnTo>
                    <a:pt x="0" y="1016"/>
                  </a:lnTo>
                  <a:lnTo>
                    <a:pt x="2274" y="254"/>
                  </a:lnTo>
                  <a:lnTo>
                    <a:pt x="5684" y="0"/>
                  </a:lnTo>
                  <a:lnTo>
                    <a:pt x="9095" y="0"/>
                  </a:lnTo>
                  <a:lnTo>
                    <a:pt x="18473" y="10546"/>
                  </a:lnTo>
                  <a:lnTo>
                    <a:pt x="21600" y="19821"/>
                  </a:lnTo>
                  <a:lnTo>
                    <a:pt x="21600" y="20584"/>
                  </a:lnTo>
                  <a:lnTo>
                    <a:pt x="18189" y="21346"/>
                  </a:lnTo>
                  <a:lnTo>
                    <a:pt x="14779" y="21600"/>
                  </a:lnTo>
                  <a:close/>
                </a:path>
              </a:pathLst>
            </a:custGeom>
            <a:solidFill>
              <a:srgbClr val="000000">
                <a:alpha val="68629"/>
              </a:srgbClr>
            </a:solidFill>
            <a:ln w="12700" cap="flat">
              <a:noFill/>
              <a:miter lim="400000"/>
            </a:ln>
            <a:effectLst/>
          </p:spPr>
          <p:txBody>
            <a:bodyPr wrap="square" lIns="45719" tIns="45719" rIns="45719" bIns="45719" numCol="1" anchor="t">
              <a:noAutofit/>
            </a:bodyPr>
            <a:lstStyle/>
            <a:p/>
          </p:txBody>
        </p:sp>
        <p:sp>
          <p:nvSpPr>
            <p:cNvPr id="77" name="Shape"/>
            <p:cNvSpPr/>
            <p:nvPr/>
          </p:nvSpPr>
          <p:spPr>
            <a:xfrm>
              <a:off x="2567837" y="1157615"/>
              <a:ext cx="42301" cy="117031"/>
            </a:xfrm>
            <a:custGeom>
              <a:avLst/>
              <a:gdLst/>
              <a:ahLst/>
              <a:cxnLst>
                <a:cxn ang="0">
                  <a:pos x="wd2" y="hd2"/>
                </a:cxn>
                <a:cxn ang="5400000">
                  <a:pos x="wd2" y="hd2"/>
                </a:cxn>
                <a:cxn ang="10800000">
                  <a:pos x="wd2" y="hd2"/>
                </a:cxn>
                <a:cxn ang="16200000">
                  <a:pos x="wd2" y="hd2"/>
                </a:cxn>
              </a:cxnLst>
              <a:rect l="0" t="0" r="r" b="b"/>
              <a:pathLst>
                <a:path w="21600" h="21600" extrusionOk="0">
                  <a:moveTo>
                    <a:pt x="17280" y="21600"/>
                  </a:moveTo>
                  <a:lnTo>
                    <a:pt x="15120" y="21600"/>
                  </a:lnTo>
                  <a:lnTo>
                    <a:pt x="13680" y="21080"/>
                  </a:lnTo>
                  <a:lnTo>
                    <a:pt x="12960" y="20299"/>
                  </a:lnTo>
                  <a:lnTo>
                    <a:pt x="10237" y="15659"/>
                  </a:lnTo>
                  <a:lnTo>
                    <a:pt x="7380" y="11093"/>
                  </a:lnTo>
                  <a:lnTo>
                    <a:pt x="4252" y="6575"/>
                  </a:lnTo>
                  <a:lnTo>
                    <a:pt x="720" y="2082"/>
                  </a:lnTo>
                  <a:lnTo>
                    <a:pt x="0" y="1301"/>
                  </a:lnTo>
                  <a:lnTo>
                    <a:pt x="1440" y="260"/>
                  </a:lnTo>
                  <a:lnTo>
                    <a:pt x="3600" y="260"/>
                  </a:lnTo>
                  <a:lnTo>
                    <a:pt x="5760" y="0"/>
                  </a:lnTo>
                  <a:lnTo>
                    <a:pt x="8639" y="520"/>
                  </a:lnTo>
                  <a:lnTo>
                    <a:pt x="8639" y="1301"/>
                  </a:lnTo>
                  <a:lnTo>
                    <a:pt x="11869" y="5835"/>
                  </a:lnTo>
                  <a:lnTo>
                    <a:pt x="15030" y="10442"/>
                  </a:lnTo>
                  <a:lnTo>
                    <a:pt x="18056" y="15098"/>
                  </a:lnTo>
                  <a:lnTo>
                    <a:pt x="20880" y="19778"/>
                  </a:lnTo>
                  <a:lnTo>
                    <a:pt x="21600" y="20559"/>
                  </a:lnTo>
                  <a:lnTo>
                    <a:pt x="20159" y="21340"/>
                  </a:lnTo>
                  <a:lnTo>
                    <a:pt x="17280" y="21600"/>
                  </a:lnTo>
                  <a:close/>
                </a:path>
              </a:pathLst>
            </a:custGeom>
            <a:solidFill>
              <a:srgbClr val="000000">
                <a:alpha val="68629"/>
              </a:srgbClr>
            </a:solidFill>
            <a:ln w="12700" cap="flat">
              <a:noFill/>
              <a:miter lim="400000"/>
            </a:ln>
            <a:effectLst/>
          </p:spPr>
          <p:txBody>
            <a:bodyPr wrap="square" lIns="45719" tIns="45719" rIns="45719" bIns="45719" numCol="1" anchor="t">
              <a:noAutofit/>
            </a:bodyPr>
            <a:lstStyle/>
            <a:p/>
          </p:txBody>
        </p:sp>
        <p:sp>
          <p:nvSpPr>
            <p:cNvPr id="78" name="Shape"/>
            <p:cNvSpPr/>
            <p:nvPr/>
          </p:nvSpPr>
          <p:spPr>
            <a:xfrm>
              <a:off x="2502976" y="963034"/>
              <a:ext cx="54991" cy="114211"/>
            </a:xfrm>
            <a:custGeom>
              <a:avLst/>
              <a:gdLst/>
              <a:ahLst/>
              <a:cxnLst>
                <a:cxn ang="0">
                  <a:pos x="wd2" y="hd2"/>
                </a:cxn>
                <a:cxn ang="5400000">
                  <a:pos x="wd2" y="hd2"/>
                </a:cxn>
                <a:cxn ang="10800000">
                  <a:pos x="wd2" y="hd2"/>
                </a:cxn>
                <a:cxn ang="16200000">
                  <a:pos x="wd2" y="hd2"/>
                </a:cxn>
              </a:cxnLst>
              <a:rect l="0" t="0" r="r" b="b"/>
              <a:pathLst>
                <a:path w="21600" h="21600" extrusionOk="0">
                  <a:moveTo>
                    <a:pt x="18831" y="21600"/>
                  </a:moveTo>
                  <a:lnTo>
                    <a:pt x="16615" y="21600"/>
                  </a:lnTo>
                  <a:lnTo>
                    <a:pt x="15508" y="21067"/>
                  </a:lnTo>
                  <a:lnTo>
                    <a:pt x="14954" y="20533"/>
                  </a:lnTo>
                  <a:lnTo>
                    <a:pt x="11613" y="15975"/>
                  </a:lnTo>
                  <a:lnTo>
                    <a:pt x="8169" y="11467"/>
                  </a:lnTo>
                  <a:lnTo>
                    <a:pt x="4517" y="6958"/>
                  </a:lnTo>
                  <a:lnTo>
                    <a:pt x="554" y="2400"/>
                  </a:lnTo>
                  <a:lnTo>
                    <a:pt x="0" y="1600"/>
                  </a:lnTo>
                  <a:lnTo>
                    <a:pt x="554" y="533"/>
                  </a:lnTo>
                  <a:lnTo>
                    <a:pt x="3877" y="0"/>
                  </a:lnTo>
                  <a:lnTo>
                    <a:pt x="6092" y="267"/>
                  </a:lnTo>
                  <a:lnTo>
                    <a:pt x="6646" y="1067"/>
                  </a:lnTo>
                  <a:lnTo>
                    <a:pt x="10376" y="5512"/>
                  </a:lnTo>
                  <a:lnTo>
                    <a:pt x="14054" y="10033"/>
                  </a:lnTo>
                  <a:lnTo>
                    <a:pt x="17628" y="14604"/>
                  </a:lnTo>
                  <a:lnTo>
                    <a:pt x="21046" y="19200"/>
                  </a:lnTo>
                  <a:lnTo>
                    <a:pt x="21600" y="20000"/>
                  </a:lnTo>
                  <a:lnTo>
                    <a:pt x="20492" y="21067"/>
                  </a:lnTo>
                  <a:lnTo>
                    <a:pt x="18831" y="21333"/>
                  </a:lnTo>
                  <a:lnTo>
                    <a:pt x="18831" y="21600"/>
                  </a:lnTo>
                  <a:close/>
                </a:path>
              </a:pathLst>
            </a:custGeom>
            <a:solidFill>
              <a:srgbClr val="000000">
                <a:alpha val="68629"/>
              </a:srgbClr>
            </a:solidFill>
            <a:ln w="12700" cap="flat">
              <a:noFill/>
              <a:miter lim="400000"/>
            </a:ln>
            <a:effectLst/>
          </p:spPr>
          <p:txBody>
            <a:bodyPr wrap="square" lIns="45719" tIns="45719" rIns="45719" bIns="45719" numCol="1" anchor="t">
              <a:noAutofit/>
            </a:bodyPr>
            <a:lstStyle/>
            <a:p/>
          </p:txBody>
        </p:sp>
        <p:sp>
          <p:nvSpPr>
            <p:cNvPr id="79" name="Shape"/>
            <p:cNvSpPr/>
            <p:nvPr/>
          </p:nvSpPr>
          <p:spPr>
            <a:xfrm>
              <a:off x="2412736" y="779733"/>
              <a:ext cx="67681" cy="108572"/>
            </a:xfrm>
            <a:custGeom>
              <a:avLst/>
              <a:gdLst/>
              <a:ahLst/>
              <a:cxnLst>
                <a:cxn ang="0">
                  <a:pos x="wd2" y="hd2"/>
                </a:cxn>
                <a:cxn ang="5400000">
                  <a:pos x="wd2" y="hd2"/>
                </a:cxn>
                <a:cxn ang="10800000">
                  <a:pos x="wd2" y="hd2"/>
                </a:cxn>
                <a:cxn ang="16200000">
                  <a:pos x="wd2" y="hd2"/>
                </a:cxn>
              </a:cxnLst>
              <a:rect l="0" t="0" r="r" b="b"/>
              <a:pathLst>
                <a:path w="21600" h="21600" extrusionOk="0">
                  <a:moveTo>
                    <a:pt x="18900" y="21600"/>
                  </a:moveTo>
                  <a:lnTo>
                    <a:pt x="17550" y="21600"/>
                  </a:lnTo>
                  <a:lnTo>
                    <a:pt x="16650" y="21319"/>
                  </a:lnTo>
                  <a:lnTo>
                    <a:pt x="16200" y="20758"/>
                  </a:lnTo>
                  <a:lnTo>
                    <a:pt x="8719" y="11782"/>
                  </a:lnTo>
                  <a:lnTo>
                    <a:pt x="4873" y="7267"/>
                  </a:lnTo>
                  <a:lnTo>
                    <a:pt x="900" y="2805"/>
                  </a:lnTo>
                  <a:lnTo>
                    <a:pt x="0" y="1964"/>
                  </a:lnTo>
                  <a:lnTo>
                    <a:pt x="450" y="842"/>
                  </a:lnTo>
                  <a:lnTo>
                    <a:pt x="1800" y="561"/>
                  </a:lnTo>
                  <a:lnTo>
                    <a:pt x="3150" y="0"/>
                  </a:lnTo>
                  <a:lnTo>
                    <a:pt x="4950" y="281"/>
                  </a:lnTo>
                  <a:lnTo>
                    <a:pt x="5400" y="1122"/>
                  </a:lnTo>
                  <a:lnTo>
                    <a:pt x="9443" y="5584"/>
                  </a:lnTo>
                  <a:lnTo>
                    <a:pt x="13444" y="10099"/>
                  </a:lnTo>
                  <a:lnTo>
                    <a:pt x="17360" y="14613"/>
                  </a:lnTo>
                  <a:lnTo>
                    <a:pt x="21150" y="19075"/>
                  </a:lnTo>
                  <a:lnTo>
                    <a:pt x="21600" y="19917"/>
                  </a:lnTo>
                  <a:lnTo>
                    <a:pt x="21150" y="21039"/>
                  </a:lnTo>
                  <a:lnTo>
                    <a:pt x="19800" y="21319"/>
                  </a:lnTo>
                  <a:lnTo>
                    <a:pt x="18900" y="21600"/>
                  </a:lnTo>
                  <a:close/>
                </a:path>
              </a:pathLst>
            </a:custGeom>
            <a:solidFill>
              <a:srgbClr val="000000">
                <a:alpha val="68629"/>
              </a:srgbClr>
            </a:solidFill>
            <a:ln w="12700" cap="flat">
              <a:noFill/>
              <a:miter lim="400000"/>
            </a:ln>
            <a:effectLst/>
          </p:spPr>
          <p:txBody>
            <a:bodyPr wrap="square" lIns="45719" tIns="45719" rIns="45719" bIns="45719" numCol="1" anchor="t">
              <a:noAutofit/>
            </a:bodyPr>
            <a:lstStyle/>
            <a:p/>
          </p:txBody>
        </p:sp>
        <p:sp>
          <p:nvSpPr>
            <p:cNvPr id="80" name="Shape"/>
            <p:cNvSpPr/>
            <p:nvPr/>
          </p:nvSpPr>
          <p:spPr>
            <a:xfrm>
              <a:off x="2298525" y="609122"/>
              <a:ext cx="78962" cy="101522"/>
            </a:xfrm>
            <a:custGeom>
              <a:avLst/>
              <a:gdLst/>
              <a:ahLst/>
              <a:cxnLst>
                <a:cxn ang="0">
                  <a:pos x="wd2" y="hd2"/>
                </a:cxn>
                <a:cxn ang="5400000">
                  <a:pos x="wd2" y="hd2"/>
                </a:cxn>
                <a:cxn ang="10800000">
                  <a:pos x="wd2" y="hd2"/>
                </a:cxn>
                <a:cxn ang="16200000">
                  <a:pos x="wd2" y="hd2"/>
                </a:cxn>
              </a:cxnLst>
              <a:rect l="0" t="0" r="r" b="b"/>
              <a:pathLst>
                <a:path w="21600" h="21600" extrusionOk="0">
                  <a:moveTo>
                    <a:pt x="19671" y="21600"/>
                  </a:moveTo>
                  <a:lnTo>
                    <a:pt x="18129" y="21600"/>
                  </a:lnTo>
                  <a:lnTo>
                    <a:pt x="17357" y="21300"/>
                  </a:lnTo>
                  <a:lnTo>
                    <a:pt x="16971" y="20700"/>
                  </a:lnTo>
                  <a:lnTo>
                    <a:pt x="13084" y="16205"/>
                  </a:lnTo>
                  <a:lnTo>
                    <a:pt x="9016" y="11738"/>
                  </a:lnTo>
                  <a:lnTo>
                    <a:pt x="4876" y="7327"/>
                  </a:lnTo>
                  <a:lnTo>
                    <a:pt x="771" y="3000"/>
                  </a:lnTo>
                  <a:lnTo>
                    <a:pt x="0" y="2100"/>
                  </a:lnTo>
                  <a:lnTo>
                    <a:pt x="0" y="1200"/>
                  </a:lnTo>
                  <a:lnTo>
                    <a:pt x="2314" y="0"/>
                  </a:lnTo>
                  <a:lnTo>
                    <a:pt x="3472" y="0"/>
                  </a:lnTo>
                  <a:lnTo>
                    <a:pt x="4243" y="900"/>
                  </a:lnTo>
                  <a:lnTo>
                    <a:pt x="8516" y="5227"/>
                  </a:lnTo>
                  <a:lnTo>
                    <a:pt x="12680" y="9638"/>
                  </a:lnTo>
                  <a:lnTo>
                    <a:pt x="16773" y="14105"/>
                  </a:lnTo>
                  <a:lnTo>
                    <a:pt x="20829" y="18600"/>
                  </a:lnTo>
                  <a:lnTo>
                    <a:pt x="21600" y="19500"/>
                  </a:lnTo>
                  <a:lnTo>
                    <a:pt x="21214" y="20700"/>
                  </a:lnTo>
                  <a:lnTo>
                    <a:pt x="20057" y="21000"/>
                  </a:lnTo>
                  <a:lnTo>
                    <a:pt x="19671" y="21600"/>
                  </a:lnTo>
                  <a:close/>
                </a:path>
              </a:pathLst>
            </a:custGeom>
            <a:solidFill>
              <a:srgbClr val="000000">
                <a:alpha val="68629"/>
              </a:srgbClr>
            </a:solidFill>
            <a:ln w="12700" cap="flat">
              <a:noFill/>
              <a:miter lim="400000"/>
            </a:ln>
            <a:effectLst/>
          </p:spPr>
          <p:txBody>
            <a:bodyPr wrap="square" lIns="45719" tIns="45719" rIns="45719" bIns="45719" numCol="1" anchor="t">
              <a:noAutofit/>
            </a:bodyPr>
            <a:lstStyle/>
            <a:p/>
          </p:txBody>
        </p:sp>
        <p:sp>
          <p:nvSpPr>
            <p:cNvPr id="81" name="Shape"/>
            <p:cNvSpPr/>
            <p:nvPr/>
          </p:nvSpPr>
          <p:spPr>
            <a:xfrm>
              <a:off x="2161755" y="455432"/>
              <a:ext cx="88831" cy="93061"/>
            </a:xfrm>
            <a:custGeom>
              <a:avLst/>
              <a:gdLst/>
              <a:ahLst/>
              <a:cxnLst>
                <a:cxn ang="0">
                  <a:pos x="wd2" y="hd2"/>
                </a:cxn>
                <a:cxn ang="5400000">
                  <a:pos x="wd2" y="hd2"/>
                </a:cxn>
                <a:cxn ang="10800000">
                  <a:pos x="wd2" y="hd2"/>
                </a:cxn>
                <a:cxn ang="16200000">
                  <a:pos x="wd2" y="hd2"/>
                </a:cxn>
              </a:cxnLst>
              <a:rect l="0" t="0" r="r" b="b"/>
              <a:pathLst>
                <a:path w="21600" h="21600" extrusionOk="0">
                  <a:moveTo>
                    <a:pt x="20571" y="21600"/>
                  </a:moveTo>
                  <a:lnTo>
                    <a:pt x="18857" y="21600"/>
                  </a:lnTo>
                  <a:lnTo>
                    <a:pt x="18514" y="21273"/>
                  </a:lnTo>
                  <a:lnTo>
                    <a:pt x="17829" y="20945"/>
                  </a:lnTo>
                  <a:lnTo>
                    <a:pt x="9386" y="12150"/>
                  </a:lnTo>
                  <a:lnTo>
                    <a:pt x="686" y="3600"/>
                  </a:lnTo>
                  <a:lnTo>
                    <a:pt x="0" y="2945"/>
                  </a:lnTo>
                  <a:lnTo>
                    <a:pt x="0" y="1636"/>
                  </a:lnTo>
                  <a:lnTo>
                    <a:pt x="686" y="655"/>
                  </a:lnTo>
                  <a:lnTo>
                    <a:pt x="1371" y="0"/>
                  </a:lnTo>
                  <a:lnTo>
                    <a:pt x="2743" y="0"/>
                  </a:lnTo>
                  <a:lnTo>
                    <a:pt x="12471" y="9204"/>
                  </a:lnTo>
                  <a:lnTo>
                    <a:pt x="20914" y="18000"/>
                  </a:lnTo>
                  <a:lnTo>
                    <a:pt x="21600" y="18655"/>
                  </a:lnTo>
                  <a:lnTo>
                    <a:pt x="21600" y="19964"/>
                  </a:lnTo>
                  <a:lnTo>
                    <a:pt x="20571" y="20945"/>
                  </a:lnTo>
                  <a:lnTo>
                    <a:pt x="20571" y="21600"/>
                  </a:lnTo>
                  <a:close/>
                </a:path>
              </a:pathLst>
            </a:custGeom>
            <a:solidFill>
              <a:srgbClr val="000000">
                <a:alpha val="68629"/>
              </a:srgbClr>
            </a:solidFill>
            <a:ln w="12700" cap="flat">
              <a:noFill/>
              <a:miter lim="400000"/>
            </a:ln>
            <a:effectLst/>
          </p:spPr>
          <p:txBody>
            <a:bodyPr wrap="square" lIns="45719" tIns="45719" rIns="45719" bIns="45719" numCol="1" anchor="t">
              <a:noAutofit/>
            </a:bodyPr>
            <a:lstStyle/>
            <a:p/>
          </p:txBody>
        </p:sp>
        <p:sp>
          <p:nvSpPr>
            <p:cNvPr id="82" name="Shape"/>
            <p:cNvSpPr/>
            <p:nvPr/>
          </p:nvSpPr>
          <p:spPr>
            <a:xfrm>
              <a:off x="0" y="389161"/>
              <a:ext cx="39696" cy="4938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0" y="10844"/>
                  </a:lnTo>
                  <a:lnTo>
                    <a:pt x="2814" y="8741"/>
                  </a:lnTo>
                  <a:lnTo>
                    <a:pt x="13160" y="1233"/>
                  </a:lnTo>
                  <a:lnTo>
                    <a:pt x="15462" y="0"/>
                  </a:lnTo>
                  <a:lnTo>
                    <a:pt x="17764" y="0"/>
                  </a:lnTo>
                  <a:lnTo>
                    <a:pt x="21600" y="3084"/>
                  </a:lnTo>
                  <a:lnTo>
                    <a:pt x="21600" y="5551"/>
                  </a:lnTo>
                  <a:lnTo>
                    <a:pt x="19298" y="7401"/>
                  </a:lnTo>
                  <a:lnTo>
                    <a:pt x="8952" y="14908"/>
                  </a:lnTo>
                  <a:lnTo>
                    <a:pt x="0" y="21600"/>
                  </a:lnTo>
                  <a:close/>
                </a:path>
              </a:pathLst>
            </a:custGeom>
            <a:solidFill>
              <a:srgbClr val="000000">
                <a:alpha val="68629"/>
              </a:srgbClr>
            </a:solidFill>
            <a:ln w="12700" cap="flat">
              <a:noFill/>
              <a:miter lim="400000"/>
            </a:ln>
            <a:effectLst/>
          </p:spPr>
          <p:txBody>
            <a:bodyPr wrap="square" lIns="45719" tIns="45719" rIns="45719" bIns="45719" numCol="1" anchor="t">
              <a:noAutofit/>
            </a:bodyPr>
            <a:lstStyle/>
            <a:p/>
          </p:txBody>
        </p:sp>
        <p:sp>
          <p:nvSpPr>
            <p:cNvPr id="83" name="Shape"/>
            <p:cNvSpPr/>
            <p:nvPr/>
          </p:nvSpPr>
          <p:spPr>
            <a:xfrm>
              <a:off x="2008064" y="322891"/>
              <a:ext cx="98701" cy="81781"/>
            </a:xfrm>
            <a:custGeom>
              <a:avLst/>
              <a:gdLst/>
              <a:ahLst/>
              <a:cxnLst>
                <a:cxn ang="0">
                  <a:pos x="wd2" y="hd2"/>
                </a:cxn>
                <a:cxn ang="5400000">
                  <a:pos x="wd2" y="hd2"/>
                </a:cxn>
                <a:cxn ang="10800000">
                  <a:pos x="wd2" y="hd2"/>
                </a:cxn>
                <a:cxn ang="16200000">
                  <a:pos x="wd2" y="hd2"/>
                </a:cxn>
              </a:cxnLst>
              <a:rect l="0" t="0" r="r" b="b"/>
              <a:pathLst>
                <a:path w="21600" h="21600" extrusionOk="0">
                  <a:moveTo>
                    <a:pt x="19749" y="21600"/>
                  </a:moveTo>
                  <a:lnTo>
                    <a:pt x="18514" y="21600"/>
                  </a:lnTo>
                  <a:lnTo>
                    <a:pt x="18206" y="21228"/>
                  </a:lnTo>
                  <a:lnTo>
                    <a:pt x="13987" y="16823"/>
                  </a:lnTo>
                  <a:lnTo>
                    <a:pt x="9681" y="12522"/>
                  </a:lnTo>
                  <a:lnTo>
                    <a:pt x="5318" y="8292"/>
                  </a:lnTo>
                  <a:lnTo>
                    <a:pt x="926" y="4097"/>
                  </a:lnTo>
                  <a:lnTo>
                    <a:pt x="0" y="3352"/>
                  </a:lnTo>
                  <a:lnTo>
                    <a:pt x="0" y="1862"/>
                  </a:lnTo>
                  <a:lnTo>
                    <a:pt x="617" y="1117"/>
                  </a:lnTo>
                  <a:lnTo>
                    <a:pt x="1234" y="0"/>
                  </a:lnTo>
                  <a:lnTo>
                    <a:pt x="2469" y="0"/>
                  </a:lnTo>
                  <a:lnTo>
                    <a:pt x="3086" y="745"/>
                  </a:lnTo>
                  <a:lnTo>
                    <a:pt x="11880" y="9171"/>
                  </a:lnTo>
                  <a:lnTo>
                    <a:pt x="16277" y="13471"/>
                  </a:lnTo>
                  <a:lnTo>
                    <a:pt x="20674" y="17876"/>
                  </a:lnTo>
                  <a:lnTo>
                    <a:pt x="21600" y="18621"/>
                  </a:lnTo>
                  <a:lnTo>
                    <a:pt x="21600" y="20110"/>
                  </a:lnTo>
                  <a:lnTo>
                    <a:pt x="20983" y="21228"/>
                  </a:lnTo>
                  <a:lnTo>
                    <a:pt x="20366" y="21228"/>
                  </a:lnTo>
                  <a:lnTo>
                    <a:pt x="19749" y="21600"/>
                  </a:lnTo>
                  <a:close/>
                </a:path>
              </a:pathLst>
            </a:custGeom>
            <a:solidFill>
              <a:srgbClr val="000000">
                <a:alpha val="68629"/>
              </a:srgbClr>
            </a:solidFill>
            <a:ln w="12700" cap="flat">
              <a:noFill/>
              <a:miter lim="400000"/>
            </a:ln>
            <a:effectLst/>
          </p:spPr>
          <p:txBody>
            <a:bodyPr wrap="square" lIns="45719" tIns="45719" rIns="45719" bIns="45719" numCol="1" anchor="t">
              <a:noAutofit/>
            </a:bodyPr>
            <a:lstStyle/>
            <a:p/>
          </p:txBody>
        </p:sp>
        <p:sp>
          <p:nvSpPr>
            <p:cNvPr id="84" name="Shape"/>
            <p:cNvSpPr/>
            <p:nvPr/>
          </p:nvSpPr>
          <p:spPr>
            <a:xfrm>
              <a:off x="98915" y="265081"/>
              <a:ext cx="101522" cy="77551"/>
            </a:xfrm>
            <a:custGeom>
              <a:avLst/>
              <a:gdLst/>
              <a:ahLst/>
              <a:cxnLst>
                <a:cxn ang="0">
                  <a:pos x="wd2" y="hd2"/>
                </a:cxn>
                <a:cxn ang="5400000">
                  <a:pos x="wd2" y="hd2"/>
                </a:cxn>
                <a:cxn ang="10800000">
                  <a:pos x="wd2" y="hd2"/>
                </a:cxn>
                <a:cxn ang="16200000">
                  <a:pos x="wd2" y="hd2"/>
                </a:cxn>
              </a:cxnLst>
              <a:rect l="0" t="0" r="r" b="b"/>
              <a:pathLst>
                <a:path w="21600" h="21600" extrusionOk="0">
                  <a:moveTo>
                    <a:pt x="3000" y="21600"/>
                  </a:moveTo>
                  <a:lnTo>
                    <a:pt x="1500" y="21600"/>
                  </a:lnTo>
                  <a:lnTo>
                    <a:pt x="900" y="21207"/>
                  </a:lnTo>
                  <a:lnTo>
                    <a:pt x="600" y="20815"/>
                  </a:lnTo>
                  <a:lnTo>
                    <a:pt x="0" y="19636"/>
                  </a:lnTo>
                  <a:lnTo>
                    <a:pt x="0" y="18458"/>
                  </a:lnTo>
                  <a:lnTo>
                    <a:pt x="900" y="17673"/>
                  </a:lnTo>
                  <a:lnTo>
                    <a:pt x="5227" y="13322"/>
                  </a:lnTo>
                  <a:lnTo>
                    <a:pt x="9637" y="9082"/>
                  </a:lnTo>
                  <a:lnTo>
                    <a:pt x="14105" y="4915"/>
                  </a:lnTo>
                  <a:lnTo>
                    <a:pt x="18600" y="785"/>
                  </a:lnTo>
                  <a:lnTo>
                    <a:pt x="19500" y="0"/>
                  </a:lnTo>
                  <a:lnTo>
                    <a:pt x="20700" y="393"/>
                  </a:lnTo>
                  <a:lnTo>
                    <a:pt x="21000" y="1571"/>
                  </a:lnTo>
                  <a:lnTo>
                    <a:pt x="21600" y="2749"/>
                  </a:lnTo>
                  <a:lnTo>
                    <a:pt x="21300" y="4320"/>
                  </a:lnTo>
                  <a:lnTo>
                    <a:pt x="20400" y="4713"/>
                  </a:lnTo>
                  <a:lnTo>
                    <a:pt x="15905" y="8671"/>
                  </a:lnTo>
                  <a:lnTo>
                    <a:pt x="11438" y="12813"/>
                  </a:lnTo>
                  <a:lnTo>
                    <a:pt x="2700" y="21207"/>
                  </a:lnTo>
                  <a:lnTo>
                    <a:pt x="3000" y="21600"/>
                  </a:lnTo>
                  <a:close/>
                </a:path>
              </a:pathLst>
            </a:custGeom>
            <a:solidFill>
              <a:srgbClr val="000000">
                <a:alpha val="68629"/>
              </a:srgbClr>
            </a:solidFill>
            <a:ln w="12700" cap="flat">
              <a:noFill/>
              <a:miter lim="400000"/>
            </a:ln>
            <a:effectLst/>
          </p:spPr>
          <p:txBody>
            <a:bodyPr wrap="square" lIns="45719" tIns="45719" rIns="45719" bIns="45719" numCol="1" anchor="t">
              <a:noAutofit/>
            </a:bodyPr>
            <a:lstStyle/>
            <a:p/>
          </p:txBody>
        </p:sp>
        <p:sp>
          <p:nvSpPr>
            <p:cNvPr id="85" name="Shape"/>
            <p:cNvSpPr/>
            <p:nvPr/>
          </p:nvSpPr>
          <p:spPr>
            <a:xfrm>
              <a:off x="1836042" y="207270"/>
              <a:ext cx="107161" cy="71912"/>
            </a:xfrm>
            <a:custGeom>
              <a:avLst/>
              <a:gdLst/>
              <a:ahLst/>
              <a:cxnLst>
                <a:cxn ang="0">
                  <a:pos x="wd2" y="hd2"/>
                </a:cxn>
                <a:cxn ang="5400000">
                  <a:pos x="wd2" y="hd2"/>
                </a:cxn>
                <a:cxn ang="10800000">
                  <a:pos x="wd2" y="hd2"/>
                </a:cxn>
                <a:cxn ang="16200000">
                  <a:pos x="wd2" y="hd2"/>
                </a:cxn>
              </a:cxnLst>
              <a:rect l="0" t="0" r="r" b="b"/>
              <a:pathLst>
                <a:path w="21600" h="21600" extrusionOk="0">
                  <a:moveTo>
                    <a:pt x="20179" y="21600"/>
                  </a:moveTo>
                  <a:lnTo>
                    <a:pt x="19042" y="21600"/>
                  </a:lnTo>
                  <a:lnTo>
                    <a:pt x="18758" y="21176"/>
                  </a:lnTo>
                  <a:lnTo>
                    <a:pt x="14446" y="17054"/>
                  </a:lnTo>
                  <a:lnTo>
                    <a:pt x="10054" y="12971"/>
                  </a:lnTo>
                  <a:lnTo>
                    <a:pt x="5609" y="8967"/>
                  </a:lnTo>
                  <a:lnTo>
                    <a:pt x="1137" y="5083"/>
                  </a:lnTo>
                  <a:lnTo>
                    <a:pt x="284" y="4236"/>
                  </a:lnTo>
                  <a:lnTo>
                    <a:pt x="0" y="2965"/>
                  </a:lnTo>
                  <a:lnTo>
                    <a:pt x="1137" y="424"/>
                  </a:lnTo>
                  <a:lnTo>
                    <a:pt x="1989" y="0"/>
                  </a:lnTo>
                  <a:lnTo>
                    <a:pt x="2842" y="847"/>
                  </a:lnTo>
                  <a:lnTo>
                    <a:pt x="7314" y="4738"/>
                  </a:lnTo>
                  <a:lnTo>
                    <a:pt x="11759" y="8788"/>
                  </a:lnTo>
                  <a:lnTo>
                    <a:pt x="16151" y="12997"/>
                  </a:lnTo>
                  <a:lnTo>
                    <a:pt x="20463" y="17365"/>
                  </a:lnTo>
                  <a:lnTo>
                    <a:pt x="21316" y="18212"/>
                  </a:lnTo>
                  <a:lnTo>
                    <a:pt x="21600" y="19906"/>
                  </a:lnTo>
                  <a:lnTo>
                    <a:pt x="20748" y="21176"/>
                  </a:lnTo>
                  <a:lnTo>
                    <a:pt x="20179" y="21600"/>
                  </a:lnTo>
                  <a:close/>
                </a:path>
              </a:pathLst>
            </a:custGeom>
            <a:solidFill>
              <a:srgbClr val="000000">
                <a:alpha val="68629"/>
              </a:srgbClr>
            </a:solidFill>
            <a:ln w="12700" cap="flat">
              <a:noFill/>
              <a:miter lim="400000"/>
            </a:ln>
            <a:effectLst/>
          </p:spPr>
          <p:txBody>
            <a:bodyPr wrap="square" lIns="45719" tIns="45719" rIns="45719" bIns="45719" numCol="1" anchor="t">
              <a:noAutofit/>
            </a:bodyPr>
            <a:lstStyle/>
            <a:p/>
          </p:txBody>
        </p:sp>
        <p:sp>
          <p:nvSpPr>
            <p:cNvPr id="86" name="Shape"/>
            <p:cNvSpPr/>
            <p:nvPr/>
          </p:nvSpPr>
          <p:spPr>
            <a:xfrm>
              <a:off x="269526" y="162150"/>
              <a:ext cx="108571" cy="66272"/>
            </a:xfrm>
            <a:custGeom>
              <a:avLst/>
              <a:gdLst/>
              <a:ahLst/>
              <a:cxnLst>
                <a:cxn ang="0">
                  <a:pos x="wd2" y="hd2"/>
                </a:cxn>
                <a:cxn ang="5400000">
                  <a:pos x="wd2" y="hd2"/>
                </a:cxn>
                <a:cxn ang="10800000">
                  <a:pos x="wd2" y="hd2"/>
                </a:cxn>
                <a:cxn ang="16200000">
                  <a:pos x="wd2" y="hd2"/>
                </a:cxn>
              </a:cxnLst>
              <a:rect l="0" t="0" r="r" b="b"/>
              <a:pathLst>
                <a:path w="21600" h="21600" extrusionOk="0">
                  <a:moveTo>
                    <a:pt x="2525" y="21600"/>
                  </a:moveTo>
                  <a:lnTo>
                    <a:pt x="1403" y="21600"/>
                  </a:lnTo>
                  <a:lnTo>
                    <a:pt x="842" y="21140"/>
                  </a:lnTo>
                  <a:lnTo>
                    <a:pt x="561" y="20221"/>
                  </a:lnTo>
                  <a:lnTo>
                    <a:pt x="0" y="18843"/>
                  </a:lnTo>
                  <a:lnTo>
                    <a:pt x="281" y="17004"/>
                  </a:lnTo>
                  <a:lnTo>
                    <a:pt x="1122" y="16544"/>
                  </a:lnTo>
                  <a:lnTo>
                    <a:pt x="5584" y="12415"/>
                  </a:lnTo>
                  <a:lnTo>
                    <a:pt x="10099" y="8330"/>
                  </a:lnTo>
                  <a:lnTo>
                    <a:pt x="14613" y="4330"/>
                  </a:lnTo>
                  <a:lnTo>
                    <a:pt x="19075" y="460"/>
                  </a:lnTo>
                  <a:lnTo>
                    <a:pt x="19917" y="0"/>
                  </a:lnTo>
                  <a:lnTo>
                    <a:pt x="21039" y="460"/>
                  </a:lnTo>
                  <a:lnTo>
                    <a:pt x="21600" y="3217"/>
                  </a:lnTo>
                  <a:lnTo>
                    <a:pt x="21319" y="5055"/>
                  </a:lnTo>
                  <a:lnTo>
                    <a:pt x="20478" y="5515"/>
                  </a:lnTo>
                  <a:lnTo>
                    <a:pt x="15898" y="9314"/>
                  </a:lnTo>
                  <a:lnTo>
                    <a:pt x="11396" y="13155"/>
                  </a:lnTo>
                  <a:lnTo>
                    <a:pt x="6947" y="17083"/>
                  </a:lnTo>
                  <a:lnTo>
                    <a:pt x="2525" y="21140"/>
                  </a:lnTo>
                  <a:lnTo>
                    <a:pt x="2525" y="21600"/>
                  </a:lnTo>
                  <a:close/>
                </a:path>
              </a:pathLst>
            </a:custGeom>
            <a:solidFill>
              <a:srgbClr val="000000">
                <a:alpha val="68629"/>
              </a:srgbClr>
            </a:solidFill>
            <a:ln w="12700" cap="flat">
              <a:noFill/>
              <a:miter lim="400000"/>
            </a:ln>
            <a:effectLst/>
          </p:spPr>
          <p:txBody>
            <a:bodyPr wrap="square" lIns="45719" tIns="45719" rIns="45719" bIns="45719" numCol="1" anchor="t">
              <a:noAutofit/>
            </a:bodyPr>
            <a:lstStyle/>
            <a:p/>
          </p:txBody>
        </p:sp>
        <p:sp>
          <p:nvSpPr>
            <p:cNvPr id="87" name="Shape"/>
            <p:cNvSpPr/>
            <p:nvPr/>
          </p:nvSpPr>
          <p:spPr>
            <a:xfrm>
              <a:off x="1651331" y="115620"/>
              <a:ext cx="114212" cy="62041"/>
            </a:xfrm>
            <a:custGeom>
              <a:avLst/>
              <a:gdLst/>
              <a:ahLst/>
              <a:cxnLst>
                <a:cxn ang="0">
                  <a:pos x="wd2" y="hd2"/>
                </a:cxn>
                <a:cxn ang="5400000">
                  <a:pos x="wd2" y="hd2"/>
                </a:cxn>
                <a:cxn ang="10800000">
                  <a:pos x="wd2" y="hd2"/>
                </a:cxn>
                <a:cxn ang="16200000">
                  <a:pos x="wd2" y="hd2"/>
                </a:cxn>
              </a:cxnLst>
              <a:rect l="0" t="0" r="r" b="b"/>
              <a:pathLst>
                <a:path w="21600" h="21600" extrusionOk="0">
                  <a:moveTo>
                    <a:pt x="20267" y="21600"/>
                  </a:moveTo>
                  <a:lnTo>
                    <a:pt x="19200" y="21600"/>
                  </a:lnTo>
                  <a:lnTo>
                    <a:pt x="18933" y="21109"/>
                  </a:lnTo>
                  <a:lnTo>
                    <a:pt x="14533" y="17151"/>
                  </a:lnTo>
                  <a:lnTo>
                    <a:pt x="10133" y="13377"/>
                  </a:lnTo>
                  <a:lnTo>
                    <a:pt x="5733" y="9788"/>
                  </a:lnTo>
                  <a:lnTo>
                    <a:pt x="1333" y="6382"/>
                  </a:lnTo>
                  <a:lnTo>
                    <a:pt x="533" y="5891"/>
                  </a:lnTo>
                  <a:lnTo>
                    <a:pt x="0" y="3927"/>
                  </a:lnTo>
                  <a:lnTo>
                    <a:pt x="533" y="2455"/>
                  </a:lnTo>
                  <a:lnTo>
                    <a:pt x="800" y="982"/>
                  </a:lnTo>
                  <a:lnTo>
                    <a:pt x="1867" y="0"/>
                  </a:lnTo>
                  <a:lnTo>
                    <a:pt x="2667" y="982"/>
                  </a:lnTo>
                  <a:lnTo>
                    <a:pt x="7108" y="4388"/>
                  </a:lnTo>
                  <a:lnTo>
                    <a:pt x="11600" y="7977"/>
                  </a:lnTo>
                  <a:lnTo>
                    <a:pt x="16092" y="11751"/>
                  </a:lnTo>
                  <a:lnTo>
                    <a:pt x="20533" y="15709"/>
                  </a:lnTo>
                  <a:lnTo>
                    <a:pt x="21333" y="16200"/>
                  </a:lnTo>
                  <a:lnTo>
                    <a:pt x="21600" y="18164"/>
                  </a:lnTo>
                  <a:lnTo>
                    <a:pt x="21333" y="19636"/>
                  </a:lnTo>
                  <a:lnTo>
                    <a:pt x="21067" y="20618"/>
                  </a:lnTo>
                  <a:lnTo>
                    <a:pt x="20267" y="21600"/>
                  </a:lnTo>
                  <a:close/>
                </a:path>
              </a:pathLst>
            </a:custGeom>
            <a:solidFill>
              <a:srgbClr val="000000">
                <a:alpha val="68629"/>
              </a:srgbClr>
            </a:solidFill>
            <a:ln w="12700" cap="flat">
              <a:noFill/>
              <a:miter lim="400000"/>
            </a:ln>
            <a:effectLst/>
          </p:spPr>
          <p:txBody>
            <a:bodyPr wrap="square" lIns="45719" tIns="45719" rIns="45719" bIns="45719" numCol="1" anchor="t">
              <a:noAutofit/>
            </a:bodyPr>
            <a:lstStyle/>
            <a:p/>
          </p:txBody>
        </p:sp>
        <p:sp>
          <p:nvSpPr>
            <p:cNvPr id="88" name="Shape"/>
            <p:cNvSpPr/>
            <p:nvPr/>
          </p:nvSpPr>
          <p:spPr>
            <a:xfrm>
              <a:off x="452827" y="81780"/>
              <a:ext cx="114211" cy="54991"/>
            </a:xfrm>
            <a:custGeom>
              <a:avLst/>
              <a:gdLst/>
              <a:ahLst/>
              <a:cxnLst>
                <a:cxn ang="0">
                  <a:pos x="wd2" y="hd2"/>
                </a:cxn>
                <a:cxn ang="5400000">
                  <a:pos x="wd2" y="hd2"/>
                </a:cxn>
                <a:cxn ang="10800000">
                  <a:pos x="wd2" y="hd2"/>
                </a:cxn>
                <a:cxn ang="16200000">
                  <a:pos x="wd2" y="hd2"/>
                </a:cxn>
              </a:cxnLst>
              <a:rect l="0" t="0" r="r" b="b"/>
              <a:pathLst>
                <a:path w="21600" h="21600" extrusionOk="0">
                  <a:moveTo>
                    <a:pt x="2133" y="21600"/>
                  </a:moveTo>
                  <a:lnTo>
                    <a:pt x="1333" y="21600"/>
                  </a:lnTo>
                  <a:lnTo>
                    <a:pt x="533" y="21046"/>
                  </a:lnTo>
                  <a:lnTo>
                    <a:pt x="0" y="17723"/>
                  </a:lnTo>
                  <a:lnTo>
                    <a:pt x="267" y="15508"/>
                  </a:lnTo>
                  <a:lnTo>
                    <a:pt x="1067" y="14954"/>
                  </a:lnTo>
                  <a:lnTo>
                    <a:pt x="5512" y="11224"/>
                  </a:lnTo>
                  <a:lnTo>
                    <a:pt x="10033" y="7546"/>
                  </a:lnTo>
                  <a:lnTo>
                    <a:pt x="14604" y="3972"/>
                  </a:lnTo>
                  <a:lnTo>
                    <a:pt x="19200" y="554"/>
                  </a:lnTo>
                  <a:lnTo>
                    <a:pt x="20000" y="0"/>
                  </a:lnTo>
                  <a:lnTo>
                    <a:pt x="21067" y="1108"/>
                  </a:lnTo>
                  <a:lnTo>
                    <a:pt x="21600" y="4431"/>
                  </a:lnTo>
                  <a:lnTo>
                    <a:pt x="21067" y="6646"/>
                  </a:lnTo>
                  <a:lnTo>
                    <a:pt x="20267" y="7200"/>
                  </a:lnTo>
                  <a:lnTo>
                    <a:pt x="15708" y="10540"/>
                  </a:lnTo>
                  <a:lnTo>
                    <a:pt x="11200" y="13985"/>
                  </a:lnTo>
                  <a:lnTo>
                    <a:pt x="6692" y="17637"/>
                  </a:lnTo>
                  <a:lnTo>
                    <a:pt x="2133" y="21600"/>
                  </a:lnTo>
                  <a:close/>
                </a:path>
              </a:pathLst>
            </a:custGeom>
            <a:solidFill>
              <a:srgbClr val="000000">
                <a:alpha val="68629"/>
              </a:srgbClr>
            </a:solidFill>
            <a:ln w="12700" cap="flat">
              <a:noFill/>
              <a:miter lim="400000"/>
            </a:ln>
            <a:effectLst/>
          </p:spPr>
          <p:txBody>
            <a:bodyPr wrap="square" lIns="45719" tIns="45719" rIns="45719" bIns="45719" numCol="1" anchor="t">
              <a:noAutofit/>
            </a:bodyPr>
            <a:lstStyle/>
            <a:p/>
          </p:txBody>
        </p:sp>
        <p:sp>
          <p:nvSpPr>
            <p:cNvPr id="89" name="Shape"/>
            <p:cNvSpPr/>
            <p:nvPr/>
          </p:nvSpPr>
          <p:spPr>
            <a:xfrm>
              <a:off x="1459570" y="52170"/>
              <a:ext cx="117032" cy="46531"/>
            </a:xfrm>
            <a:custGeom>
              <a:avLst/>
              <a:gdLst/>
              <a:ahLst/>
              <a:cxnLst>
                <a:cxn ang="0">
                  <a:pos x="wd2" y="hd2"/>
                </a:cxn>
                <a:cxn ang="5400000">
                  <a:pos x="wd2" y="hd2"/>
                </a:cxn>
                <a:cxn ang="10800000">
                  <a:pos x="wd2" y="hd2"/>
                </a:cxn>
                <a:cxn ang="16200000">
                  <a:pos x="wd2" y="hd2"/>
                </a:cxn>
              </a:cxnLst>
              <a:rect l="0" t="0" r="r" b="b"/>
              <a:pathLst>
                <a:path w="21600" h="21600" extrusionOk="0">
                  <a:moveTo>
                    <a:pt x="20299" y="21600"/>
                  </a:moveTo>
                  <a:lnTo>
                    <a:pt x="19258" y="21600"/>
                  </a:lnTo>
                  <a:lnTo>
                    <a:pt x="14769" y="17795"/>
                  </a:lnTo>
                  <a:lnTo>
                    <a:pt x="10280" y="14236"/>
                  </a:lnTo>
                  <a:lnTo>
                    <a:pt x="5790" y="10923"/>
                  </a:lnTo>
                  <a:lnTo>
                    <a:pt x="1301" y="7855"/>
                  </a:lnTo>
                  <a:lnTo>
                    <a:pt x="520" y="7200"/>
                  </a:lnTo>
                  <a:lnTo>
                    <a:pt x="0" y="5236"/>
                  </a:lnTo>
                  <a:lnTo>
                    <a:pt x="521" y="1309"/>
                  </a:lnTo>
                  <a:lnTo>
                    <a:pt x="1301" y="0"/>
                  </a:lnTo>
                  <a:lnTo>
                    <a:pt x="2082" y="655"/>
                  </a:lnTo>
                  <a:lnTo>
                    <a:pt x="6612" y="3723"/>
                  </a:lnTo>
                  <a:lnTo>
                    <a:pt x="11190" y="7036"/>
                  </a:lnTo>
                  <a:lnTo>
                    <a:pt x="15769" y="10595"/>
                  </a:lnTo>
                  <a:lnTo>
                    <a:pt x="21080" y="15055"/>
                  </a:lnTo>
                  <a:lnTo>
                    <a:pt x="21600" y="17018"/>
                  </a:lnTo>
                  <a:lnTo>
                    <a:pt x="21340" y="19636"/>
                  </a:lnTo>
                  <a:lnTo>
                    <a:pt x="20819" y="20945"/>
                  </a:lnTo>
                  <a:lnTo>
                    <a:pt x="20299" y="21600"/>
                  </a:lnTo>
                  <a:close/>
                </a:path>
              </a:pathLst>
            </a:custGeom>
            <a:solidFill>
              <a:srgbClr val="000000">
                <a:alpha val="68629"/>
              </a:srgbClr>
            </a:solidFill>
            <a:ln w="12700" cap="flat">
              <a:noFill/>
              <a:miter lim="400000"/>
            </a:ln>
            <a:effectLst/>
          </p:spPr>
          <p:txBody>
            <a:bodyPr wrap="square" lIns="45719" tIns="45719" rIns="45719" bIns="45719" numCol="1" anchor="t">
              <a:noAutofit/>
            </a:bodyPr>
            <a:lstStyle/>
            <a:p/>
          </p:txBody>
        </p:sp>
        <p:sp>
          <p:nvSpPr>
            <p:cNvPr id="90" name="Shape"/>
            <p:cNvSpPr/>
            <p:nvPr/>
          </p:nvSpPr>
          <p:spPr>
            <a:xfrm>
              <a:off x="645998" y="29610"/>
              <a:ext cx="118441" cy="42301"/>
            </a:xfrm>
            <a:custGeom>
              <a:avLst/>
              <a:gdLst/>
              <a:ahLst/>
              <a:cxnLst>
                <a:cxn ang="0">
                  <a:pos x="wd2" y="hd2"/>
                </a:cxn>
                <a:cxn ang="5400000">
                  <a:pos x="wd2" y="hd2"/>
                </a:cxn>
                <a:cxn ang="10800000">
                  <a:pos x="wd2" y="hd2"/>
                </a:cxn>
                <a:cxn ang="16200000">
                  <a:pos x="wd2" y="hd2"/>
                </a:cxn>
              </a:cxnLst>
              <a:rect l="0" t="0" r="r" b="b"/>
              <a:pathLst>
                <a:path w="21600" h="21600" extrusionOk="0">
                  <a:moveTo>
                    <a:pt x="2057" y="21600"/>
                  </a:moveTo>
                  <a:lnTo>
                    <a:pt x="2314" y="20880"/>
                  </a:lnTo>
                  <a:lnTo>
                    <a:pt x="1029" y="20880"/>
                  </a:lnTo>
                  <a:lnTo>
                    <a:pt x="514" y="19440"/>
                  </a:lnTo>
                  <a:lnTo>
                    <a:pt x="257" y="18000"/>
                  </a:lnTo>
                  <a:lnTo>
                    <a:pt x="0" y="15840"/>
                  </a:lnTo>
                  <a:lnTo>
                    <a:pt x="514" y="12960"/>
                  </a:lnTo>
                  <a:lnTo>
                    <a:pt x="1286" y="12960"/>
                  </a:lnTo>
                  <a:lnTo>
                    <a:pt x="10318" y="6570"/>
                  </a:lnTo>
                  <a:lnTo>
                    <a:pt x="14918" y="3543"/>
                  </a:lnTo>
                  <a:lnTo>
                    <a:pt x="19543" y="720"/>
                  </a:lnTo>
                  <a:lnTo>
                    <a:pt x="20314" y="0"/>
                  </a:lnTo>
                  <a:lnTo>
                    <a:pt x="21086" y="1440"/>
                  </a:lnTo>
                  <a:lnTo>
                    <a:pt x="21343" y="4320"/>
                  </a:lnTo>
                  <a:lnTo>
                    <a:pt x="21600" y="6480"/>
                  </a:lnTo>
                  <a:lnTo>
                    <a:pt x="21086" y="8640"/>
                  </a:lnTo>
                  <a:lnTo>
                    <a:pt x="20057" y="9360"/>
                  </a:lnTo>
                  <a:lnTo>
                    <a:pt x="15473" y="12082"/>
                  </a:lnTo>
                  <a:lnTo>
                    <a:pt x="10961" y="14940"/>
                  </a:lnTo>
                  <a:lnTo>
                    <a:pt x="6497" y="18067"/>
                  </a:lnTo>
                  <a:lnTo>
                    <a:pt x="2057" y="21600"/>
                  </a:lnTo>
                  <a:close/>
                </a:path>
              </a:pathLst>
            </a:custGeom>
            <a:solidFill>
              <a:srgbClr val="000000">
                <a:alpha val="68629"/>
              </a:srgbClr>
            </a:solidFill>
            <a:ln w="12700" cap="flat">
              <a:noFill/>
              <a:miter lim="400000"/>
            </a:ln>
            <a:effectLst/>
          </p:spPr>
          <p:txBody>
            <a:bodyPr wrap="square" lIns="45719" tIns="45719" rIns="45719" bIns="45719" numCol="1" anchor="t">
              <a:noAutofit/>
            </a:bodyPr>
            <a:lstStyle/>
            <a:p/>
          </p:txBody>
        </p:sp>
        <p:sp>
          <p:nvSpPr>
            <p:cNvPr id="91" name="Shape"/>
            <p:cNvSpPr/>
            <p:nvPr/>
          </p:nvSpPr>
          <p:spPr>
            <a:xfrm>
              <a:off x="1257939" y="11280"/>
              <a:ext cx="119852" cy="35251"/>
            </a:xfrm>
            <a:custGeom>
              <a:avLst/>
              <a:gdLst/>
              <a:ahLst/>
              <a:cxnLst>
                <a:cxn ang="0">
                  <a:pos x="wd2" y="hd2"/>
                </a:cxn>
                <a:cxn ang="5400000">
                  <a:pos x="wd2" y="hd2"/>
                </a:cxn>
                <a:cxn ang="10800000">
                  <a:pos x="wd2" y="hd2"/>
                </a:cxn>
                <a:cxn ang="16200000">
                  <a:pos x="wd2" y="hd2"/>
                </a:cxn>
              </a:cxnLst>
              <a:rect l="0" t="0" r="r" b="b"/>
              <a:pathLst>
                <a:path w="21600" h="21600" extrusionOk="0">
                  <a:moveTo>
                    <a:pt x="20584" y="21600"/>
                  </a:moveTo>
                  <a:lnTo>
                    <a:pt x="19567" y="21600"/>
                  </a:lnTo>
                  <a:lnTo>
                    <a:pt x="14997" y="18643"/>
                  </a:lnTo>
                  <a:lnTo>
                    <a:pt x="1525" y="11232"/>
                  </a:lnTo>
                  <a:lnTo>
                    <a:pt x="762" y="11232"/>
                  </a:lnTo>
                  <a:lnTo>
                    <a:pt x="0" y="8640"/>
                  </a:lnTo>
                  <a:lnTo>
                    <a:pt x="238" y="5400"/>
                  </a:lnTo>
                  <a:lnTo>
                    <a:pt x="254" y="2592"/>
                  </a:lnTo>
                  <a:lnTo>
                    <a:pt x="1017" y="0"/>
                  </a:lnTo>
                  <a:lnTo>
                    <a:pt x="2033" y="864"/>
                  </a:lnTo>
                  <a:lnTo>
                    <a:pt x="6607" y="2969"/>
                  </a:lnTo>
                  <a:lnTo>
                    <a:pt x="15755" y="8153"/>
                  </a:lnTo>
                  <a:lnTo>
                    <a:pt x="21600" y="14688"/>
                  </a:lnTo>
                  <a:lnTo>
                    <a:pt x="21600" y="17280"/>
                  </a:lnTo>
                  <a:lnTo>
                    <a:pt x="21092" y="19872"/>
                  </a:lnTo>
                  <a:lnTo>
                    <a:pt x="20584" y="21600"/>
                  </a:lnTo>
                  <a:close/>
                </a:path>
              </a:pathLst>
            </a:custGeom>
            <a:solidFill>
              <a:srgbClr val="000000">
                <a:alpha val="68629"/>
              </a:srgbClr>
            </a:solidFill>
            <a:ln w="12700" cap="flat">
              <a:noFill/>
              <a:miter lim="400000"/>
            </a:ln>
            <a:effectLst/>
          </p:spPr>
          <p:txBody>
            <a:bodyPr wrap="square" lIns="45719" tIns="45719" rIns="45719" bIns="45719" numCol="1" anchor="t">
              <a:noAutofit/>
            </a:bodyPr>
            <a:lstStyle/>
            <a:p/>
          </p:txBody>
        </p:sp>
        <p:sp>
          <p:nvSpPr>
            <p:cNvPr id="92" name="Shape"/>
            <p:cNvSpPr/>
            <p:nvPr/>
          </p:nvSpPr>
          <p:spPr>
            <a:xfrm>
              <a:off x="849038" y="4229"/>
              <a:ext cx="118441" cy="26792"/>
            </a:xfrm>
            <a:custGeom>
              <a:avLst/>
              <a:gdLst/>
              <a:ahLst/>
              <a:cxnLst>
                <a:cxn ang="0">
                  <a:pos x="wd2" y="hd2"/>
                </a:cxn>
                <a:cxn ang="5400000">
                  <a:pos x="wd2" y="hd2"/>
                </a:cxn>
                <a:cxn ang="10800000">
                  <a:pos x="wd2" y="hd2"/>
                </a:cxn>
                <a:cxn ang="16200000">
                  <a:pos x="wd2" y="hd2"/>
                </a:cxn>
              </a:cxnLst>
              <a:rect l="0" t="0" r="r" b="b"/>
              <a:pathLst>
                <a:path w="21600" h="21600" extrusionOk="0">
                  <a:moveTo>
                    <a:pt x="1543" y="21600"/>
                  </a:moveTo>
                  <a:lnTo>
                    <a:pt x="771" y="21600"/>
                  </a:lnTo>
                  <a:lnTo>
                    <a:pt x="0" y="19326"/>
                  </a:lnTo>
                  <a:lnTo>
                    <a:pt x="0" y="12506"/>
                  </a:lnTo>
                  <a:lnTo>
                    <a:pt x="514" y="9095"/>
                  </a:lnTo>
                  <a:lnTo>
                    <a:pt x="10671" y="3127"/>
                  </a:lnTo>
                  <a:lnTo>
                    <a:pt x="20057" y="0"/>
                  </a:lnTo>
                  <a:lnTo>
                    <a:pt x="20829" y="0"/>
                  </a:lnTo>
                  <a:lnTo>
                    <a:pt x="21600" y="2274"/>
                  </a:lnTo>
                  <a:lnTo>
                    <a:pt x="21600" y="10232"/>
                  </a:lnTo>
                  <a:lnTo>
                    <a:pt x="21086" y="13642"/>
                  </a:lnTo>
                  <a:lnTo>
                    <a:pt x="20057" y="13642"/>
                  </a:lnTo>
                  <a:lnTo>
                    <a:pt x="15573" y="14886"/>
                  </a:lnTo>
                  <a:lnTo>
                    <a:pt x="10993" y="16768"/>
                  </a:lnTo>
                  <a:lnTo>
                    <a:pt x="1543" y="21600"/>
                  </a:lnTo>
                  <a:close/>
                </a:path>
              </a:pathLst>
            </a:custGeom>
            <a:solidFill>
              <a:srgbClr val="000000">
                <a:alpha val="68629"/>
              </a:srgbClr>
            </a:solidFill>
            <a:ln w="12700" cap="flat">
              <a:noFill/>
              <a:miter lim="400000"/>
            </a:ln>
            <a:effectLst/>
          </p:spPr>
          <p:txBody>
            <a:bodyPr wrap="square" lIns="45719" tIns="45719" rIns="45719" bIns="45719" numCol="1" anchor="t">
              <a:noAutofit/>
            </a:bodyPr>
            <a:lstStyle/>
            <a:p/>
          </p:txBody>
        </p:sp>
        <p:sp>
          <p:nvSpPr>
            <p:cNvPr id="93" name="Shape"/>
            <p:cNvSpPr/>
            <p:nvPr/>
          </p:nvSpPr>
          <p:spPr>
            <a:xfrm>
              <a:off x="1053490" y="0"/>
              <a:ext cx="119851" cy="19741"/>
            </a:xfrm>
            <a:custGeom>
              <a:avLst/>
              <a:gdLst/>
              <a:ahLst/>
              <a:cxnLst>
                <a:cxn ang="0">
                  <a:pos x="wd2" y="hd2"/>
                </a:cxn>
                <a:cxn ang="5400000">
                  <a:pos x="wd2" y="hd2"/>
                </a:cxn>
                <a:cxn ang="10800000">
                  <a:pos x="wd2" y="hd2"/>
                </a:cxn>
                <a:cxn ang="16200000">
                  <a:pos x="wd2" y="hd2"/>
                </a:cxn>
              </a:cxnLst>
              <a:rect l="0" t="0" r="r" b="b"/>
              <a:pathLst>
                <a:path w="21600" h="21600" extrusionOk="0">
                  <a:moveTo>
                    <a:pt x="20838" y="21600"/>
                  </a:moveTo>
                  <a:lnTo>
                    <a:pt x="20075" y="21600"/>
                  </a:lnTo>
                  <a:lnTo>
                    <a:pt x="11054" y="19478"/>
                  </a:lnTo>
                  <a:lnTo>
                    <a:pt x="6567" y="18779"/>
                  </a:lnTo>
                  <a:lnTo>
                    <a:pt x="2033" y="18514"/>
                  </a:lnTo>
                  <a:lnTo>
                    <a:pt x="762" y="18514"/>
                  </a:lnTo>
                  <a:lnTo>
                    <a:pt x="0" y="13886"/>
                  </a:lnTo>
                  <a:lnTo>
                    <a:pt x="0" y="4627"/>
                  </a:lnTo>
                  <a:lnTo>
                    <a:pt x="762" y="0"/>
                  </a:lnTo>
                  <a:lnTo>
                    <a:pt x="2033" y="0"/>
                  </a:lnTo>
                  <a:lnTo>
                    <a:pt x="6603" y="265"/>
                  </a:lnTo>
                  <a:lnTo>
                    <a:pt x="11149" y="964"/>
                  </a:lnTo>
                  <a:lnTo>
                    <a:pt x="20075" y="3085"/>
                  </a:lnTo>
                  <a:lnTo>
                    <a:pt x="20838" y="3085"/>
                  </a:lnTo>
                  <a:lnTo>
                    <a:pt x="21600" y="7714"/>
                  </a:lnTo>
                  <a:lnTo>
                    <a:pt x="21600" y="18514"/>
                  </a:lnTo>
                  <a:lnTo>
                    <a:pt x="20838" y="21600"/>
                  </a:lnTo>
                  <a:close/>
                </a:path>
              </a:pathLst>
            </a:custGeom>
            <a:solidFill>
              <a:srgbClr val="000000">
                <a:alpha val="68629"/>
              </a:srgbClr>
            </a:solidFill>
            <a:ln w="12700" cap="flat">
              <a:noFill/>
              <a:miter lim="400000"/>
            </a:ln>
            <a:effectLst/>
          </p:spPr>
          <p:txBody>
            <a:bodyPr wrap="square" lIns="45719" tIns="45719" rIns="45719" bIns="45719" numCol="1" anchor="t">
              <a:noAutofit/>
            </a:bodyPr>
            <a:lstStyle/>
            <a:p/>
          </p:txBody>
        </p:sp>
      </p:grpSp>
      <p:pic>
        <p:nvPicPr>
          <p:cNvPr id="95" name="object 3" descr="object 3"/>
          <p:cNvPicPr>
            <a:picLocks noChangeAspect="1"/>
          </p:cNvPicPr>
          <p:nvPr/>
        </p:nvPicPr>
        <p:blipFill>
          <a:blip r:embed="rId1"/>
          <a:stretch>
            <a:fillRect/>
          </a:stretch>
        </p:blipFill>
        <p:spPr>
          <a:xfrm>
            <a:off x="231644" y="162976"/>
            <a:ext cx="1933576" cy="1809750"/>
          </a:xfrm>
          <a:prstGeom prst="rect">
            <a:avLst/>
          </a:prstGeom>
          <a:ln w="12700">
            <a:miter lim="400000"/>
            <a:headEnd/>
            <a:tailEnd/>
          </a:ln>
        </p:spPr>
      </p:pic>
      <p:grpSp>
        <p:nvGrpSpPr>
          <p:cNvPr id="102" name="object 4"/>
          <p:cNvGrpSpPr/>
          <p:nvPr/>
        </p:nvGrpSpPr>
        <p:grpSpPr>
          <a:xfrm>
            <a:off x="13936865" y="-1"/>
            <a:ext cx="4351135" cy="8118321"/>
            <a:chOff x="0" y="0"/>
            <a:chExt cx="4351134" cy="8118319"/>
          </a:xfrm>
        </p:grpSpPr>
        <p:pic>
          <p:nvPicPr>
            <p:cNvPr id="96" name="object 5" descr="object 5"/>
            <p:cNvPicPr>
              <a:picLocks noChangeAspect="1"/>
            </p:cNvPicPr>
            <p:nvPr/>
          </p:nvPicPr>
          <p:blipFill>
            <a:blip r:embed="rId2"/>
            <a:stretch>
              <a:fillRect/>
            </a:stretch>
          </p:blipFill>
          <p:spPr>
            <a:xfrm>
              <a:off x="2306695" y="117306"/>
              <a:ext cx="2028825" cy="1847850"/>
            </a:xfrm>
            <a:prstGeom prst="rect">
              <a:avLst/>
            </a:prstGeom>
            <a:ln w="12700" cap="flat">
              <a:noFill/>
              <a:miter lim="400000"/>
              <a:headEnd/>
              <a:tailEnd/>
            </a:ln>
            <a:effectLst/>
          </p:spPr>
        </p:pic>
        <p:sp>
          <p:nvSpPr>
            <p:cNvPr id="97" name="object 6"/>
            <p:cNvSpPr/>
            <p:nvPr/>
          </p:nvSpPr>
          <p:spPr>
            <a:xfrm>
              <a:off x="0" y="0"/>
              <a:ext cx="4351135" cy="5286615"/>
            </a:xfrm>
            <a:custGeom>
              <a:avLst/>
              <a:gdLst/>
              <a:ahLst/>
              <a:cxnLst>
                <a:cxn ang="0">
                  <a:pos x="wd2" y="hd2"/>
                </a:cxn>
                <a:cxn ang="5400000">
                  <a:pos x="wd2" y="hd2"/>
                </a:cxn>
                <a:cxn ang="10800000">
                  <a:pos x="wd2" y="hd2"/>
                </a:cxn>
                <a:cxn ang="16200000">
                  <a:pos x="wd2" y="hd2"/>
                </a:cxn>
              </a:cxnLst>
              <a:rect l="0" t="0" r="r" b="b"/>
              <a:pathLst>
                <a:path w="21600" h="21600" extrusionOk="0">
                  <a:moveTo>
                    <a:pt x="21600" y="20031"/>
                  </a:moveTo>
                  <a:lnTo>
                    <a:pt x="19693" y="21600"/>
                  </a:lnTo>
                  <a:lnTo>
                    <a:pt x="0" y="5392"/>
                  </a:lnTo>
                  <a:lnTo>
                    <a:pt x="6551" y="0"/>
                  </a:lnTo>
                  <a:lnTo>
                    <a:pt x="21600" y="0"/>
                  </a:lnTo>
                  <a:lnTo>
                    <a:pt x="21600" y="20031"/>
                  </a:lnTo>
                  <a:close/>
                </a:path>
              </a:pathLst>
            </a:custGeom>
            <a:solidFill>
              <a:srgbClr val="FFB000"/>
            </a:solidFill>
            <a:ln w="12700" cap="flat">
              <a:noFill/>
              <a:miter lim="400000"/>
            </a:ln>
            <a:effectLst/>
          </p:spPr>
          <p:txBody>
            <a:bodyPr wrap="square" lIns="45719" tIns="45719" rIns="45719" bIns="45719" numCol="1" anchor="t">
              <a:noAutofit/>
            </a:bodyPr>
            <a:lstStyle/>
            <a:p/>
          </p:txBody>
        </p:sp>
        <p:sp>
          <p:nvSpPr>
            <p:cNvPr id="98" name="object 7"/>
            <p:cNvSpPr/>
            <p:nvPr/>
          </p:nvSpPr>
          <p:spPr>
            <a:xfrm>
              <a:off x="433999" y="0"/>
              <a:ext cx="3917134" cy="5233605"/>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5433"/>
                  </a:lnTo>
                  <a:lnTo>
                    <a:pt x="7259" y="0"/>
                  </a:lnTo>
                  <a:lnTo>
                    <a:pt x="8682" y="0"/>
                  </a:lnTo>
                  <a:lnTo>
                    <a:pt x="1438" y="5422"/>
                  </a:lnTo>
                  <a:lnTo>
                    <a:pt x="21600" y="20513"/>
                  </a:lnTo>
                  <a:lnTo>
                    <a:pt x="21600" y="21600"/>
                  </a:lnTo>
                  <a:close/>
                </a:path>
              </a:pathLst>
            </a:custGeom>
            <a:solidFill>
              <a:srgbClr val="FFFFFF"/>
            </a:solidFill>
            <a:ln w="12700" cap="flat">
              <a:noFill/>
              <a:miter lim="400000"/>
            </a:ln>
            <a:effectLst/>
          </p:spPr>
          <p:txBody>
            <a:bodyPr wrap="square" lIns="45719" tIns="45719" rIns="45719" bIns="45719" numCol="1" anchor="t">
              <a:noAutofit/>
            </a:bodyPr>
            <a:lstStyle/>
            <a:p/>
          </p:txBody>
        </p:sp>
        <p:sp>
          <p:nvSpPr>
            <p:cNvPr id="99" name="object 8"/>
            <p:cNvSpPr/>
            <p:nvPr/>
          </p:nvSpPr>
          <p:spPr>
            <a:xfrm>
              <a:off x="726322" y="883488"/>
              <a:ext cx="3624812" cy="7234832"/>
            </a:xfrm>
            <a:custGeom>
              <a:avLst/>
              <a:gdLst/>
              <a:ahLst/>
              <a:cxnLst>
                <a:cxn ang="0">
                  <a:pos x="wd2" y="hd2"/>
                </a:cxn>
                <a:cxn ang="5400000">
                  <a:pos x="wd2" y="hd2"/>
                </a:cxn>
                <a:cxn ang="10800000">
                  <a:pos x="wd2" y="hd2"/>
                </a:cxn>
                <a:cxn ang="16200000">
                  <a:pos x="wd2" y="hd2"/>
                </a:cxn>
              </a:cxnLst>
              <a:rect l="0" t="0" r="r" b="b"/>
              <a:pathLst>
                <a:path w="21600" h="21600" extrusionOk="0">
                  <a:moveTo>
                    <a:pt x="21600" y="21556"/>
                  </a:moveTo>
                  <a:lnTo>
                    <a:pt x="21512" y="21600"/>
                  </a:lnTo>
                  <a:lnTo>
                    <a:pt x="0" y="10822"/>
                  </a:lnTo>
                  <a:lnTo>
                    <a:pt x="21600" y="0"/>
                  </a:lnTo>
                  <a:lnTo>
                    <a:pt x="21600" y="21556"/>
                  </a:lnTo>
                  <a:close/>
                </a:path>
              </a:pathLst>
            </a:custGeom>
            <a:solidFill>
              <a:srgbClr val="002629"/>
            </a:solidFill>
            <a:ln w="12700" cap="flat">
              <a:noFill/>
              <a:miter lim="400000"/>
            </a:ln>
            <a:effectLst/>
          </p:spPr>
          <p:txBody>
            <a:bodyPr wrap="square" lIns="45719" tIns="45719" rIns="45719" bIns="45719" numCol="1" anchor="t">
              <a:noAutofit/>
            </a:bodyPr>
            <a:lstStyle/>
            <a:p/>
          </p:txBody>
        </p:sp>
        <p:sp>
          <p:nvSpPr>
            <p:cNvPr id="100" name="object 9"/>
            <p:cNvSpPr/>
            <p:nvPr/>
          </p:nvSpPr>
          <p:spPr>
            <a:xfrm>
              <a:off x="1290698" y="1431924"/>
              <a:ext cx="3060436" cy="6120869"/>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10800"/>
                  </a:lnTo>
                  <a:lnTo>
                    <a:pt x="21600" y="0"/>
                  </a:lnTo>
                  <a:lnTo>
                    <a:pt x="21600" y="910"/>
                  </a:lnTo>
                  <a:lnTo>
                    <a:pt x="1840" y="10790"/>
                  </a:lnTo>
                  <a:lnTo>
                    <a:pt x="21600" y="20670"/>
                  </a:lnTo>
                  <a:lnTo>
                    <a:pt x="21600" y="21600"/>
                  </a:lnTo>
                  <a:close/>
                </a:path>
              </a:pathLst>
            </a:custGeom>
            <a:solidFill>
              <a:srgbClr val="FFFFFF"/>
            </a:solidFill>
            <a:ln w="12700" cap="flat">
              <a:noFill/>
              <a:miter lim="400000"/>
            </a:ln>
            <a:effectLst/>
          </p:spPr>
          <p:txBody>
            <a:bodyPr wrap="square" lIns="45719" tIns="45719" rIns="45719" bIns="45719" numCol="1" anchor="t">
              <a:noAutofit/>
            </a:bodyPr>
            <a:lstStyle/>
            <a:p/>
          </p:txBody>
        </p:sp>
        <p:pic>
          <p:nvPicPr>
            <p:cNvPr id="101" name="object 10" descr="object 10"/>
            <p:cNvPicPr>
              <a:picLocks noChangeAspect="1"/>
            </p:cNvPicPr>
            <p:nvPr/>
          </p:nvPicPr>
          <p:blipFill>
            <a:blip r:embed="rId3"/>
            <a:stretch>
              <a:fillRect/>
            </a:stretch>
          </p:blipFill>
          <p:spPr>
            <a:xfrm>
              <a:off x="2060190" y="156432"/>
              <a:ext cx="1905000" cy="1809750"/>
            </a:xfrm>
            <a:prstGeom prst="rect">
              <a:avLst/>
            </a:prstGeom>
            <a:ln w="12700" cap="flat">
              <a:noFill/>
              <a:miter lim="400000"/>
              <a:headEnd/>
              <a:tailEnd/>
            </a:ln>
            <a:effectLst/>
          </p:spPr>
        </p:pic>
      </p:grpSp>
      <p:sp>
        <p:nvSpPr>
          <p:cNvPr id="103" name="object 11"/>
          <p:cNvSpPr txBox="1"/>
          <p:nvPr/>
        </p:nvSpPr>
        <p:spPr>
          <a:xfrm>
            <a:off x="11621759" y="6010185"/>
            <a:ext cx="3076576" cy="1010755"/>
          </a:xfrm>
          <a:prstGeom prst="rect">
            <a:avLst/>
          </a:prstGeom>
          <a:ln w="12700">
            <a:miter lim="400000"/>
          </a:ln>
        </p:spPr>
        <p:txBody>
          <a:bodyPr lIns="0" tIns="0" rIns="0" bIns="0">
            <a:spAutoFit/>
          </a:bodyPr>
          <a:lstStyle/>
          <a:p>
            <a:pPr marR="5080" indent="12700">
              <a:lnSpc>
                <a:spcPct val="115000"/>
              </a:lnSpc>
              <a:spcBef>
                <a:spcPts val="100"/>
              </a:spcBef>
              <a:defRPr sz="3100" b="1" spc="10">
                <a:solidFill>
                  <a:srgbClr val="BD651C"/>
                </a:solidFill>
                <a:latin typeface="Tahoma" panose="020B0604030504040204"/>
                <a:ea typeface="Tahoma" panose="020B0604030504040204"/>
                <a:cs typeface="Tahoma" panose="020B0604030504040204"/>
                <a:sym typeface="Tahoma" panose="020B0604030504040204"/>
              </a:defRPr>
            </a:pPr>
            <a:r>
              <a:t>P</a:t>
            </a:r>
            <a:r>
              <a:rPr spc="-85"/>
              <a:t>R</a:t>
            </a:r>
            <a:r>
              <a:rPr spc="-40"/>
              <a:t>E</a:t>
            </a:r>
            <a:r>
              <a:t>S</a:t>
            </a:r>
            <a:r>
              <a:rPr spc="-40"/>
              <a:t>E</a:t>
            </a:r>
            <a:r>
              <a:rPr spc="-15"/>
              <a:t>N</a:t>
            </a:r>
            <a:r>
              <a:rPr spc="145"/>
              <a:t>T</a:t>
            </a:r>
            <a:r>
              <a:rPr spc="-40"/>
              <a:t>E</a:t>
            </a:r>
            <a:r>
              <a:rPr spc="35"/>
              <a:t>D</a:t>
            </a:r>
            <a:r>
              <a:rPr spc="-190"/>
              <a:t> </a:t>
            </a:r>
            <a:r>
              <a:rPr spc="-5"/>
              <a:t>B</a:t>
            </a:r>
            <a:r>
              <a:rPr spc="35"/>
              <a:t>Y  </a:t>
            </a:r>
            <a:r>
              <a:rPr spc="-5"/>
              <a:t>B</a:t>
            </a:r>
            <a:r>
              <a:rPr spc="75"/>
              <a:t>-</a:t>
            </a:r>
            <a:r>
              <a:rPr spc="5"/>
              <a:t>2</a:t>
            </a:r>
            <a:r>
              <a:rPr spc="-80"/>
              <a:t>,</a:t>
            </a:r>
            <a:r>
              <a:rPr spc="-190"/>
              <a:t> </a:t>
            </a:r>
            <a:r>
              <a:rPr spc="425"/>
              <a:t>C</a:t>
            </a:r>
            <a:r>
              <a:t>S</a:t>
            </a:r>
            <a:r>
              <a:rPr spc="-35"/>
              <a:t>E</a:t>
            </a:r>
            <a:r>
              <a:rPr spc="-190"/>
              <a:t> </a:t>
            </a:r>
            <a:r>
              <a:rPr spc="-505"/>
              <a:t>I</a:t>
            </a:r>
            <a:r>
              <a:rPr spc="104"/>
              <a:t>V</a:t>
            </a:r>
            <a:r>
              <a:rPr spc="75"/>
              <a:t>-</a:t>
            </a:r>
            <a:r>
              <a:rPr spc="0"/>
              <a:t>B</a:t>
            </a:r>
            <a:endParaRPr spc="0"/>
          </a:p>
        </p:txBody>
      </p:sp>
      <p:sp>
        <p:nvSpPr>
          <p:cNvPr id="104" name="object 12"/>
          <p:cNvSpPr txBox="1"/>
          <p:nvPr/>
        </p:nvSpPr>
        <p:spPr>
          <a:xfrm>
            <a:off x="11621759" y="7739925"/>
            <a:ext cx="6142991" cy="2072747"/>
          </a:xfrm>
          <a:prstGeom prst="rect">
            <a:avLst/>
          </a:prstGeom>
          <a:ln w="12700">
            <a:miter lim="400000"/>
          </a:ln>
        </p:spPr>
        <p:txBody>
          <a:bodyPr lIns="0" tIns="0" rIns="0" bIns="0">
            <a:spAutoFit/>
          </a:bodyPr>
          <a:lstStyle/>
          <a:p>
            <a:pPr indent="12700">
              <a:spcBef>
                <a:spcPts val="600"/>
              </a:spcBef>
              <a:defRPr sz="3100" b="1" spc="15">
                <a:solidFill>
                  <a:srgbClr val="BD651C"/>
                </a:solidFill>
                <a:latin typeface="Tahoma" panose="020B0604030504040204"/>
                <a:ea typeface="Tahoma" panose="020B0604030504040204"/>
                <a:cs typeface="Tahoma" panose="020B0604030504040204"/>
                <a:sym typeface="Tahoma" panose="020B0604030504040204"/>
              </a:defRPr>
            </a:pPr>
            <a:r>
              <a:rPr dirty="0" err="1"/>
              <a:t>Nithin</a:t>
            </a:r>
            <a:r>
              <a:rPr spc="80" dirty="0"/>
              <a:t>-</a:t>
            </a:r>
            <a:r>
              <a:rPr spc="-200" dirty="0"/>
              <a:t> </a:t>
            </a:r>
            <a:r>
              <a:rPr spc="-80" dirty="0"/>
              <a:t>18Q91A0563</a:t>
            </a:r>
            <a:endParaRPr lang="en-IN" spc="-80" dirty="0"/>
          </a:p>
          <a:p>
            <a:pPr indent="12700">
              <a:spcBef>
                <a:spcPts val="600"/>
              </a:spcBef>
              <a:defRPr sz="3100" b="1" spc="15">
                <a:solidFill>
                  <a:srgbClr val="BD651C"/>
                </a:solidFill>
                <a:latin typeface="Tahoma" panose="020B0604030504040204"/>
                <a:ea typeface="Tahoma" panose="020B0604030504040204"/>
                <a:cs typeface="Tahoma" panose="020B0604030504040204"/>
                <a:sym typeface="Tahoma" panose="020B0604030504040204"/>
              </a:defRPr>
            </a:pPr>
            <a:r>
              <a:rPr lang="en-IN" dirty="0"/>
              <a:t>Swetha </a:t>
            </a:r>
            <a:r>
              <a:rPr lang="en-IN" spc="80" dirty="0"/>
              <a:t>-</a:t>
            </a:r>
            <a:r>
              <a:rPr lang="en-IN" spc="-190" dirty="0"/>
              <a:t> </a:t>
            </a:r>
            <a:r>
              <a:rPr lang="en-IN" spc="-670" dirty="0"/>
              <a:t>1</a:t>
            </a:r>
            <a:r>
              <a:rPr lang="en-IN" spc="-70" dirty="0"/>
              <a:t>8</a:t>
            </a:r>
            <a:r>
              <a:rPr lang="en-IN" spc="185" dirty="0"/>
              <a:t>Q</a:t>
            </a:r>
            <a:r>
              <a:rPr lang="en-IN" spc="5" dirty="0"/>
              <a:t>9</a:t>
            </a:r>
            <a:r>
              <a:rPr lang="en-IN" spc="-670" dirty="0"/>
              <a:t>1</a:t>
            </a:r>
            <a:r>
              <a:rPr lang="en-IN" spc="130" dirty="0"/>
              <a:t>A</a:t>
            </a:r>
            <a:r>
              <a:rPr lang="en-IN" spc="190" dirty="0"/>
              <a:t>0</a:t>
            </a:r>
            <a:r>
              <a:rPr lang="en-IN" spc="-70" dirty="0"/>
              <a:t>5</a:t>
            </a:r>
            <a:r>
              <a:rPr lang="en-IN" spc="130" dirty="0"/>
              <a:t>73</a:t>
            </a:r>
            <a:endParaRPr spc="-80" dirty="0"/>
          </a:p>
          <a:p>
            <a:pPr marR="5080" indent="12700">
              <a:lnSpc>
                <a:spcPct val="115000"/>
              </a:lnSpc>
              <a:defRPr sz="3100" b="1" spc="10">
                <a:solidFill>
                  <a:srgbClr val="BD651C"/>
                </a:solidFill>
                <a:latin typeface="Tahoma" panose="020B0604030504040204"/>
                <a:ea typeface="Tahoma" panose="020B0604030504040204"/>
                <a:cs typeface="Tahoma" panose="020B0604030504040204"/>
                <a:sym typeface="Tahoma" panose="020B0604030504040204"/>
              </a:defRPr>
            </a:pPr>
            <a:r>
              <a:rPr dirty="0" err="1"/>
              <a:t>Adithi.K</a:t>
            </a:r>
            <a:r>
              <a:rPr spc="-190" dirty="0"/>
              <a:t> </a:t>
            </a:r>
            <a:r>
              <a:rPr spc="80" dirty="0"/>
              <a:t>-</a:t>
            </a:r>
            <a:r>
              <a:rPr spc="-190" dirty="0"/>
              <a:t> </a:t>
            </a:r>
            <a:r>
              <a:rPr spc="-670" dirty="0"/>
              <a:t>1</a:t>
            </a:r>
            <a:r>
              <a:rPr spc="-70" dirty="0"/>
              <a:t>8</a:t>
            </a:r>
            <a:r>
              <a:rPr spc="185" dirty="0"/>
              <a:t>Q</a:t>
            </a:r>
            <a:r>
              <a:rPr spc="5" dirty="0"/>
              <a:t>9</a:t>
            </a:r>
            <a:r>
              <a:rPr spc="-670" dirty="0"/>
              <a:t>1</a:t>
            </a:r>
            <a:r>
              <a:rPr spc="130" dirty="0"/>
              <a:t>A</a:t>
            </a:r>
            <a:r>
              <a:rPr spc="190" dirty="0"/>
              <a:t>0</a:t>
            </a:r>
            <a:r>
              <a:rPr spc="-70" dirty="0"/>
              <a:t>5</a:t>
            </a:r>
            <a:r>
              <a:rPr spc="130" dirty="0"/>
              <a:t>61</a:t>
            </a:r>
            <a:r>
              <a:rPr spc="15" dirty="0"/>
              <a:t>  </a:t>
            </a:r>
            <a:endParaRPr spc="250" dirty="0"/>
          </a:p>
          <a:p>
            <a:pPr marR="5080" indent="12700">
              <a:lnSpc>
                <a:spcPct val="115000"/>
              </a:lnSpc>
              <a:defRPr sz="3100" b="1" spc="10">
                <a:solidFill>
                  <a:srgbClr val="BD651C"/>
                </a:solidFill>
                <a:latin typeface="Tahoma" panose="020B0604030504040204"/>
                <a:ea typeface="Tahoma" panose="020B0604030504040204"/>
                <a:cs typeface="Tahoma" panose="020B0604030504040204"/>
                <a:sym typeface="Tahoma" panose="020B0604030504040204"/>
              </a:defRPr>
            </a:pPr>
            <a:r>
              <a:rPr spc="250" dirty="0"/>
              <a:t>Shiva Sai</a:t>
            </a:r>
            <a:r>
              <a:rPr spc="-195" dirty="0"/>
              <a:t> </a:t>
            </a:r>
            <a:r>
              <a:rPr spc="80" dirty="0"/>
              <a:t>-</a:t>
            </a:r>
            <a:r>
              <a:rPr spc="-195" dirty="0"/>
              <a:t> </a:t>
            </a:r>
            <a:r>
              <a:rPr spc="-90" dirty="0"/>
              <a:t>17Q91A0566</a:t>
            </a:r>
            <a:endParaRPr spc="-90" dirty="0"/>
          </a:p>
        </p:txBody>
      </p:sp>
      <p:sp>
        <p:nvSpPr>
          <p:cNvPr id="105" name="object 13"/>
          <p:cNvSpPr txBox="1">
            <a:spLocks noGrp="1"/>
          </p:cNvSpPr>
          <p:nvPr>
            <p:ph type="title"/>
          </p:nvPr>
        </p:nvSpPr>
        <p:spPr>
          <a:xfrm>
            <a:off x="2592328" y="335310"/>
            <a:ext cx="13056870" cy="1156970"/>
          </a:xfrm>
          <a:prstGeom prst="rect">
            <a:avLst/>
          </a:prstGeom>
        </p:spPr>
        <p:txBody>
          <a:bodyPr/>
          <a:lstStyle/>
          <a:p>
            <a:pPr algn="ctr">
              <a:lnSpc>
                <a:spcPts val="5500"/>
              </a:lnSpc>
              <a:spcBef>
                <a:spcPts val="100"/>
              </a:spcBef>
              <a:defRPr sz="4700" spc="-99">
                <a:solidFill>
                  <a:srgbClr val="000000"/>
                </a:solidFill>
                <a:latin typeface="Times New Roman" panose="02020503050405090304"/>
                <a:ea typeface="Times New Roman" panose="02020503050405090304"/>
                <a:cs typeface="Times New Roman" panose="02020503050405090304"/>
                <a:sym typeface="Times New Roman" panose="02020503050405090304"/>
              </a:defRPr>
            </a:pPr>
            <a:r>
              <a:t>MALLA REDDY COLLEGE OF ENGINEERING</a:t>
            </a:r>
          </a:p>
          <a:p>
            <a:pPr algn="ctr">
              <a:lnSpc>
                <a:spcPts val="3300"/>
              </a:lnSpc>
              <a:defRPr sz="2800" b="0" spc="-100">
                <a:solidFill>
                  <a:srgbClr val="000000"/>
                </a:solidFill>
                <a:latin typeface="Microsoft Sans Serif" panose="020B0604020202020204"/>
                <a:ea typeface="Microsoft Sans Serif" panose="020B0604020202020204"/>
                <a:cs typeface="Microsoft Sans Serif" panose="020B0604020202020204"/>
                <a:sym typeface="Microsoft Sans Serif" panose="020B0604020202020204"/>
              </a:defRPr>
            </a:pPr>
            <a:r>
              <a:t>(Affliated </a:t>
            </a:r>
            <a:r>
              <a:rPr spc="100"/>
              <a:t>to</a:t>
            </a:r>
            <a:r>
              <a:t> </a:t>
            </a:r>
            <a:r>
              <a:rPr spc="-200"/>
              <a:t>JNTUH</a:t>
            </a:r>
            <a:r>
              <a:t> </a:t>
            </a:r>
            <a:r>
              <a:rPr spc="0"/>
              <a:t>,Approved</a:t>
            </a:r>
            <a:r>
              <a:t> by </a:t>
            </a:r>
            <a:r>
              <a:rPr spc="-300"/>
              <a:t>AICTE,</a:t>
            </a:r>
            <a:r>
              <a:t> New Delhi, </a:t>
            </a:r>
            <a:r>
              <a:rPr spc="0"/>
              <a:t>Accredited</a:t>
            </a:r>
            <a:r>
              <a:t> by </a:t>
            </a:r>
            <a:r>
              <a:rPr spc="-200"/>
              <a:t>NBA)</a:t>
            </a:r>
            <a:endParaRPr spc="-200"/>
          </a:p>
        </p:txBody>
      </p:sp>
      <p:sp>
        <p:nvSpPr>
          <p:cNvPr id="106" name="object 14"/>
          <p:cNvSpPr txBox="1"/>
          <p:nvPr/>
        </p:nvSpPr>
        <p:spPr>
          <a:xfrm>
            <a:off x="2359647" y="1993941"/>
            <a:ext cx="11512551" cy="3583940"/>
          </a:xfrm>
          <a:prstGeom prst="rect">
            <a:avLst/>
          </a:prstGeom>
          <a:ln w="12700">
            <a:miter lim="400000"/>
          </a:ln>
        </p:spPr>
        <p:txBody>
          <a:bodyPr lIns="0" tIns="0" rIns="0" bIns="0">
            <a:spAutoFit/>
          </a:bodyPr>
          <a:lstStyle/>
          <a:p>
            <a:pPr marL="2194560" marR="5080" indent="658495">
              <a:lnSpc>
                <a:spcPct val="116000"/>
              </a:lnSpc>
              <a:spcBef>
                <a:spcPts val="100"/>
              </a:spcBef>
              <a:defRPr sz="2800" spc="-20">
                <a:latin typeface="Microsoft Sans Serif" panose="020B0604020202020204"/>
                <a:ea typeface="Microsoft Sans Serif" panose="020B0604020202020204"/>
                <a:cs typeface="Microsoft Sans Serif" panose="020B0604020202020204"/>
                <a:sym typeface="Microsoft Sans Serif" panose="020B0604020202020204"/>
              </a:defRPr>
            </a:pPr>
            <a:r>
              <a:rPr dirty="0" err="1"/>
              <a:t>Maisammaguda,Dhullapally</a:t>
            </a:r>
            <a:r>
              <a:rPr dirty="0"/>
              <a:t>,</a:t>
            </a:r>
            <a:r>
              <a:rPr spc="-5" dirty="0"/>
              <a:t> </a:t>
            </a:r>
            <a:r>
              <a:rPr spc="-25" dirty="0" err="1"/>
              <a:t>Komapally,Secunderabad</a:t>
            </a:r>
            <a:r>
              <a:rPr spc="-25" dirty="0"/>
              <a:t>, </a:t>
            </a:r>
            <a:r>
              <a:rPr spc="-730" dirty="0"/>
              <a:t> </a:t>
            </a:r>
            <a:r>
              <a:rPr dirty="0"/>
              <a:t>Telangana-500100</a:t>
            </a:r>
            <a:endParaRPr dirty="0"/>
          </a:p>
          <a:p>
            <a:pPr>
              <a:defRPr sz="3800">
                <a:latin typeface="Microsoft Sans Serif" panose="020B0604020202020204"/>
                <a:ea typeface="Microsoft Sans Serif" panose="020B0604020202020204"/>
                <a:cs typeface="Microsoft Sans Serif" panose="020B0604020202020204"/>
                <a:sym typeface="Microsoft Sans Serif" panose="020B0604020202020204"/>
              </a:defRPr>
            </a:pPr>
            <a:endParaRPr dirty="0"/>
          </a:p>
          <a:p>
            <a:pPr marR="1482725" indent="12700">
              <a:lnSpc>
                <a:spcPts val="5200"/>
              </a:lnSpc>
              <a:tabLst>
                <a:tab pos="2946400" algn="l"/>
              </a:tabLst>
              <a:defRPr sz="5000" b="1" spc="-80">
                <a:solidFill>
                  <a:srgbClr val="FFB000"/>
                </a:solidFill>
                <a:latin typeface="Tahoma" panose="020B0604030504040204"/>
                <a:ea typeface="Tahoma" panose="020B0604030504040204"/>
                <a:cs typeface="Tahoma" panose="020B0604030504040204"/>
                <a:sym typeface="Tahoma" panose="020B0604030504040204"/>
              </a:defRPr>
            </a:pPr>
            <a:r>
              <a:rPr spc="-70" dirty="0"/>
              <a:t>Leaf Disease </a:t>
            </a:r>
            <a:r>
              <a:rPr spc="215" dirty="0"/>
              <a:t>identification</a:t>
            </a:r>
            <a:endParaRPr spc="215" dirty="0"/>
          </a:p>
          <a:p>
            <a:pPr marR="1482725" indent="12700">
              <a:lnSpc>
                <a:spcPts val="5200"/>
              </a:lnSpc>
              <a:tabLst>
                <a:tab pos="2946400" algn="l"/>
              </a:tabLst>
              <a:defRPr sz="5000" b="1" spc="-80">
                <a:solidFill>
                  <a:srgbClr val="FFB000"/>
                </a:solidFill>
                <a:latin typeface="Tahoma" panose="020B0604030504040204"/>
                <a:ea typeface="Tahoma" panose="020B0604030504040204"/>
                <a:cs typeface="Tahoma" panose="020B0604030504040204"/>
                <a:sym typeface="Tahoma" panose="020B0604030504040204"/>
              </a:defRPr>
            </a:pPr>
            <a:r>
              <a:rPr spc="-135" dirty="0">
                <a:solidFill>
                  <a:srgbClr val="002629"/>
                </a:solidFill>
              </a:rPr>
              <a:t>U</a:t>
            </a:r>
            <a:r>
              <a:rPr spc="-70" dirty="0">
                <a:solidFill>
                  <a:srgbClr val="002629"/>
                </a:solidFill>
              </a:rPr>
              <a:t>S</a:t>
            </a:r>
            <a:r>
              <a:rPr spc="-889" dirty="0">
                <a:solidFill>
                  <a:srgbClr val="002629"/>
                </a:solidFill>
              </a:rPr>
              <a:t>I </a:t>
            </a:r>
            <a:r>
              <a:rPr spc="-30" dirty="0">
                <a:solidFill>
                  <a:srgbClr val="002629"/>
                </a:solidFill>
              </a:rPr>
              <a:t>N</a:t>
            </a:r>
            <a:r>
              <a:rPr spc="65" dirty="0">
                <a:solidFill>
                  <a:srgbClr val="002629"/>
                </a:solidFill>
              </a:rPr>
              <a:t>G support vector machine and clustering process.</a:t>
            </a:r>
            <a:r>
              <a:rPr spc="-515" dirty="0">
                <a:solidFill>
                  <a:srgbClr val="002629"/>
                </a:solidFill>
              </a:rPr>
              <a:t> </a:t>
            </a:r>
            <a:endParaRPr spc="-515" dirty="0">
              <a:solidFill>
                <a:srgbClr val="002629"/>
              </a:solidFill>
            </a:endParaRPr>
          </a:p>
        </p:txBody>
      </p:sp>
      <p:sp>
        <p:nvSpPr>
          <p:cNvPr id="107" name="object 15"/>
          <p:cNvSpPr txBox="1"/>
          <p:nvPr/>
        </p:nvSpPr>
        <p:spPr>
          <a:xfrm>
            <a:off x="2571747" y="6626038"/>
            <a:ext cx="5474971" cy="2754475"/>
          </a:xfrm>
          <a:prstGeom prst="rect">
            <a:avLst/>
          </a:prstGeom>
          <a:ln w="12700">
            <a:miter lim="400000"/>
          </a:ln>
        </p:spPr>
        <p:txBody>
          <a:bodyPr lIns="0" tIns="0" rIns="0" bIns="0">
            <a:spAutoFit/>
          </a:bodyPr>
          <a:lstStyle/>
          <a:p>
            <a:pPr indent="43815">
              <a:spcBef>
                <a:spcPts val="700"/>
              </a:spcBef>
              <a:defRPr sz="3400" spc="75">
                <a:latin typeface="Microsoft Sans Serif" panose="020B0604020202020204"/>
                <a:ea typeface="Microsoft Sans Serif" panose="020B0604020202020204"/>
                <a:cs typeface="Microsoft Sans Serif" panose="020B0604020202020204"/>
                <a:sym typeface="Microsoft Sans Serif" panose="020B0604020202020204"/>
              </a:defRPr>
            </a:pPr>
            <a:r>
              <a:t>Under</a:t>
            </a:r>
            <a:r>
              <a:rPr spc="-45"/>
              <a:t> </a:t>
            </a:r>
            <a:r>
              <a:rPr spc="90"/>
              <a:t>the</a:t>
            </a:r>
            <a:r>
              <a:rPr spc="-40"/>
              <a:t> </a:t>
            </a:r>
            <a:r>
              <a:rPr spc="0"/>
              <a:t>guidance</a:t>
            </a:r>
            <a:r>
              <a:rPr spc="-40"/>
              <a:t> </a:t>
            </a:r>
            <a:r>
              <a:rPr spc="85"/>
              <a:t>of</a:t>
            </a:r>
            <a:endParaRPr spc="85"/>
          </a:p>
          <a:p>
            <a:pPr indent="12700">
              <a:spcBef>
                <a:spcPts val="600"/>
              </a:spcBef>
              <a:defRPr sz="3400" b="1" spc="200">
                <a:latin typeface="Arial" panose="020B0604020202090204"/>
                <a:ea typeface="Arial" panose="020B0604020202090204"/>
                <a:cs typeface="Arial" panose="020B0604020202090204"/>
                <a:sym typeface="Arial" panose="020B0604020202090204"/>
              </a:defRPr>
            </a:pPr>
            <a:r>
              <a:rPr spc="-220"/>
              <a:t>Dr. T. Sunil</a:t>
            </a:r>
            <a:endParaRPr b="0">
              <a:latin typeface="Microsoft Sans Serif" panose="020B0604020202020204"/>
              <a:ea typeface="Microsoft Sans Serif" panose="020B0604020202020204"/>
              <a:cs typeface="Microsoft Sans Serif" panose="020B0604020202020204"/>
              <a:sym typeface="Microsoft Sans Serif" panose="020B0604020202020204"/>
            </a:endParaRPr>
          </a:p>
          <a:p>
            <a:pPr indent="12700">
              <a:spcBef>
                <a:spcPts val="600"/>
              </a:spcBef>
              <a:defRPr sz="3400" b="1" spc="200">
                <a:latin typeface="Arial" panose="020B0604020202090204"/>
                <a:ea typeface="Arial" panose="020B0604020202090204"/>
                <a:cs typeface="Arial" panose="020B0604020202090204"/>
                <a:sym typeface="Arial" panose="020B0604020202090204"/>
              </a:defRPr>
            </a:pPr>
            <a:r>
              <a:rPr spc="-220"/>
              <a:t> PROFESSOR</a:t>
            </a:r>
            <a:endParaRPr spc="-220"/>
          </a:p>
          <a:p>
            <a:pPr indent="12700">
              <a:spcBef>
                <a:spcPts val="600"/>
              </a:spcBef>
              <a:defRPr sz="3400" b="1" spc="200">
                <a:latin typeface="Arial" panose="020B0604020202090204"/>
                <a:ea typeface="Arial" panose="020B0604020202090204"/>
                <a:cs typeface="Arial" panose="020B0604020202090204"/>
                <a:sym typeface="Arial" panose="020B0604020202090204"/>
              </a:defRPr>
            </a:pPr>
            <a:endParaRPr spc="-220"/>
          </a:p>
          <a:p>
            <a:pPr indent="12700">
              <a:spcBef>
                <a:spcPts val="600"/>
              </a:spcBef>
              <a:defRPr sz="3400" b="1" spc="200">
                <a:latin typeface="Arial" panose="020B0604020202090204"/>
                <a:ea typeface="Arial" panose="020B0604020202090204"/>
                <a:cs typeface="Arial" panose="020B0604020202090204"/>
                <a:sym typeface="Arial" panose="020B0604020202090204"/>
              </a:defRPr>
            </a:pPr>
            <a:r>
              <a:rPr spc="-220"/>
              <a:t> </a:t>
            </a:r>
            <a:endParaRPr spc="-220"/>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0" name="object 2"/>
          <p:cNvSpPr/>
          <p:nvPr/>
        </p:nvSpPr>
        <p:spPr>
          <a:xfrm>
            <a:off x="14102720" y="8791581"/>
            <a:ext cx="3934653" cy="1495419"/>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554" y="21600"/>
                </a:lnTo>
                <a:lnTo>
                  <a:pt x="0" y="4754"/>
                </a:lnTo>
                <a:lnTo>
                  <a:pt x="20890" y="0"/>
                </a:lnTo>
                <a:lnTo>
                  <a:pt x="21600" y="21600"/>
                </a:lnTo>
                <a:close/>
              </a:path>
            </a:pathLst>
          </a:custGeom>
          <a:solidFill>
            <a:srgbClr val="002629"/>
          </a:solidFill>
          <a:ln w="12700">
            <a:miter lim="400000"/>
          </a:ln>
        </p:spPr>
        <p:txBody>
          <a:bodyPr lIns="45719" rIns="45719"/>
          <a:lstStyle/>
          <a:p/>
        </p:txBody>
      </p:sp>
      <p:sp>
        <p:nvSpPr>
          <p:cNvPr id="401" name="object 3"/>
          <p:cNvSpPr/>
          <p:nvPr/>
        </p:nvSpPr>
        <p:spPr>
          <a:xfrm>
            <a:off x="0" y="6144100"/>
            <a:ext cx="1658113" cy="402946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1361"/>
                </a:lnTo>
                <a:lnTo>
                  <a:pt x="14067" y="21600"/>
                </a:lnTo>
                <a:lnTo>
                  <a:pt x="0" y="20713"/>
                </a:lnTo>
                <a:lnTo>
                  <a:pt x="0" y="0"/>
                </a:lnTo>
                <a:close/>
              </a:path>
            </a:pathLst>
          </a:custGeom>
          <a:solidFill>
            <a:srgbClr val="002629"/>
          </a:solidFill>
          <a:ln w="12700">
            <a:miter lim="400000"/>
          </a:ln>
        </p:spPr>
        <p:txBody>
          <a:bodyPr lIns="45719" rIns="45719"/>
          <a:lstStyle/>
          <a:p/>
        </p:txBody>
      </p:sp>
      <p:sp>
        <p:nvSpPr>
          <p:cNvPr id="402" name="object 4"/>
          <p:cNvSpPr/>
          <p:nvPr/>
        </p:nvSpPr>
        <p:spPr>
          <a:xfrm>
            <a:off x="14330297" y="9016162"/>
            <a:ext cx="3497688" cy="1270838"/>
          </a:xfrm>
          <a:custGeom>
            <a:avLst/>
            <a:gdLst/>
            <a:ahLst/>
            <a:cxnLst>
              <a:cxn ang="0">
                <a:pos x="wd2" y="hd2"/>
              </a:cxn>
              <a:cxn ang="5400000">
                <a:pos x="wd2" y="hd2"/>
              </a:cxn>
              <a:cxn ang="10800000">
                <a:pos x="wd2" y="hd2"/>
              </a:cxn>
              <a:cxn ang="16200000">
                <a:pos x="wd2" y="hd2"/>
              </a:cxn>
            </a:cxnLst>
            <a:rect l="0" t="0" r="r" b="b"/>
            <a:pathLst>
              <a:path w="21600" h="21600" extrusionOk="0">
                <a:moveTo>
                  <a:pt x="522" y="21600"/>
                </a:moveTo>
                <a:lnTo>
                  <a:pt x="0" y="4980"/>
                </a:lnTo>
                <a:lnTo>
                  <a:pt x="20921" y="0"/>
                </a:lnTo>
                <a:lnTo>
                  <a:pt x="21600" y="21600"/>
                </a:lnTo>
                <a:lnTo>
                  <a:pt x="20943" y="21600"/>
                </a:lnTo>
                <a:lnTo>
                  <a:pt x="20325" y="1951"/>
                </a:lnTo>
                <a:lnTo>
                  <a:pt x="723" y="6617"/>
                </a:lnTo>
                <a:lnTo>
                  <a:pt x="1194" y="21600"/>
                </a:lnTo>
                <a:lnTo>
                  <a:pt x="522" y="21600"/>
                </a:lnTo>
                <a:close/>
              </a:path>
            </a:pathLst>
          </a:custGeom>
          <a:solidFill>
            <a:srgbClr val="FFFFFF"/>
          </a:solidFill>
          <a:ln w="12700">
            <a:miter lim="400000"/>
          </a:ln>
        </p:spPr>
        <p:txBody>
          <a:bodyPr lIns="45719" rIns="45719"/>
          <a:lstStyle/>
          <a:p/>
        </p:txBody>
      </p:sp>
      <p:sp>
        <p:nvSpPr>
          <p:cNvPr id="403" name="object 5"/>
          <p:cNvSpPr/>
          <p:nvPr/>
        </p:nvSpPr>
        <p:spPr>
          <a:xfrm>
            <a:off x="-1" y="6357025"/>
            <a:ext cx="1421379" cy="357893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1314"/>
                </a:lnTo>
                <a:lnTo>
                  <a:pt x="13777" y="21600"/>
                </a:lnTo>
                <a:lnTo>
                  <a:pt x="0" y="20762"/>
                </a:lnTo>
                <a:lnTo>
                  <a:pt x="0" y="20114"/>
                </a:lnTo>
                <a:lnTo>
                  <a:pt x="12428" y="20870"/>
                </a:lnTo>
                <a:lnTo>
                  <a:pt x="19758" y="1863"/>
                </a:lnTo>
                <a:lnTo>
                  <a:pt x="0" y="661"/>
                </a:lnTo>
                <a:lnTo>
                  <a:pt x="0" y="0"/>
                </a:lnTo>
                <a:close/>
              </a:path>
            </a:pathLst>
          </a:custGeom>
          <a:solidFill>
            <a:srgbClr val="FFFFFF"/>
          </a:solidFill>
          <a:ln w="12700">
            <a:miter lim="400000"/>
          </a:ln>
        </p:spPr>
        <p:txBody>
          <a:bodyPr lIns="45719" rIns="45719"/>
          <a:lstStyle/>
          <a:p/>
        </p:txBody>
      </p:sp>
      <p:sp>
        <p:nvSpPr>
          <p:cNvPr id="404" name="object 6"/>
          <p:cNvSpPr/>
          <p:nvPr/>
        </p:nvSpPr>
        <p:spPr>
          <a:xfrm>
            <a:off x="16439331" y="6181766"/>
            <a:ext cx="1848669" cy="3139610"/>
          </a:xfrm>
          <a:custGeom>
            <a:avLst/>
            <a:gdLst/>
            <a:ahLst/>
            <a:cxnLst>
              <a:cxn ang="0">
                <a:pos x="wd2" y="hd2"/>
              </a:cxn>
              <a:cxn ang="5400000">
                <a:pos x="wd2" y="hd2"/>
              </a:cxn>
              <a:cxn ang="10800000">
                <a:pos x="wd2" y="hd2"/>
              </a:cxn>
              <a:cxn ang="16200000">
                <a:pos x="wd2" y="hd2"/>
              </a:cxn>
            </a:cxnLst>
            <a:rect l="0" t="0" r="r" b="b"/>
            <a:pathLst>
              <a:path w="21600" h="21600" extrusionOk="0">
                <a:moveTo>
                  <a:pt x="21600" y="20653"/>
                </a:moveTo>
                <a:lnTo>
                  <a:pt x="3011" y="21600"/>
                </a:lnTo>
                <a:lnTo>
                  <a:pt x="0" y="1100"/>
                </a:lnTo>
                <a:lnTo>
                  <a:pt x="21600" y="0"/>
                </a:lnTo>
                <a:lnTo>
                  <a:pt x="21600" y="20653"/>
                </a:lnTo>
                <a:close/>
              </a:path>
            </a:pathLst>
          </a:custGeom>
          <a:solidFill>
            <a:srgbClr val="002629"/>
          </a:solidFill>
          <a:ln w="12700">
            <a:miter lim="400000"/>
          </a:ln>
        </p:spPr>
        <p:txBody>
          <a:bodyPr lIns="45719" rIns="45719"/>
          <a:lstStyle/>
          <a:p/>
        </p:txBody>
      </p:sp>
      <p:sp>
        <p:nvSpPr>
          <p:cNvPr id="405" name="object 7"/>
          <p:cNvSpPr/>
          <p:nvPr/>
        </p:nvSpPr>
        <p:spPr>
          <a:xfrm>
            <a:off x="634109" y="8871728"/>
            <a:ext cx="3173142" cy="1415272"/>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1476" y="0"/>
                </a:lnTo>
                <a:lnTo>
                  <a:pt x="21600" y="6911"/>
                </a:lnTo>
                <a:lnTo>
                  <a:pt x="20597" y="21600"/>
                </a:lnTo>
                <a:lnTo>
                  <a:pt x="0" y="21600"/>
                </a:lnTo>
                <a:close/>
              </a:path>
            </a:pathLst>
          </a:custGeom>
          <a:solidFill>
            <a:srgbClr val="002629"/>
          </a:solidFill>
          <a:ln w="12700">
            <a:miter lim="400000"/>
          </a:ln>
        </p:spPr>
        <p:txBody>
          <a:bodyPr lIns="45719" rIns="45719"/>
          <a:lstStyle/>
          <a:p/>
        </p:txBody>
      </p:sp>
      <p:grpSp>
        <p:nvGrpSpPr>
          <p:cNvPr id="408" name="object 8"/>
          <p:cNvGrpSpPr/>
          <p:nvPr/>
        </p:nvGrpSpPr>
        <p:grpSpPr>
          <a:xfrm>
            <a:off x="16614748" y="6344844"/>
            <a:ext cx="1673252" cy="2801795"/>
            <a:chOff x="0" y="0"/>
            <a:chExt cx="1673251" cy="2801794"/>
          </a:xfrm>
        </p:grpSpPr>
        <p:sp>
          <p:nvSpPr>
            <p:cNvPr id="406" name="Shape"/>
            <p:cNvSpPr/>
            <p:nvPr/>
          </p:nvSpPr>
          <p:spPr>
            <a:xfrm>
              <a:off x="0" y="0"/>
              <a:ext cx="1673251" cy="2801795"/>
            </a:xfrm>
            <a:custGeom>
              <a:avLst/>
              <a:gdLst/>
              <a:ahLst/>
              <a:cxnLst>
                <a:cxn ang="0">
                  <a:pos x="wd2" y="hd2"/>
                </a:cxn>
                <a:cxn ang="5400000">
                  <a:pos x="wd2" y="hd2"/>
                </a:cxn>
                <a:cxn ang="10800000">
                  <a:pos x="wd2" y="hd2"/>
                </a:cxn>
                <a:cxn ang="16200000">
                  <a:pos x="wd2" y="hd2"/>
                </a:cxn>
              </a:cxnLst>
              <a:rect l="0" t="0" r="r" b="b"/>
              <a:pathLst>
                <a:path w="21600" h="21600" extrusionOk="0">
                  <a:moveTo>
                    <a:pt x="2966" y="21600"/>
                  </a:moveTo>
                  <a:lnTo>
                    <a:pt x="0" y="1116"/>
                  </a:lnTo>
                  <a:lnTo>
                    <a:pt x="21600" y="0"/>
                  </a:lnTo>
                  <a:lnTo>
                    <a:pt x="21600" y="644"/>
                  </a:lnTo>
                  <a:lnTo>
                    <a:pt x="1185" y="1698"/>
                  </a:lnTo>
                  <a:lnTo>
                    <a:pt x="4059" y="21544"/>
                  </a:lnTo>
                  <a:lnTo>
                    <a:pt x="2966" y="21600"/>
                  </a:lnTo>
                  <a:close/>
                </a:path>
              </a:pathLst>
            </a:custGeom>
            <a:solidFill>
              <a:srgbClr val="FFB000"/>
            </a:solidFill>
            <a:ln w="12700" cap="flat">
              <a:noFill/>
              <a:miter lim="400000"/>
            </a:ln>
            <a:effectLst/>
          </p:spPr>
          <p:txBody>
            <a:bodyPr wrap="square" lIns="45719" tIns="45719" rIns="45719" bIns="45719" numCol="1" anchor="t">
              <a:noAutofit/>
            </a:bodyPr>
            <a:lstStyle/>
            <a:p/>
          </p:txBody>
        </p:sp>
        <p:sp>
          <p:nvSpPr>
            <p:cNvPr id="407" name="Shape"/>
            <p:cNvSpPr/>
            <p:nvPr/>
          </p:nvSpPr>
          <p:spPr>
            <a:xfrm>
              <a:off x="307111" y="2591691"/>
              <a:ext cx="1366141" cy="202784"/>
            </a:xfrm>
            <a:custGeom>
              <a:avLst/>
              <a:gdLst/>
              <a:ahLst/>
              <a:cxnLst>
                <a:cxn ang="0">
                  <a:pos x="wd2" y="hd2"/>
                </a:cxn>
                <a:cxn ang="5400000">
                  <a:pos x="wd2" y="hd2"/>
                </a:cxn>
                <a:cxn ang="10800000">
                  <a:pos x="wd2" y="hd2"/>
                </a:cxn>
                <a:cxn ang="16200000">
                  <a:pos x="wd2" y="hd2"/>
                </a:cxn>
              </a:cxnLst>
              <a:rect l="0" t="0" r="r" b="b"/>
              <a:pathLst>
                <a:path w="21600" h="21600" extrusionOk="0">
                  <a:moveTo>
                    <a:pt x="116" y="21600"/>
                  </a:moveTo>
                  <a:lnTo>
                    <a:pt x="0" y="12585"/>
                  </a:lnTo>
                  <a:lnTo>
                    <a:pt x="21600" y="0"/>
                  </a:lnTo>
                  <a:lnTo>
                    <a:pt x="21600" y="9082"/>
                  </a:lnTo>
                  <a:lnTo>
                    <a:pt x="116" y="21600"/>
                  </a:lnTo>
                  <a:close/>
                </a:path>
              </a:pathLst>
            </a:custGeom>
            <a:noFill/>
            <a:ln w="12700" cap="flat">
              <a:noFill/>
              <a:miter lim="400000"/>
            </a:ln>
            <a:effectLst/>
          </p:spPr>
          <p:txBody>
            <a:bodyPr wrap="square" lIns="45719" tIns="45719" rIns="45719" bIns="45719" numCol="1" anchor="t">
              <a:noAutofit/>
            </a:bodyPr>
            <a:lstStyle/>
            <a:p/>
          </p:txBody>
        </p:sp>
      </p:grpSp>
      <p:grpSp>
        <p:nvGrpSpPr>
          <p:cNvPr id="411" name="object 9"/>
          <p:cNvGrpSpPr/>
          <p:nvPr/>
        </p:nvGrpSpPr>
        <p:grpSpPr>
          <a:xfrm>
            <a:off x="797419" y="9056310"/>
            <a:ext cx="2824753" cy="1230689"/>
            <a:chOff x="0" y="0"/>
            <a:chExt cx="2824751" cy="1230687"/>
          </a:xfrm>
        </p:grpSpPr>
        <p:sp>
          <p:nvSpPr>
            <p:cNvPr id="409" name="Shape"/>
            <p:cNvSpPr/>
            <p:nvPr/>
          </p:nvSpPr>
          <p:spPr>
            <a:xfrm>
              <a:off x="0" y="83967"/>
              <a:ext cx="259604" cy="1146721"/>
            </a:xfrm>
            <a:custGeom>
              <a:avLst/>
              <a:gdLst/>
              <a:ahLst/>
              <a:cxnLst>
                <a:cxn ang="0">
                  <a:pos x="wd2" y="hd2"/>
                </a:cxn>
                <a:cxn ang="5400000">
                  <a:pos x="wd2" y="hd2"/>
                </a:cxn>
                <a:cxn ang="10800000">
                  <a:pos x="wd2" y="hd2"/>
                </a:cxn>
                <a:cxn ang="16200000">
                  <a:pos x="wd2" y="hd2"/>
                </a:cxn>
              </a:cxnLst>
              <a:rect l="0" t="0" r="r" b="b"/>
              <a:pathLst>
                <a:path w="21600" h="21600" extrusionOk="0">
                  <a:moveTo>
                    <a:pt x="14613" y="0"/>
                  </a:moveTo>
                  <a:lnTo>
                    <a:pt x="21600" y="242"/>
                  </a:lnTo>
                  <a:lnTo>
                    <a:pt x="7150" y="21600"/>
                  </a:lnTo>
                  <a:lnTo>
                    <a:pt x="0" y="21600"/>
                  </a:lnTo>
                  <a:lnTo>
                    <a:pt x="14613" y="0"/>
                  </a:lnTo>
                  <a:close/>
                </a:path>
              </a:pathLst>
            </a:custGeom>
            <a:solidFill>
              <a:srgbClr val="FFB000"/>
            </a:solidFill>
            <a:ln w="12700" cap="flat">
              <a:noFill/>
              <a:miter lim="400000"/>
            </a:ln>
            <a:effectLst/>
          </p:spPr>
          <p:txBody>
            <a:bodyPr wrap="square" lIns="45719" tIns="45719" rIns="45719" bIns="45719" numCol="1" anchor="t">
              <a:noAutofit/>
            </a:bodyPr>
            <a:lstStyle/>
            <a:p/>
          </p:txBody>
        </p:sp>
        <p:sp>
          <p:nvSpPr>
            <p:cNvPr id="410" name="Shape"/>
            <p:cNvSpPr/>
            <p:nvPr/>
          </p:nvSpPr>
          <p:spPr>
            <a:xfrm>
              <a:off x="175634" y="0"/>
              <a:ext cx="2649118" cy="1230688"/>
            </a:xfrm>
            <a:custGeom>
              <a:avLst/>
              <a:gdLst/>
              <a:ahLst/>
              <a:cxnLst>
                <a:cxn ang="0">
                  <a:pos x="wd2" y="hd2"/>
                </a:cxn>
                <a:cxn ang="5400000">
                  <a:pos x="wd2" y="hd2"/>
                </a:cxn>
                <a:cxn ang="10800000">
                  <a:pos x="wd2" y="hd2"/>
                </a:cxn>
                <a:cxn ang="16200000">
                  <a:pos x="wd2" y="hd2"/>
                </a:cxn>
              </a:cxnLst>
              <a:rect l="0" t="0" r="r" b="b"/>
              <a:pathLst>
                <a:path w="21600" h="21600" extrusionOk="0">
                  <a:moveTo>
                    <a:pt x="105" y="0"/>
                  </a:moveTo>
                  <a:lnTo>
                    <a:pt x="21600" y="7087"/>
                  </a:lnTo>
                  <a:lnTo>
                    <a:pt x="20567" y="21600"/>
                  </a:lnTo>
                  <a:lnTo>
                    <a:pt x="19881" y="21600"/>
                  </a:lnTo>
                  <a:lnTo>
                    <a:pt x="20825" y="8339"/>
                  </a:lnTo>
                  <a:lnTo>
                    <a:pt x="0" y="1474"/>
                  </a:lnTo>
                  <a:lnTo>
                    <a:pt x="105" y="0"/>
                  </a:lnTo>
                  <a:close/>
                </a:path>
              </a:pathLst>
            </a:custGeom>
            <a:solidFill>
              <a:srgbClr val="FFB000"/>
            </a:solidFill>
            <a:ln w="12700" cap="flat">
              <a:noFill/>
              <a:miter lim="400000"/>
            </a:ln>
            <a:effectLst/>
          </p:spPr>
          <p:txBody>
            <a:bodyPr wrap="square" lIns="45719" tIns="45719" rIns="45719" bIns="45719" numCol="1" anchor="t">
              <a:noAutofit/>
            </a:bodyPr>
            <a:lstStyle/>
            <a:p/>
          </p:txBody>
        </p:sp>
      </p:grpSp>
      <p:sp>
        <p:nvSpPr>
          <p:cNvPr id="412" name="object 10"/>
          <p:cNvSpPr/>
          <p:nvPr/>
        </p:nvSpPr>
        <p:spPr>
          <a:xfrm>
            <a:off x="15971428" y="7404027"/>
            <a:ext cx="2316571" cy="2882973"/>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2163" y="21600"/>
                </a:lnTo>
                <a:lnTo>
                  <a:pt x="0" y="1501"/>
                </a:lnTo>
                <a:lnTo>
                  <a:pt x="21600" y="0"/>
                </a:lnTo>
                <a:lnTo>
                  <a:pt x="21600" y="21600"/>
                </a:lnTo>
                <a:close/>
              </a:path>
            </a:pathLst>
          </a:custGeom>
          <a:solidFill>
            <a:srgbClr val="000000">
              <a:alpha val="29798"/>
            </a:srgbClr>
          </a:solidFill>
          <a:ln w="12700">
            <a:miter lim="400000"/>
          </a:ln>
        </p:spPr>
        <p:txBody>
          <a:bodyPr lIns="45719" rIns="45719"/>
          <a:lstStyle/>
          <a:p/>
        </p:txBody>
      </p:sp>
      <p:sp>
        <p:nvSpPr>
          <p:cNvPr id="413" name="object 11"/>
          <p:cNvSpPr/>
          <p:nvPr/>
        </p:nvSpPr>
        <p:spPr>
          <a:xfrm>
            <a:off x="-1" y="8159736"/>
            <a:ext cx="2690667" cy="212726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4185"/>
                </a:lnTo>
                <a:lnTo>
                  <a:pt x="19491" y="21600"/>
                </a:lnTo>
                <a:lnTo>
                  <a:pt x="0" y="21600"/>
                </a:lnTo>
                <a:lnTo>
                  <a:pt x="0" y="0"/>
                </a:lnTo>
                <a:close/>
              </a:path>
            </a:pathLst>
          </a:custGeom>
          <a:solidFill>
            <a:srgbClr val="000000">
              <a:alpha val="29798"/>
            </a:srgbClr>
          </a:solidFill>
          <a:ln w="12700">
            <a:miter lim="400000"/>
          </a:ln>
        </p:spPr>
        <p:txBody>
          <a:bodyPr lIns="45719" rIns="45719"/>
          <a:lstStyle/>
          <a:p/>
        </p:txBody>
      </p:sp>
      <p:sp>
        <p:nvSpPr>
          <p:cNvPr id="414" name="object 12"/>
          <p:cNvSpPr/>
          <p:nvPr/>
        </p:nvSpPr>
        <p:spPr>
          <a:xfrm>
            <a:off x="16019513" y="7448621"/>
            <a:ext cx="2268487" cy="2838379"/>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2176" y="21600"/>
                </a:lnTo>
                <a:lnTo>
                  <a:pt x="0" y="1493"/>
                </a:lnTo>
                <a:lnTo>
                  <a:pt x="21600" y="0"/>
                </a:lnTo>
                <a:lnTo>
                  <a:pt x="21600" y="21600"/>
                </a:lnTo>
                <a:close/>
              </a:path>
            </a:pathLst>
          </a:custGeom>
          <a:solidFill>
            <a:srgbClr val="FFB000"/>
          </a:solidFill>
          <a:ln w="12700">
            <a:miter lim="400000"/>
          </a:ln>
        </p:spPr>
        <p:txBody>
          <a:bodyPr lIns="45719" rIns="45719"/>
          <a:lstStyle/>
          <a:p/>
        </p:txBody>
      </p:sp>
      <p:sp>
        <p:nvSpPr>
          <p:cNvPr id="415" name="object 13"/>
          <p:cNvSpPr/>
          <p:nvPr/>
        </p:nvSpPr>
        <p:spPr>
          <a:xfrm>
            <a:off x="-1" y="8204673"/>
            <a:ext cx="2640032" cy="2082326"/>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4194"/>
                </a:lnTo>
                <a:lnTo>
                  <a:pt x="19497" y="21600"/>
                </a:lnTo>
                <a:lnTo>
                  <a:pt x="0" y="21600"/>
                </a:lnTo>
                <a:lnTo>
                  <a:pt x="0" y="0"/>
                </a:lnTo>
                <a:close/>
              </a:path>
            </a:pathLst>
          </a:custGeom>
          <a:solidFill>
            <a:srgbClr val="FFB000"/>
          </a:solidFill>
          <a:ln w="12700">
            <a:miter lim="400000"/>
          </a:ln>
        </p:spPr>
        <p:txBody>
          <a:bodyPr lIns="45719" rIns="45719"/>
          <a:lstStyle/>
          <a:p/>
        </p:txBody>
      </p:sp>
      <p:sp>
        <p:nvSpPr>
          <p:cNvPr id="416" name="object 14"/>
          <p:cNvSpPr/>
          <p:nvPr/>
        </p:nvSpPr>
        <p:spPr>
          <a:xfrm>
            <a:off x="16213957" y="7626445"/>
            <a:ext cx="2074043" cy="2660555"/>
          </a:xfrm>
          <a:custGeom>
            <a:avLst/>
            <a:gdLst/>
            <a:ahLst/>
            <a:cxnLst>
              <a:cxn ang="0">
                <a:pos x="wd2" y="hd2"/>
              </a:cxn>
              <a:cxn ang="5400000">
                <a:pos x="wd2" y="hd2"/>
              </a:cxn>
              <a:cxn ang="10800000">
                <a:pos x="wd2" y="hd2"/>
              </a:cxn>
              <a:cxn ang="16200000">
                <a:pos x="wd2" y="hd2"/>
              </a:cxn>
            </a:cxnLst>
            <a:rect l="0" t="0" r="r" b="b"/>
            <a:pathLst>
              <a:path w="21600" h="21600" extrusionOk="0">
                <a:moveTo>
                  <a:pt x="2235" y="21600"/>
                </a:moveTo>
                <a:lnTo>
                  <a:pt x="0" y="1456"/>
                </a:lnTo>
                <a:lnTo>
                  <a:pt x="21600" y="0"/>
                </a:lnTo>
                <a:lnTo>
                  <a:pt x="21600" y="738"/>
                </a:lnTo>
                <a:lnTo>
                  <a:pt x="1041" y="2124"/>
                </a:lnTo>
                <a:lnTo>
                  <a:pt x="3202" y="21600"/>
                </a:lnTo>
                <a:lnTo>
                  <a:pt x="2235" y="21600"/>
                </a:lnTo>
                <a:close/>
              </a:path>
            </a:pathLst>
          </a:custGeom>
          <a:solidFill>
            <a:srgbClr val="FFFFFF"/>
          </a:solidFill>
          <a:ln w="12700">
            <a:miter lim="400000"/>
          </a:ln>
        </p:spPr>
        <p:txBody>
          <a:bodyPr lIns="45719" rIns="45719"/>
          <a:lstStyle/>
          <a:p/>
        </p:txBody>
      </p:sp>
      <p:sp>
        <p:nvSpPr>
          <p:cNvPr id="417" name="object 15"/>
          <p:cNvSpPr/>
          <p:nvPr/>
        </p:nvSpPr>
        <p:spPr>
          <a:xfrm>
            <a:off x="-1" y="8386625"/>
            <a:ext cx="2437652" cy="1900375"/>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4244"/>
                </a:lnTo>
                <a:lnTo>
                  <a:pt x="19528" y="21600"/>
                </a:lnTo>
                <a:lnTo>
                  <a:pt x="18715" y="21600"/>
                </a:lnTo>
                <a:lnTo>
                  <a:pt x="20682" y="5127"/>
                </a:lnTo>
                <a:lnTo>
                  <a:pt x="0" y="1064"/>
                </a:lnTo>
                <a:lnTo>
                  <a:pt x="0" y="0"/>
                </a:lnTo>
                <a:close/>
              </a:path>
            </a:pathLst>
          </a:custGeom>
          <a:solidFill>
            <a:srgbClr val="FFFFFF"/>
          </a:solidFill>
          <a:ln w="12700">
            <a:miter lim="400000"/>
          </a:ln>
        </p:spPr>
        <p:txBody>
          <a:bodyPr lIns="45719" rIns="45719"/>
          <a:lstStyle/>
          <a:p/>
        </p:txBody>
      </p:sp>
      <p:grpSp>
        <p:nvGrpSpPr>
          <p:cNvPr id="420" name="object 16"/>
          <p:cNvGrpSpPr/>
          <p:nvPr/>
        </p:nvGrpSpPr>
        <p:grpSpPr>
          <a:xfrm>
            <a:off x="13209863" y="-1"/>
            <a:ext cx="5078136" cy="924581"/>
            <a:chOff x="0" y="0"/>
            <a:chExt cx="5078134" cy="924579"/>
          </a:xfrm>
        </p:grpSpPr>
        <p:sp>
          <p:nvSpPr>
            <p:cNvPr id="418" name="Shape"/>
            <p:cNvSpPr/>
            <p:nvPr/>
          </p:nvSpPr>
          <p:spPr>
            <a:xfrm>
              <a:off x="0" y="0"/>
              <a:ext cx="1970030" cy="551021"/>
            </a:xfrm>
            <a:custGeom>
              <a:avLst/>
              <a:gdLst/>
              <a:ahLst/>
              <a:cxnLst>
                <a:cxn ang="0">
                  <a:pos x="wd2" y="hd2"/>
                </a:cxn>
                <a:cxn ang="5400000">
                  <a:pos x="wd2" y="hd2"/>
                </a:cxn>
                <a:cxn ang="10800000">
                  <a:pos x="wd2" y="hd2"/>
                </a:cxn>
                <a:cxn ang="16200000">
                  <a:pos x="wd2" y="hd2"/>
                </a:cxn>
              </a:cxnLst>
              <a:rect l="0" t="0" r="r" b="b"/>
              <a:pathLst>
                <a:path w="21600" h="21600" extrusionOk="0">
                  <a:moveTo>
                    <a:pt x="21371" y="21600"/>
                  </a:moveTo>
                  <a:lnTo>
                    <a:pt x="21600" y="21600"/>
                  </a:lnTo>
                  <a:lnTo>
                    <a:pt x="17228" y="61"/>
                  </a:lnTo>
                  <a:lnTo>
                    <a:pt x="17241" y="0"/>
                  </a:lnTo>
                  <a:lnTo>
                    <a:pt x="0" y="0"/>
                  </a:lnTo>
                  <a:lnTo>
                    <a:pt x="0" y="346"/>
                  </a:lnTo>
                  <a:lnTo>
                    <a:pt x="17049" y="346"/>
                  </a:lnTo>
                  <a:lnTo>
                    <a:pt x="21371" y="21600"/>
                  </a:lnTo>
                  <a:close/>
                </a:path>
              </a:pathLst>
            </a:custGeom>
            <a:solidFill>
              <a:srgbClr val="000000">
                <a:alpha val="68629"/>
              </a:srgbClr>
            </a:solidFill>
            <a:ln w="12700" cap="flat">
              <a:noFill/>
              <a:miter lim="400000"/>
            </a:ln>
            <a:effectLst/>
          </p:spPr>
          <p:txBody>
            <a:bodyPr wrap="square" lIns="45719" tIns="45719" rIns="45719" bIns="45719" numCol="1" anchor="t">
              <a:noAutofit/>
            </a:bodyPr>
            <a:lstStyle/>
            <a:p/>
          </p:txBody>
        </p:sp>
        <p:sp>
          <p:nvSpPr>
            <p:cNvPr id="419" name="Shape"/>
            <p:cNvSpPr/>
            <p:nvPr/>
          </p:nvSpPr>
          <p:spPr>
            <a:xfrm>
              <a:off x="1949104" y="193780"/>
              <a:ext cx="3129031" cy="730800"/>
            </a:xfrm>
            <a:custGeom>
              <a:avLst/>
              <a:gdLst/>
              <a:ahLst/>
              <a:cxnLst>
                <a:cxn ang="0">
                  <a:pos x="wd2" y="hd2"/>
                </a:cxn>
                <a:cxn ang="5400000">
                  <a:pos x="wd2" y="hd2"/>
                </a:cxn>
                <a:cxn ang="10800000">
                  <a:pos x="wd2" y="hd2"/>
                </a:cxn>
                <a:cxn ang="16200000">
                  <a:pos x="wd2" y="hd2"/>
                </a:cxn>
              </a:cxnLst>
              <a:rect l="0" t="0" r="r" b="b"/>
              <a:pathLst>
                <a:path w="21600" h="21600" extrusionOk="0">
                  <a:moveTo>
                    <a:pt x="14907" y="21600"/>
                  </a:moveTo>
                  <a:lnTo>
                    <a:pt x="21600" y="21600"/>
                  </a:lnTo>
                  <a:lnTo>
                    <a:pt x="21600" y="21118"/>
                  </a:lnTo>
                  <a:lnTo>
                    <a:pt x="14957" y="21118"/>
                  </a:lnTo>
                  <a:lnTo>
                    <a:pt x="12443" y="10827"/>
                  </a:lnTo>
                  <a:lnTo>
                    <a:pt x="14957" y="536"/>
                  </a:lnTo>
                  <a:lnTo>
                    <a:pt x="21600" y="536"/>
                  </a:lnTo>
                  <a:lnTo>
                    <a:pt x="21600" y="0"/>
                  </a:lnTo>
                  <a:lnTo>
                    <a:pt x="14907" y="0"/>
                  </a:lnTo>
                  <a:lnTo>
                    <a:pt x="12343" y="10559"/>
                  </a:lnTo>
                  <a:lnTo>
                    <a:pt x="0" y="10559"/>
                  </a:lnTo>
                  <a:lnTo>
                    <a:pt x="82" y="11041"/>
                  </a:lnTo>
                  <a:lnTo>
                    <a:pt x="12343" y="11041"/>
                  </a:lnTo>
                  <a:lnTo>
                    <a:pt x="14907" y="21600"/>
                  </a:lnTo>
                  <a:close/>
                </a:path>
              </a:pathLst>
            </a:custGeom>
            <a:solidFill>
              <a:srgbClr val="000000">
                <a:alpha val="68629"/>
              </a:srgbClr>
            </a:solidFill>
            <a:ln w="12700" cap="flat">
              <a:noFill/>
              <a:miter lim="400000"/>
            </a:ln>
            <a:effectLst/>
          </p:spPr>
          <p:txBody>
            <a:bodyPr wrap="square" lIns="45719" tIns="45719" rIns="45719" bIns="45719" numCol="1" anchor="t">
              <a:noAutofit/>
            </a:bodyPr>
            <a:lstStyle/>
            <a:p/>
          </p:txBody>
        </p:sp>
      </p:grpSp>
      <p:grpSp>
        <p:nvGrpSpPr>
          <p:cNvPr id="423" name="object 17"/>
          <p:cNvGrpSpPr/>
          <p:nvPr/>
        </p:nvGrpSpPr>
        <p:grpSpPr>
          <a:xfrm>
            <a:off x="0" y="0"/>
            <a:ext cx="5078079" cy="924581"/>
            <a:chOff x="0" y="0"/>
            <a:chExt cx="5078077" cy="924579"/>
          </a:xfrm>
        </p:grpSpPr>
        <p:sp>
          <p:nvSpPr>
            <p:cNvPr id="421" name="Shape"/>
            <p:cNvSpPr/>
            <p:nvPr/>
          </p:nvSpPr>
          <p:spPr>
            <a:xfrm>
              <a:off x="3108047" y="-1"/>
              <a:ext cx="1970031" cy="551021"/>
            </a:xfrm>
            <a:custGeom>
              <a:avLst/>
              <a:gdLst/>
              <a:ahLst/>
              <a:cxnLst>
                <a:cxn ang="0">
                  <a:pos x="wd2" y="hd2"/>
                </a:cxn>
                <a:cxn ang="5400000">
                  <a:pos x="wd2" y="hd2"/>
                </a:cxn>
                <a:cxn ang="10800000">
                  <a:pos x="wd2" y="hd2"/>
                </a:cxn>
                <a:cxn ang="16200000">
                  <a:pos x="wd2" y="hd2"/>
                </a:cxn>
              </a:cxnLst>
              <a:rect l="0" t="0" r="r" b="b"/>
              <a:pathLst>
                <a:path w="21600" h="21600" extrusionOk="0">
                  <a:moveTo>
                    <a:pt x="229" y="21600"/>
                  </a:moveTo>
                  <a:lnTo>
                    <a:pt x="0" y="21600"/>
                  </a:lnTo>
                  <a:lnTo>
                    <a:pt x="4372" y="61"/>
                  </a:lnTo>
                  <a:lnTo>
                    <a:pt x="4359" y="0"/>
                  </a:lnTo>
                  <a:lnTo>
                    <a:pt x="21600" y="0"/>
                  </a:lnTo>
                  <a:lnTo>
                    <a:pt x="21600" y="346"/>
                  </a:lnTo>
                  <a:lnTo>
                    <a:pt x="4551" y="346"/>
                  </a:lnTo>
                  <a:lnTo>
                    <a:pt x="229" y="21600"/>
                  </a:lnTo>
                  <a:close/>
                </a:path>
              </a:pathLst>
            </a:custGeom>
            <a:solidFill>
              <a:srgbClr val="000000">
                <a:alpha val="68629"/>
              </a:srgbClr>
            </a:solidFill>
            <a:ln w="12700" cap="flat">
              <a:noFill/>
              <a:miter lim="400000"/>
            </a:ln>
            <a:effectLst/>
          </p:spPr>
          <p:txBody>
            <a:bodyPr wrap="square" lIns="45719" tIns="45719" rIns="45719" bIns="45719" numCol="1" anchor="t">
              <a:noAutofit/>
            </a:bodyPr>
            <a:lstStyle/>
            <a:p/>
          </p:txBody>
        </p:sp>
        <p:sp>
          <p:nvSpPr>
            <p:cNvPr id="422" name="Shape"/>
            <p:cNvSpPr/>
            <p:nvPr/>
          </p:nvSpPr>
          <p:spPr>
            <a:xfrm>
              <a:off x="-1" y="193780"/>
              <a:ext cx="3128973" cy="730800"/>
            </a:xfrm>
            <a:custGeom>
              <a:avLst/>
              <a:gdLst/>
              <a:ahLst/>
              <a:cxnLst>
                <a:cxn ang="0">
                  <a:pos x="wd2" y="hd2"/>
                </a:cxn>
                <a:cxn ang="5400000">
                  <a:pos x="wd2" y="hd2"/>
                </a:cxn>
                <a:cxn ang="10800000">
                  <a:pos x="wd2" y="hd2"/>
                </a:cxn>
                <a:cxn ang="16200000">
                  <a:pos x="wd2" y="hd2"/>
                </a:cxn>
              </a:cxnLst>
              <a:rect l="0" t="0" r="r" b="b"/>
              <a:pathLst>
                <a:path w="21600" h="21600" extrusionOk="0">
                  <a:moveTo>
                    <a:pt x="6692" y="21600"/>
                  </a:moveTo>
                  <a:lnTo>
                    <a:pt x="0" y="21600"/>
                  </a:lnTo>
                  <a:lnTo>
                    <a:pt x="0" y="21118"/>
                  </a:lnTo>
                  <a:lnTo>
                    <a:pt x="6642" y="21118"/>
                  </a:lnTo>
                  <a:lnTo>
                    <a:pt x="9157" y="10827"/>
                  </a:lnTo>
                  <a:lnTo>
                    <a:pt x="6642" y="536"/>
                  </a:lnTo>
                  <a:lnTo>
                    <a:pt x="0" y="536"/>
                  </a:lnTo>
                  <a:lnTo>
                    <a:pt x="0" y="0"/>
                  </a:lnTo>
                  <a:lnTo>
                    <a:pt x="6692" y="0"/>
                  </a:lnTo>
                  <a:lnTo>
                    <a:pt x="9257" y="10559"/>
                  </a:lnTo>
                  <a:lnTo>
                    <a:pt x="21600" y="10559"/>
                  </a:lnTo>
                  <a:lnTo>
                    <a:pt x="21518" y="11041"/>
                  </a:lnTo>
                  <a:lnTo>
                    <a:pt x="9257" y="11041"/>
                  </a:lnTo>
                  <a:lnTo>
                    <a:pt x="6692" y="21600"/>
                  </a:lnTo>
                  <a:close/>
                </a:path>
              </a:pathLst>
            </a:custGeom>
            <a:solidFill>
              <a:srgbClr val="000000">
                <a:alpha val="68629"/>
              </a:srgbClr>
            </a:solidFill>
            <a:ln w="12700" cap="flat">
              <a:noFill/>
              <a:miter lim="400000"/>
            </a:ln>
            <a:effectLst/>
          </p:spPr>
          <p:txBody>
            <a:bodyPr wrap="square" lIns="45719" tIns="45719" rIns="45719" bIns="45719" numCol="1" anchor="t">
              <a:noAutofit/>
            </a:bodyPr>
            <a:lstStyle/>
            <a:p/>
          </p:txBody>
        </p:sp>
      </p:grpSp>
      <p:sp>
        <p:nvSpPr>
          <p:cNvPr id="424" name="object 18"/>
          <p:cNvSpPr txBox="1">
            <a:spLocks noGrp="1"/>
          </p:cNvSpPr>
          <p:nvPr>
            <p:ph type="title"/>
          </p:nvPr>
        </p:nvSpPr>
        <p:spPr>
          <a:xfrm>
            <a:off x="6993843" y="0"/>
            <a:ext cx="4300221" cy="1181100"/>
          </a:xfrm>
          <a:prstGeom prst="rect">
            <a:avLst/>
          </a:prstGeom>
        </p:spPr>
        <p:txBody>
          <a:bodyPr/>
          <a:lstStyle/>
          <a:p>
            <a:pPr indent="12700">
              <a:spcBef>
                <a:spcPts val="100"/>
              </a:spcBef>
              <a:defRPr sz="7600" spc="300"/>
            </a:pPr>
            <a:r>
              <a:t>M</a:t>
            </a:r>
            <a:r>
              <a:rPr spc="100"/>
              <a:t>o</a:t>
            </a:r>
            <a:r>
              <a:t>du</a:t>
            </a:r>
            <a:r>
              <a:rPr spc="0"/>
              <a:t>l</a:t>
            </a:r>
            <a:r>
              <a:rPr spc="100"/>
              <a:t>e</a:t>
            </a:r>
            <a:r>
              <a:rPr spc="400"/>
              <a:t>s</a:t>
            </a:r>
            <a:endParaRPr spc="400"/>
          </a:p>
        </p:txBody>
      </p:sp>
      <p:sp>
        <p:nvSpPr>
          <p:cNvPr id="425" name="object 19"/>
          <p:cNvSpPr txBox="1"/>
          <p:nvPr/>
        </p:nvSpPr>
        <p:spPr>
          <a:xfrm>
            <a:off x="1421059" y="1530298"/>
            <a:ext cx="2562861" cy="1231106"/>
          </a:xfrm>
          <a:prstGeom prst="rect">
            <a:avLst/>
          </a:prstGeom>
          <a:ln w="12700">
            <a:miter lim="400000"/>
          </a:ln>
        </p:spPr>
        <p:txBody>
          <a:bodyPr wrap="square" lIns="0" tIns="0" rIns="0" bIns="0">
            <a:spAutoFit/>
          </a:bodyPr>
          <a:lstStyle/>
          <a:p>
            <a:pPr indent="38100">
              <a:spcBef>
                <a:spcPts val="100"/>
              </a:spcBef>
              <a:defRPr sz="12000" b="1" spc="232" baseline="-26000">
                <a:solidFill>
                  <a:srgbClr val="002629"/>
                </a:solidFill>
                <a:latin typeface="Tahoma" panose="020B0604030504040204"/>
                <a:ea typeface="Tahoma" panose="020B0604030504040204"/>
                <a:cs typeface="Tahoma" panose="020B0604030504040204"/>
                <a:sym typeface="Tahoma" panose="020B0604030504040204"/>
              </a:defRPr>
            </a:pPr>
            <a:r>
              <a:t>0</a:t>
            </a:r>
            <a:r>
              <a:rPr spc="-3000"/>
              <a:t>1</a:t>
            </a:r>
            <a:r>
              <a:rPr spc="-442"/>
              <a:t> </a:t>
            </a:r>
            <a:endParaRPr spc="-442"/>
          </a:p>
        </p:txBody>
      </p:sp>
      <p:sp>
        <p:nvSpPr>
          <p:cNvPr id="426" name="object 20"/>
          <p:cNvSpPr txBox="1"/>
          <p:nvPr/>
        </p:nvSpPr>
        <p:spPr>
          <a:xfrm>
            <a:off x="10370115" y="2885650"/>
            <a:ext cx="6441442" cy="1154430"/>
          </a:xfrm>
          <a:prstGeom prst="rect">
            <a:avLst/>
          </a:prstGeom>
          <a:ln w="12700">
            <a:miter lim="400000"/>
          </a:ln>
        </p:spPr>
        <p:txBody>
          <a:bodyPr lIns="0" tIns="0" rIns="0" bIns="0">
            <a:spAutoFit/>
          </a:bodyPr>
          <a:lstStyle/>
          <a:p>
            <a:pPr indent="12700">
              <a:spcBef>
                <a:spcPts val="2900"/>
              </a:spcBef>
              <a:defRPr sz="4100" b="1" spc="10">
                <a:solidFill>
                  <a:srgbClr val="002629"/>
                </a:solidFill>
                <a:latin typeface="Tahoma" panose="020B0604030504040204"/>
                <a:ea typeface="Tahoma" panose="020B0604030504040204"/>
                <a:cs typeface="Tahoma" panose="020B0604030504040204"/>
                <a:sym typeface="Tahoma" panose="020B0604030504040204"/>
              </a:defRPr>
            </a:pPr>
          </a:p>
          <a:p>
            <a:pPr marR="5080" indent="12700" algn="just">
              <a:lnSpc>
                <a:spcPct val="117000"/>
              </a:lnSpc>
              <a:spcBef>
                <a:spcPts val="1000"/>
              </a:spcBef>
              <a:defRPr sz="2200" spc="45">
                <a:latin typeface="Lucida Sans Unicode"/>
                <a:ea typeface="Lucida Sans Unicode"/>
                <a:cs typeface="Lucida Sans Unicode"/>
                <a:sym typeface="Lucida Sans Unicode"/>
              </a:defRPr>
            </a:pPr>
          </a:p>
        </p:txBody>
      </p:sp>
      <p:sp>
        <p:nvSpPr>
          <p:cNvPr id="428" name="object 22"/>
          <p:cNvSpPr txBox="1"/>
          <p:nvPr/>
        </p:nvSpPr>
        <p:spPr>
          <a:xfrm>
            <a:off x="3108960" y="1969770"/>
            <a:ext cx="12862560" cy="7046595"/>
          </a:xfrm>
          <a:prstGeom prst="rect">
            <a:avLst/>
          </a:prstGeom>
          <a:ln w="12700">
            <a:miter lim="400000"/>
          </a:ln>
        </p:spPr>
        <p:txBody>
          <a:bodyPr wrap="square" lIns="0" tIns="0" rIns="0" bIns="0">
            <a:spAutoFit/>
          </a:bodyPr>
          <a:lstStyle/>
          <a:p>
            <a:pPr marR="5080" indent="12700" algn="just">
              <a:lnSpc>
                <a:spcPct val="117000"/>
              </a:lnSpc>
              <a:spcBef>
                <a:spcPts val="100"/>
              </a:spcBef>
              <a:defRPr sz="2200" spc="-79">
                <a:latin typeface="Lucida Sans Unicode"/>
                <a:ea typeface="Lucida Sans Unicode"/>
                <a:cs typeface="Lucida Sans Unicode"/>
                <a:sym typeface="Lucida Sans Unicode"/>
              </a:defRPr>
            </a:pPr>
            <a:r>
              <a:rPr sz="3200" b="1" spc="-15"/>
              <a:t>Pre-processing:</a:t>
            </a:r>
            <a:endParaRPr b="1" spc="-15"/>
          </a:p>
          <a:p>
            <a:pPr marL="342900" marR="5080" indent="-342900" algn="just">
              <a:lnSpc>
                <a:spcPct val="117000"/>
              </a:lnSpc>
              <a:spcBef>
                <a:spcPts val="100"/>
              </a:spcBef>
              <a:buFont typeface="Arial" panose="020B0604020202090204" pitchFamily="34" charset="0"/>
              <a:buChar char="•"/>
              <a:defRPr sz="2200" spc="-79">
                <a:latin typeface="Lucida Sans Unicode"/>
                <a:ea typeface="Lucida Sans Unicode"/>
                <a:cs typeface="Lucida Sans Unicode"/>
                <a:sym typeface="Lucida Sans Unicode"/>
              </a:defRPr>
            </a:pPr>
            <a:r>
              <a:rPr spc="-15"/>
              <a:t>Image Pre-processing is a common name for operations with images at the lowest </a:t>
            </a:r>
            <a:r>
              <a:rPr spc="-15" smtClean="0"/>
              <a:t>level</a:t>
            </a:r>
            <a:r>
              <a:rPr lang="en-US" spc="-15" dirty="0" smtClean="0"/>
              <a:t> </a:t>
            </a:r>
            <a:r>
              <a:rPr spc="-15" smtClean="0"/>
              <a:t>of abstraction.The </a:t>
            </a:r>
            <a:r>
              <a:rPr spc="-15"/>
              <a:t>aim of pre-processing is an improvement of the image data that suppresses unwanted distortions or enhances some image features important for further processing.</a:t>
            </a:r>
            <a:endParaRPr spc="-15"/>
          </a:p>
          <a:p>
            <a:pPr marL="342900" marR="5080" indent="-342900" algn="just">
              <a:lnSpc>
                <a:spcPct val="117000"/>
              </a:lnSpc>
              <a:spcBef>
                <a:spcPts val="100"/>
              </a:spcBef>
              <a:buFont typeface="Arial" panose="020B0604020202090204" pitchFamily="34" charset="0"/>
              <a:buChar char="•"/>
              <a:defRPr sz="2200" spc="-79">
                <a:latin typeface="Lucida Sans Unicode"/>
                <a:ea typeface="Lucida Sans Unicode"/>
                <a:cs typeface="Lucida Sans Unicode"/>
                <a:sym typeface="Lucida Sans Unicode"/>
              </a:defRPr>
            </a:pPr>
            <a:r>
              <a:rPr lang="en-US" spc="-15"/>
              <a:t>In this module it includes the resizing and reshaping of the images.</a:t>
            </a:r>
            <a:endParaRPr lang="en-US" spc="-15"/>
          </a:p>
          <a:p>
            <a:pPr marL="342900" marR="5080" indent="-342900" algn="just">
              <a:lnSpc>
                <a:spcPct val="117000"/>
              </a:lnSpc>
              <a:spcBef>
                <a:spcPts val="100"/>
              </a:spcBef>
              <a:buFont typeface="Arial" panose="020B0604020202090204" pitchFamily="34" charset="0"/>
              <a:buChar char="•"/>
              <a:defRPr sz="2200" spc="-79">
                <a:latin typeface="Lucida Sans Unicode"/>
                <a:ea typeface="Lucida Sans Unicode"/>
                <a:cs typeface="Lucida Sans Unicode"/>
                <a:sym typeface="Lucida Sans Unicode"/>
              </a:defRPr>
            </a:pPr>
            <a:r>
              <a:rPr lang="en-US" spc="-15"/>
              <a:t>The reduction of the noise is also taken place.</a:t>
            </a:r>
            <a:endParaRPr lang="en-US" spc="-15"/>
          </a:p>
          <a:p>
            <a:pPr marL="342900" marR="5080" indent="-342900" algn="just">
              <a:lnSpc>
                <a:spcPct val="117000"/>
              </a:lnSpc>
              <a:spcBef>
                <a:spcPts val="100"/>
              </a:spcBef>
              <a:buFont typeface="Arial" panose="020B0604020202090204" pitchFamily="34" charset="0"/>
              <a:buChar char="•"/>
              <a:defRPr sz="2200" spc="-79">
                <a:latin typeface="Lucida Sans Unicode"/>
                <a:ea typeface="Lucida Sans Unicode"/>
                <a:cs typeface="Lucida Sans Unicode"/>
                <a:sym typeface="Lucida Sans Unicode"/>
              </a:defRPr>
            </a:pPr>
            <a:r>
              <a:rPr lang="en-US" spc="-15"/>
              <a:t>The input image is then sharpened.</a:t>
            </a:r>
            <a:endParaRPr lang="en-US" spc="-15"/>
          </a:p>
          <a:p>
            <a:pPr marL="342900" marR="5080" indent="-342900" algn="just">
              <a:lnSpc>
                <a:spcPct val="117000"/>
              </a:lnSpc>
              <a:spcBef>
                <a:spcPts val="100"/>
              </a:spcBef>
              <a:buFont typeface="Arial" panose="020B0604020202090204" pitchFamily="34" charset="0"/>
              <a:buChar char="•"/>
              <a:defRPr sz="2200" spc="-79">
                <a:latin typeface="Lucida Sans Unicode"/>
                <a:ea typeface="Lucida Sans Unicode"/>
                <a:cs typeface="Lucida Sans Unicode"/>
                <a:sym typeface="Lucida Sans Unicode"/>
              </a:defRPr>
            </a:pPr>
            <a:r>
              <a:rPr lang="en-US" spc="-15"/>
              <a:t>The input image is converted into HSV image(Hue Saturation Value), as these images give a proper intensity values of the colors present.</a:t>
            </a:r>
            <a:endParaRPr lang="en-US" spc="-15"/>
          </a:p>
          <a:p>
            <a:pPr marL="342900" marR="5080" indent="-342900" algn="just">
              <a:lnSpc>
                <a:spcPct val="117000"/>
              </a:lnSpc>
              <a:spcBef>
                <a:spcPts val="100"/>
              </a:spcBef>
              <a:buFont typeface="Arial" panose="020B0604020202090204" pitchFamily="34" charset="0"/>
              <a:buChar char="•"/>
              <a:defRPr sz="2200" spc="-79">
                <a:latin typeface="Lucida Sans Unicode"/>
                <a:ea typeface="Lucida Sans Unicode"/>
                <a:cs typeface="Lucida Sans Unicode"/>
                <a:sym typeface="Lucida Sans Unicode"/>
              </a:defRPr>
            </a:pPr>
            <a:r>
              <a:rPr lang="en-US" spc="-15"/>
              <a:t>Then RGB channeled image is been created to get the edges extracted and to remove the background.</a:t>
            </a:r>
            <a:endParaRPr lang="en-US" spc="-15"/>
          </a:p>
          <a:p>
            <a:pPr marL="342900" marR="5080" indent="-342900" algn="just">
              <a:lnSpc>
                <a:spcPct val="117000"/>
              </a:lnSpc>
              <a:spcBef>
                <a:spcPts val="100"/>
              </a:spcBef>
              <a:buFont typeface="Arial" panose="020B0604020202090204" pitchFamily="34" charset="0"/>
              <a:buChar char="•"/>
              <a:defRPr sz="2200" spc="-79">
                <a:latin typeface="Lucida Sans Unicode"/>
                <a:ea typeface="Lucida Sans Unicode"/>
                <a:cs typeface="Lucida Sans Unicode"/>
                <a:sym typeface="Lucida Sans Unicode"/>
              </a:defRPr>
            </a:pPr>
            <a:r>
              <a:rPr lang="en-US" spc="-15"/>
              <a:t>The image segmentation is been carried out, means dividing few channels based on few criteria is called as segmentation, carried out by using a method called as thresholding.</a:t>
            </a:r>
            <a:endParaRPr lang="en-US" spc="-15"/>
          </a:p>
          <a:p>
            <a:pPr marL="342900" marR="5080" indent="-342900" algn="just">
              <a:lnSpc>
                <a:spcPct val="117000"/>
              </a:lnSpc>
              <a:spcBef>
                <a:spcPts val="100"/>
              </a:spcBef>
              <a:buFont typeface="Arial" panose="020B0604020202090204" pitchFamily="34" charset="0"/>
              <a:buChar char="•"/>
              <a:defRPr sz="2200" spc="-79">
                <a:latin typeface="Lucida Sans Unicode"/>
                <a:ea typeface="Lucida Sans Unicode"/>
                <a:cs typeface="Lucida Sans Unicode"/>
                <a:sym typeface="Lucida Sans Unicode"/>
              </a:defRPr>
            </a:pPr>
            <a:r>
              <a:rPr lang="en-US" spc="-15"/>
              <a:t>Given as T=Min+Max/2.</a:t>
            </a:r>
            <a:endParaRPr lang="en-US" spc="-15"/>
          </a:p>
          <a:p>
            <a:pPr marL="342900" marR="5080" indent="-342900" algn="just">
              <a:lnSpc>
                <a:spcPct val="117000"/>
              </a:lnSpc>
              <a:spcBef>
                <a:spcPts val="100"/>
              </a:spcBef>
              <a:buFont typeface="Arial" panose="020B0604020202090204" pitchFamily="34" charset="0"/>
              <a:buChar char="•"/>
              <a:defRPr sz="2200" spc="-79">
                <a:latin typeface="Lucida Sans Unicode"/>
                <a:ea typeface="Lucida Sans Unicode"/>
                <a:cs typeface="Lucida Sans Unicode"/>
                <a:sym typeface="Lucida Sans Unicode"/>
              </a:defRPr>
            </a:pPr>
            <a:r>
              <a:rPr lang="en-US" spc="-15"/>
              <a:t>They are the intensity values of the pixels.</a:t>
            </a:r>
            <a:endParaRPr lang="en-US" spc="-15"/>
          </a:p>
          <a:p>
            <a:pPr marL="342900" marR="5080" indent="-342900" algn="just">
              <a:lnSpc>
                <a:spcPct val="117000"/>
              </a:lnSpc>
              <a:spcBef>
                <a:spcPts val="100"/>
              </a:spcBef>
              <a:buFont typeface="Arial" panose="020B0604020202090204" pitchFamily="34" charset="0"/>
              <a:buChar char="•"/>
              <a:defRPr sz="2200" spc="-79">
                <a:latin typeface="Lucida Sans Unicode"/>
                <a:ea typeface="Lucida Sans Unicode"/>
                <a:cs typeface="Lucida Sans Unicode"/>
                <a:sym typeface="Lucida Sans Unicode"/>
              </a:defRPr>
            </a:pPr>
            <a:endParaRPr lang="en-US" spc="-15"/>
          </a:p>
          <a:p>
            <a:pPr marR="5080" indent="12700" algn="just">
              <a:lnSpc>
                <a:spcPct val="117000"/>
              </a:lnSpc>
              <a:spcBef>
                <a:spcPts val="100"/>
              </a:spcBef>
              <a:defRPr sz="2200" spc="-79">
                <a:latin typeface="Lucida Sans Unicode"/>
                <a:ea typeface="Lucida Sans Unicode"/>
                <a:cs typeface="Lucida Sans Unicode"/>
                <a:sym typeface="Lucida Sans Unicode"/>
              </a:defRPr>
            </a:pPr>
            <a:endParaRPr lang="en-US" spc="-15"/>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0" name="object 2"/>
          <p:cNvSpPr/>
          <p:nvPr/>
        </p:nvSpPr>
        <p:spPr>
          <a:xfrm>
            <a:off x="14102720" y="8791581"/>
            <a:ext cx="3934653" cy="1495419"/>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554" y="21600"/>
                </a:lnTo>
                <a:lnTo>
                  <a:pt x="0" y="4754"/>
                </a:lnTo>
                <a:lnTo>
                  <a:pt x="20890" y="0"/>
                </a:lnTo>
                <a:lnTo>
                  <a:pt x="21600" y="21600"/>
                </a:lnTo>
                <a:close/>
              </a:path>
            </a:pathLst>
          </a:custGeom>
          <a:solidFill>
            <a:srgbClr val="002629"/>
          </a:solidFill>
          <a:ln w="12700">
            <a:miter lim="400000"/>
          </a:ln>
        </p:spPr>
        <p:txBody>
          <a:bodyPr lIns="45719" rIns="45719"/>
          <a:lstStyle/>
          <a:p/>
        </p:txBody>
      </p:sp>
      <p:sp>
        <p:nvSpPr>
          <p:cNvPr id="401" name="object 3"/>
          <p:cNvSpPr/>
          <p:nvPr/>
        </p:nvSpPr>
        <p:spPr>
          <a:xfrm>
            <a:off x="0" y="6144100"/>
            <a:ext cx="1658113" cy="402946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1361"/>
                </a:lnTo>
                <a:lnTo>
                  <a:pt x="14067" y="21600"/>
                </a:lnTo>
                <a:lnTo>
                  <a:pt x="0" y="20713"/>
                </a:lnTo>
                <a:lnTo>
                  <a:pt x="0" y="0"/>
                </a:lnTo>
                <a:close/>
              </a:path>
            </a:pathLst>
          </a:custGeom>
          <a:solidFill>
            <a:srgbClr val="002629"/>
          </a:solidFill>
          <a:ln w="12700">
            <a:miter lim="400000"/>
          </a:ln>
        </p:spPr>
        <p:txBody>
          <a:bodyPr lIns="45719" rIns="45719"/>
          <a:lstStyle/>
          <a:p/>
        </p:txBody>
      </p:sp>
      <p:sp>
        <p:nvSpPr>
          <p:cNvPr id="402" name="object 4"/>
          <p:cNvSpPr/>
          <p:nvPr/>
        </p:nvSpPr>
        <p:spPr>
          <a:xfrm>
            <a:off x="14330297" y="9016162"/>
            <a:ext cx="3497688" cy="1270838"/>
          </a:xfrm>
          <a:custGeom>
            <a:avLst/>
            <a:gdLst/>
            <a:ahLst/>
            <a:cxnLst>
              <a:cxn ang="0">
                <a:pos x="wd2" y="hd2"/>
              </a:cxn>
              <a:cxn ang="5400000">
                <a:pos x="wd2" y="hd2"/>
              </a:cxn>
              <a:cxn ang="10800000">
                <a:pos x="wd2" y="hd2"/>
              </a:cxn>
              <a:cxn ang="16200000">
                <a:pos x="wd2" y="hd2"/>
              </a:cxn>
            </a:cxnLst>
            <a:rect l="0" t="0" r="r" b="b"/>
            <a:pathLst>
              <a:path w="21600" h="21600" extrusionOk="0">
                <a:moveTo>
                  <a:pt x="522" y="21600"/>
                </a:moveTo>
                <a:lnTo>
                  <a:pt x="0" y="4980"/>
                </a:lnTo>
                <a:lnTo>
                  <a:pt x="20921" y="0"/>
                </a:lnTo>
                <a:lnTo>
                  <a:pt x="21600" y="21600"/>
                </a:lnTo>
                <a:lnTo>
                  <a:pt x="20943" y="21600"/>
                </a:lnTo>
                <a:lnTo>
                  <a:pt x="20325" y="1951"/>
                </a:lnTo>
                <a:lnTo>
                  <a:pt x="723" y="6617"/>
                </a:lnTo>
                <a:lnTo>
                  <a:pt x="1194" y="21600"/>
                </a:lnTo>
                <a:lnTo>
                  <a:pt x="522" y="21600"/>
                </a:lnTo>
                <a:close/>
              </a:path>
            </a:pathLst>
          </a:custGeom>
          <a:solidFill>
            <a:srgbClr val="FFFFFF"/>
          </a:solidFill>
          <a:ln w="12700">
            <a:miter lim="400000"/>
          </a:ln>
        </p:spPr>
        <p:txBody>
          <a:bodyPr lIns="45719" rIns="45719"/>
          <a:lstStyle/>
          <a:p/>
        </p:txBody>
      </p:sp>
      <p:sp>
        <p:nvSpPr>
          <p:cNvPr id="403" name="object 5"/>
          <p:cNvSpPr/>
          <p:nvPr/>
        </p:nvSpPr>
        <p:spPr>
          <a:xfrm>
            <a:off x="-1" y="6357025"/>
            <a:ext cx="1421379" cy="357893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1314"/>
                </a:lnTo>
                <a:lnTo>
                  <a:pt x="13777" y="21600"/>
                </a:lnTo>
                <a:lnTo>
                  <a:pt x="0" y="20762"/>
                </a:lnTo>
                <a:lnTo>
                  <a:pt x="0" y="20114"/>
                </a:lnTo>
                <a:lnTo>
                  <a:pt x="12428" y="20870"/>
                </a:lnTo>
                <a:lnTo>
                  <a:pt x="19758" y="1863"/>
                </a:lnTo>
                <a:lnTo>
                  <a:pt x="0" y="661"/>
                </a:lnTo>
                <a:lnTo>
                  <a:pt x="0" y="0"/>
                </a:lnTo>
                <a:close/>
              </a:path>
            </a:pathLst>
          </a:custGeom>
          <a:solidFill>
            <a:srgbClr val="FFFFFF"/>
          </a:solidFill>
          <a:ln w="12700">
            <a:miter lim="400000"/>
          </a:ln>
        </p:spPr>
        <p:txBody>
          <a:bodyPr lIns="45719" rIns="45719"/>
          <a:lstStyle/>
          <a:p/>
        </p:txBody>
      </p:sp>
      <p:sp>
        <p:nvSpPr>
          <p:cNvPr id="404" name="object 6"/>
          <p:cNvSpPr/>
          <p:nvPr/>
        </p:nvSpPr>
        <p:spPr>
          <a:xfrm>
            <a:off x="16439331" y="6181766"/>
            <a:ext cx="1848669" cy="3139610"/>
          </a:xfrm>
          <a:custGeom>
            <a:avLst/>
            <a:gdLst/>
            <a:ahLst/>
            <a:cxnLst>
              <a:cxn ang="0">
                <a:pos x="wd2" y="hd2"/>
              </a:cxn>
              <a:cxn ang="5400000">
                <a:pos x="wd2" y="hd2"/>
              </a:cxn>
              <a:cxn ang="10800000">
                <a:pos x="wd2" y="hd2"/>
              </a:cxn>
              <a:cxn ang="16200000">
                <a:pos x="wd2" y="hd2"/>
              </a:cxn>
            </a:cxnLst>
            <a:rect l="0" t="0" r="r" b="b"/>
            <a:pathLst>
              <a:path w="21600" h="21600" extrusionOk="0">
                <a:moveTo>
                  <a:pt x="21600" y="20653"/>
                </a:moveTo>
                <a:lnTo>
                  <a:pt x="3011" y="21600"/>
                </a:lnTo>
                <a:lnTo>
                  <a:pt x="0" y="1100"/>
                </a:lnTo>
                <a:lnTo>
                  <a:pt x="21600" y="0"/>
                </a:lnTo>
                <a:lnTo>
                  <a:pt x="21600" y="20653"/>
                </a:lnTo>
                <a:close/>
              </a:path>
            </a:pathLst>
          </a:custGeom>
          <a:solidFill>
            <a:srgbClr val="002629"/>
          </a:solidFill>
          <a:ln w="12700">
            <a:miter lim="400000"/>
          </a:ln>
        </p:spPr>
        <p:txBody>
          <a:bodyPr lIns="45719" rIns="45719"/>
          <a:lstStyle/>
          <a:p/>
        </p:txBody>
      </p:sp>
      <p:sp>
        <p:nvSpPr>
          <p:cNvPr id="405" name="object 7"/>
          <p:cNvSpPr/>
          <p:nvPr/>
        </p:nvSpPr>
        <p:spPr>
          <a:xfrm>
            <a:off x="634109" y="8871728"/>
            <a:ext cx="3173142" cy="1415272"/>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1476" y="0"/>
                </a:lnTo>
                <a:lnTo>
                  <a:pt x="21600" y="6911"/>
                </a:lnTo>
                <a:lnTo>
                  <a:pt x="20597" y="21600"/>
                </a:lnTo>
                <a:lnTo>
                  <a:pt x="0" y="21600"/>
                </a:lnTo>
                <a:close/>
              </a:path>
            </a:pathLst>
          </a:custGeom>
          <a:solidFill>
            <a:srgbClr val="002629"/>
          </a:solidFill>
          <a:ln w="12700">
            <a:miter lim="400000"/>
          </a:ln>
        </p:spPr>
        <p:txBody>
          <a:bodyPr lIns="45719" rIns="45719"/>
          <a:lstStyle/>
          <a:p/>
        </p:txBody>
      </p:sp>
      <p:grpSp>
        <p:nvGrpSpPr>
          <p:cNvPr id="408" name="object 8"/>
          <p:cNvGrpSpPr/>
          <p:nvPr/>
        </p:nvGrpSpPr>
        <p:grpSpPr>
          <a:xfrm>
            <a:off x="16614748" y="6344844"/>
            <a:ext cx="1673252" cy="2801795"/>
            <a:chOff x="0" y="0"/>
            <a:chExt cx="1673251" cy="2801794"/>
          </a:xfrm>
        </p:grpSpPr>
        <p:sp>
          <p:nvSpPr>
            <p:cNvPr id="406" name="Shape"/>
            <p:cNvSpPr/>
            <p:nvPr/>
          </p:nvSpPr>
          <p:spPr>
            <a:xfrm>
              <a:off x="0" y="0"/>
              <a:ext cx="1673251" cy="2801795"/>
            </a:xfrm>
            <a:custGeom>
              <a:avLst/>
              <a:gdLst/>
              <a:ahLst/>
              <a:cxnLst>
                <a:cxn ang="0">
                  <a:pos x="wd2" y="hd2"/>
                </a:cxn>
                <a:cxn ang="5400000">
                  <a:pos x="wd2" y="hd2"/>
                </a:cxn>
                <a:cxn ang="10800000">
                  <a:pos x="wd2" y="hd2"/>
                </a:cxn>
                <a:cxn ang="16200000">
                  <a:pos x="wd2" y="hd2"/>
                </a:cxn>
              </a:cxnLst>
              <a:rect l="0" t="0" r="r" b="b"/>
              <a:pathLst>
                <a:path w="21600" h="21600" extrusionOk="0">
                  <a:moveTo>
                    <a:pt x="2966" y="21600"/>
                  </a:moveTo>
                  <a:lnTo>
                    <a:pt x="0" y="1116"/>
                  </a:lnTo>
                  <a:lnTo>
                    <a:pt x="21600" y="0"/>
                  </a:lnTo>
                  <a:lnTo>
                    <a:pt x="21600" y="644"/>
                  </a:lnTo>
                  <a:lnTo>
                    <a:pt x="1185" y="1698"/>
                  </a:lnTo>
                  <a:lnTo>
                    <a:pt x="4059" y="21544"/>
                  </a:lnTo>
                  <a:lnTo>
                    <a:pt x="2966" y="21600"/>
                  </a:lnTo>
                  <a:close/>
                </a:path>
              </a:pathLst>
            </a:custGeom>
            <a:solidFill>
              <a:srgbClr val="FFB000"/>
            </a:solidFill>
            <a:ln w="12700" cap="flat">
              <a:noFill/>
              <a:miter lim="400000"/>
            </a:ln>
            <a:effectLst/>
          </p:spPr>
          <p:txBody>
            <a:bodyPr wrap="square" lIns="45719" tIns="45719" rIns="45719" bIns="45719" numCol="1" anchor="t">
              <a:noAutofit/>
            </a:bodyPr>
            <a:lstStyle/>
            <a:p/>
          </p:txBody>
        </p:sp>
        <p:sp>
          <p:nvSpPr>
            <p:cNvPr id="407" name="Shape"/>
            <p:cNvSpPr/>
            <p:nvPr/>
          </p:nvSpPr>
          <p:spPr>
            <a:xfrm>
              <a:off x="307111" y="2591691"/>
              <a:ext cx="1366141" cy="202784"/>
            </a:xfrm>
            <a:custGeom>
              <a:avLst/>
              <a:gdLst/>
              <a:ahLst/>
              <a:cxnLst>
                <a:cxn ang="0">
                  <a:pos x="wd2" y="hd2"/>
                </a:cxn>
                <a:cxn ang="5400000">
                  <a:pos x="wd2" y="hd2"/>
                </a:cxn>
                <a:cxn ang="10800000">
                  <a:pos x="wd2" y="hd2"/>
                </a:cxn>
                <a:cxn ang="16200000">
                  <a:pos x="wd2" y="hd2"/>
                </a:cxn>
              </a:cxnLst>
              <a:rect l="0" t="0" r="r" b="b"/>
              <a:pathLst>
                <a:path w="21600" h="21600" extrusionOk="0">
                  <a:moveTo>
                    <a:pt x="116" y="21600"/>
                  </a:moveTo>
                  <a:lnTo>
                    <a:pt x="0" y="12585"/>
                  </a:lnTo>
                  <a:lnTo>
                    <a:pt x="21600" y="0"/>
                  </a:lnTo>
                  <a:lnTo>
                    <a:pt x="21600" y="9082"/>
                  </a:lnTo>
                  <a:lnTo>
                    <a:pt x="116" y="21600"/>
                  </a:lnTo>
                  <a:close/>
                </a:path>
              </a:pathLst>
            </a:custGeom>
            <a:noFill/>
            <a:ln w="12700" cap="flat">
              <a:noFill/>
              <a:miter lim="400000"/>
            </a:ln>
            <a:effectLst/>
          </p:spPr>
          <p:txBody>
            <a:bodyPr wrap="square" lIns="45719" tIns="45719" rIns="45719" bIns="45719" numCol="1" anchor="t">
              <a:noAutofit/>
            </a:bodyPr>
            <a:lstStyle/>
            <a:p/>
          </p:txBody>
        </p:sp>
      </p:grpSp>
      <p:grpSp>
        <p:nvGrpSpPr>
          <p:cNvPr id="411" name="object 9"/>
          <p:cNvGrpSpPr/>
          <p:nvPr/>
        </p:nvGrpSpPr>
        <p:grpSpPr>
          <a:xfrm>
            <a:off x="797419" y="9056310"/>
            <a:ext cx="2824753" cy="1230689"/>
            <a:chOff x="0" y="0"/>
            <a:chExt cx="2824751" cy="1230687"/>
          </a:xfrm>
        </p:grpSpPr>
        <p:sp>
          <p:nvSpPr>
            <p:cNvPr id="409" name="Shape"/>
            <p:cNvSpPr/>
            <p:nvPr/>
          </p:nvSpPr>
          <p:spPr>
            <a:xfrm>
              <a:off x="0" y="83967"/>
              <a:ext cx="259604" cy="1146721"/>
            </a:xfrm>
            <a:custGeom>
              <a:avLst/>
              <a:gdLst/>
              <a:ahLst/>
              <a:cxnLst>
                <a:cxn ang="0">
                  <a:pos x="wd2" y="hd2"/>
                </a:cxn>
                <a:cxn ang="5400000">
                  <a:pos x="wd2" y="hd2"/>
                </a:cxn>
                <a:cxn ang="10800000">
                  <a:pos x="wd2" y="hd2"/>
                </a:cxn>
                <a:cxn ang="16200000">
                  <a:pos x="wd2" y="hd2"/>
                </a:cxn>
              </a:cxnLst>
              <a:rect l="0" t="0" r="r" b="b"/>
              <a:pathLst>
                <a:path w="21600" h="21600" extrusionOk="0">
                  <a:moveTo>
                    <a:pt x="14613" y="0"/>
                  </a:moveTo>
                  <a:lnTo>
                    <a:pt x="21600" y="242"/>
                  </a:lnTo>
                  <a:lnTo>
                    <a:pt x="7150" y="21600"/>
                  </a:lnTo>
                  <a:lnTo>
                    <a:pt x="0" y="21600"/>
                  </a:lnTo>
                  <a:lnTo>
                    <a:pt x="14613" y="0"/>
                  </a:lnTo>
                  <a:close/>
                </a:path>
              </a:pathLst>
            </a:custGeom>
            <a:solidFill>
              <a:srgbClr val="FFB000"/>
            </a:solidFill>
            <a:ln w="12700" cap="flat">
              <a:noFill/>
              <a:miter lim="400000"/>
            </a:ln>
            <a:effectLst/>
          </p:spPr>
          <p:txBody>
            <a:bodyPr wrap="square" lIns="45719" tIns="45719" rIns="45719" bIns="45719" numCol="1" anchor="t">
              <a:noAutofit/>
            </a:bodyPr>
            <a:lstStyle/>
            <a:p/>
          </p:txBody>
        </p:sp>
        <p:sp>
          <p:nvSpPr>
            <p:cNvPr id="410" name="Shape"/>
            <p:cNvSpPr/>
            <p:nvPr/>
          </p:nvSpPr>
          <p:spPr>
            <a:xfrm>
              <a:off x="175634" y="0"/>
              <a:ext cx="2649118" cy="1230688"/>
            </a:xfrm>
            <a:custGeom>
              <a:avLst/>
              <a:gdLst/>
              <a:ahLst/>
              <a:cxnLst>
                <a:cxn ang="0">
                  <a:pos x="wd2" y="hd2"/>
                </a:cxn>
                <a:cxn ang="5400000">
                  <a:pos x="wd2" y="hd2"/>
                </a:cxn>
                <a:cxn ang="10800000">
                  <a:pos x="wd2" y="hd2"/>
                </a:cxn>
                <a:cxn ang="16200000">
                  <a:pos x="wd2" y="hd2"/>
                </a:cxn>
              </a:cxnLst>
              <a:rect l="0" t="0" r="r" b="b"/>
              <a:pathLst>
                <a:path w="21600" h="21600" extrusionOk="0">
                  <a:moveTo>
                    <a:pt x="105" y="0"/>
                  </a:moveTo>
                  <a:lnTo>
                    <a:pt x="21600" y="7087"/>
                  </a:lnTo>
                  <a:lnTo>
                    <a:pt x="20567" y="21600"/>
                  </a:lnTo>
                  <a:lnTo>
                    <a:pt x="19881" y="21600"/>
                  </a:lnTo>
                  <a:lnTo>
                    <a:pt x="20825" y="8339"/>
                  </a:lnTo>
                  <a:lnTo>
                    <a:pt x="0" y="1474"/>
                  </a:lnTo>
                  <a:lnTo>
                    <a:pt x="105" y="0"/>
                  </a:lnTo>
                  <a:close/>
                </a:path>
              </a:pathLst>
            </a:custGeom>
            <a:solidFill>
              <a:srgbClr val="FFB000"/>
            </a:solidFill>
            <a:ln w="12700" cap="flat">
              <a:noFill/>
              <a:miter lim="400000"/>
            </a:ln>
            <a:effectLst/>
          </p:spPr>
          <p:txBody>
            <a:bodyPr wrap="square" lIns="45719" tIns="45719" rIns="45719" bIns="45719" numCol="1" anchor="t">
              <a:noAutofit/>
            </a:bodyPr>
            <a:lstStyle/>
            <a:p/>
          </p:txBody>
        </p:sp>
      </p:grpSp>
      <p:sp>
        <p:nvSpPr>
          <p:cNvPr id="412" name="object 10"/>
          <p:cNvSpPr/>
          <p:nvPr/>
        </p:nvSpPr>
        <p:spPr>
          <a:xfrm>
            <a:off x="15971428" y="7404027"/>
            <a:ext cx="2316571" cy="2882973"/>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2163" y="21600"/>
                </a:lnTo>
                <a:lnTo>
                  <a:pt x="0" y="1501"/>
                </a:lnTo>
                <a:lnTo>
                  <a:pt x="21600" y="0"/>
                </a:lnTo>
                <a:lnTo>
                  <a:pt x="21600" y="21600"/>
                </a:lnTo>
                <a:close/>
              </a:path>
            </a:pathLst>
          </a:custGeom>
          <a:solidFill>
            <a:srgbClr val="000000">
              <a:alpha val="29798"/>
            </a:srgbClr>
          </a:solidFill>
          <a:ln w="12700">
            <a:miter lim="400000"/>
          </a:ln>
        </p:spPr>
        <p:txBody>
          <a:bodyPr lIns="45719" rIns="45719"/>
          <a:lstStyle/>
          <a:p/>
        </p:txBody>
      </p:sp>
      <p:sp>
        <p:nvSpPr>
          <p:cNvPr id="413" name="object 11"/>
          <p:cNvSpPr/>
          <p:nvPr/>
        </p:nvSpPr>
        <p:spPr>
          <a:xfrm>
            <a:off x="-1" y="8159736"/>
            <a:ext cx="2690667" cy="212726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4185"/>
                </a:lnTo>
                <a:lnTo>
                  <a:pt x="19491" y="21600"/>
                </a:lnTo>
                <a:lnTo>
                  <a:pt x="0" y="21600"/>
                </a:lnTo>
                <a:lnTo>
                  <a:pt x="0" y="0"/>
                </a:lnTo>
                <a:close/>
              </a:path>
            </a:pathLst>
          </a:custGeom>
          <a:solidFill>
            <a:srgbClr val="000000">
              <a:alpha val="29798"/>
            </a:srgbClr>
          </a:solidFill>
          <a:ln w="12700">
            <a:miter lim="400000"/>
          </a:ln>
        </p:spPr>
        <p:txBody>
          <a:bodyPr lIns="45719" rIns="45719"/>
          <a:lstStyle/>
          <a:p/>
        </p:txBody>
      </p:sp>
      <p:sp>
        <p:nvSpPr>
          <p:cNvPr id="414" name="object 12"/>
          <p:cNvSpPr/>
          <p:nvPr/>
        </p:nvSpPr>
        <p:spPr>
          <a:xfrm>
            <a:off x="16019513" y="7448621"/>
            <a:ext cx="2268487" cy="2838379"/>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2176" y="21600"/>
                </a:lnTo>
                <a:lnTo>
                  <a:pt x="0" y="1493"/>
                </a:lnTo>
                <a:lnTo>
                  <a:pt x="21600" y="0"/>
                </a:lnTo>
                <a:lnTo>
                  <a:pt x="21600" y="21600"/>
                </a:lnTo>
                <a:close/>
              </a:path>
            </a:pathLst>
          </a:custGeom>
          <a:solidFill>
            <a:srgbClr val="FFB000"/>
          </a:solidFill>
          <a:ln w="12700">
            <a:miter lim="400000"/>
          </a:ln>
        </p:spPr>
        <p:txBody>
          <a:bodyPr lIns="45719" rIns="45719"/>
          <a:lstStyle/>
          <a:p/>
        </p:txBody>
      </p:sp>
      <p:sp>
        <p:nvSpPr>
          <p:cNvPr id="415" name="object 13"/>
          <p:cNvSpPr/>
          <p:nvPr/>
        </p:nvSpPr>
        <p:spPr>
          <a:xfrm>
            <a:off x="-1" y="8204673"/>
            <a:ext cx="2640032" cy="2082326"/>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4194"/>
                </a:lnTo>
                <a:lnTo>
                  <a:pt x="19497" y="21600"/>
                </a:lnTo>
                <a:lnTo>
                  <a:pt x="0" y="21600"/>
                </a:lnTo>
                <a:lnTo>
                  <a:pt x="0" y="0"/>
                </a:lnTo>
                <a:close/>
              </a:path>
            </a:pathLst>
          </a:custGeom>
          <a:solidFill>
            <a:srgbClr val="FFB000"/>
          </a:solidFill>
          <a:ln w="12700">
            <a:miter lim="400000"/>
          </a:ln>
        </p:spPr>
        <p:txBody>
          <a:bodyPr lIns="45719" rIns="45719"/>
          <a:lstStyle/>
          <a:p/>
        </p:txBody>
      </p:sp>
      <p:sp>
        <p:nvSpPr>
          <p:cNvPr id="416" name="object 14"/>
          <p:cNvSpPr/>
          <p:nvPr/>
        </p:nvSpPr>
        <p:spPr>
          <a:xfrm>
            <a:off x="16213957" y="7626445"/>
            <a:ext cx="2074043" cy="2660555"/>
          </a:xfrm>
          <a:custGeom>
            <a:avLst/>
            <a:gdLst/>
            <a:ahLst/>
            <a:cxnLst>
              <a:cxn ang="0">
                <a:pos x="wd2" y="hd2"/>
              </a:cxn>
              <a:cxn ang="5400000">
                <a:pos x="wd2" y="hd2"/>
              </a:cxn>
              <a:cxn ang="10800000">
                <a:pos x="wd2" y="hd2"/>
              </a:cxn>
              <a:cxn ang="16200000">
                <a:pos x="wd2" y="hd2"/>
              </a:cxn>
            </a:cxnLst>
            <a:rect l="0" t="0" r="r" b="b"/>
            <a:pathLst>
              <a:path w="21600" h="21600" extrusionOk="0">
                <a:moveTo>
                  <a:pt x="2235" y="21600"/>
                </a:moveTo>
                <a:lnTo>
                  <a:pt x="0" y="1456"/>
                </a:lnTo>
                <a:lnTo>
                  <a:pt x="21600" y="0"/>
                </a:lnTo>
                <a:lnTo>
                  <a:pt x="21600" y="738"/>
                </a:lnTo>
                <a:lnTo>
                  <a:pt x="1041" y="2124"/>
                </a:lnTo>
                <a:lnTo>
                  <a:pt x="3202" y="21600"/>
                </a:lnTo>
                <a:lnTo>
                  <a:pt x="2235" y="21600"/>
                </a:lnTo>
                <a:close/>
              </a:path>
            </a:pathLst>
          </a:custGeom>
          <a:solidFill>
            <a:srgbClr val="FFFFFF"/>
          </a:solidFill>
          <a:ln w="12700">
            <a:miter lim="400000"/>
          </a:ln>
        </p:spPr>
        <p:txBody>
          <a:bodyPr lIns="45719" rIns="45719"/>
          <a:lstStyle/>
          <a:p/>
        </p:txBody>
      </p:sp>
      <p:sp>
        <p:nvSpPr>
          <p:cNvPr id="417" name="object 15"/>
          <p:cNvSpPr/>
          <p:nvPr/>
        </p:nvSpPr>
        <p:spPr>
          <a:xfrm>
            <a:off x="-1" y="8386625"/>
            <a:ext cx="2437652" cy="1900375"/>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4244"/>
                </a:lnTo>
                <a:lnTo>
                  <a:pt x="19528" y="21600"/>
                </a:lnTo>
                <a:lnTo>
                  <a:pt x="18715" y="21600"/>
                </a:lnTo>
                <a:lnTo>
                  <a:pt x="20682" y="5127"/>
                </a:lnTo>
                <a:lnTo>
                  <a:pt x="0" y="1064"/>
                </a:lnTo>
                <a:lnTo>
                  <a:pt x="0" y="0"/>
                </a:lnTo>
                <a:close/>
              </a:path>
            </a:pathLst>
          </a:custGeom>
          <a:solidFill>
            <a:srgbClr val="FFFFFF"/>
          </a:solidFill>
          <a:ln w="12700">
            <a:miter lim="400000"/>
          </a:ln>
        </p:spPr>
        <p:txBody>
          <a:bodyPr lIns="45719" rIns="45719"/>
          <a:lstStyle/>
          <a:p/>
        </p:txBody>
      </p:sp>
      <p:grpSp>
        <p:nvGrpSpPr>
          <p:cNvPr id="420" name="object 16"/>
          <p:cNvGrpSpPr/>
          <p:nvPr/>
        </p:nvGrpSpPr>
        <p:grpSpPr>
          <a:xfrm>
            <a:off x="13209863" y="-1"/>
            <a:ext cx="5078136" cy="924581"/>
            <a:chOff x="0" y="0"/>
            <a:chExt cx="5078134" cy="924579"/>
          </a:xfrm>
        </p:grpSpPr>
        <p:sp>
          <p:nvSpPr>
            <p:cNvPr id="418" name="Shape"/>
            <p:cNvSpPr/>
            <p:nvPr/>
          </p:nvSpPr>
          <p:spPr>
            <a:xfrm>
              <a:off x="0" y="0"/>
              <a:ext cx="1970030" cy="551021"/>
            </a:xfrm>
            <a:custGeom>
              <a:avLst/>
              <a:gdLst/>
              <a:ahLst/>
              <a:cxnLst>
                <a:cxn ang="0">
                  <a:pos x="wd2" y="hd2"/>
                </a:cxn>
                <a:cxn ang="5400000">
                  <a:pos x="wd2" y="hd2"/>
                </a:cxn>
                <a:cxn ang="10800000">
                  <a:pos x="wd2" y="hd2"/>
                </a:cxn>
                <a:cxn ang="16200000">
                  <a:pos x="wd2" y="hd2"/>
                </a:cxn>
              </a:cxnLst>
              <a:rect l="0" t="0" r="r" b="b"/>
              <a:pathLst>
                <a:path w="21600" h="21600" extrusionOk="0">
                  <a:moveTo>
                    <a:pt x="21371" y="21600"/>
                  </a:moveTo>
                  <a:lnTo>
                    <a:pt x="21600" y="21600"/>
                  </a:lnTo>
                  <a:lnTo>
                    <a:pt x="17228" y="61"/>
                  </a:lnTo>
                  <a:lnTo>
                    <a:pt x="17241" y="0"/>
                  </a:lnTo>
                  <a:lnTo>
                    <a:pt x="0" y="0"/>
                  </a:lnTo>
                  <a:lnTo>
                    <a:pt x="0" y="346"/>
                  </a:lnTo>
                  <a:lnTo>
                    <a:pt x="17049" y="346"/>
                  </a:lnTo>
                  <a:lnTo>
                    <a:pt x="21371" y="21600"/>
                  </a:lnTo>
                  <a:close/>
                </a:path>
              </a:pathLst>
            </a:custGeom>
            <a:solidFill>
              <a:srgbClr val="000000">
                <a:alpha val="68629"/>
              </a:srgbClr>
            </a:solidFill>
            <a:ln w="12700" cap="flat">
              <a:noFill/>
              <a:miter lim="400000"/>
            </a:ln>
            <a:effectLst/>
          </p:spPr>
          <p:txBody>
            <a:bodyPr wrap="square" lIns="45719" tIns="45719" rIns="45719" bIns="45719" numCol="1" anchor="t">
              <a:noAutofit/>
            </a:bodyPr>
            <a:lstStyle/>
            <a:p/>
          </p:txBody>
        </p:sp>
        <p:sp>
          <p:nvSpPr>
            <p:cNvPr id="419" name="Shape"/>
            <p:cNvSpPr/>
            <p:nvPr/>
          </p:nvSpPr>
          <p:spPr>
            <a:xfrm>
              <a:off x="1949104" y="193780"/>
              <a:ext cx="3129031" cy="730800"/>
            </a:xfrm>
            <a:custGeom>
              <a:avLst/>
              <a:gdLst/>
              <a:ahLst/>
              <a:cxnLst>
                <a:cxn ang="0">
                  <a:pos x="wd2" y="hd2"/>
                </a:cxn>
                <a:cxn ang="5400000">
                  <a:pos x="wd2" y="hd2"/>
                </a:cxn>
                <a:cxn ang="10800000">
                  <a:pos x="wd2" y="hd2"/>
                </a:cxn>
                <a:cxn ang="16200000">
                  <a:pos x="wd2" y="hd2"/>
                </a:cxn>
              </a:cxnLst>
              <a:rect l="0" t="0" r="r" b="b"/>
              <a:pathLst>
                <a:path w="21600" h="21600" extrusionOk="0">
                  <a:moveTo>
                    <a:pt x="14907" y="21600"/>
                  </a:moveTo>
                  <a:lnTo>
                    <a:pt x="21600" y="21600"/>
                  </a:lnTo>
                  <a:lnTo>
                    <a:pt x="21600" y="21118"/>
                  </a:lnTo>
                  <a:lnTo>
                    <a:pt x="14957" y="21118"/>
                  </a:lnTo>
                  <a:lnTo>
                    <a:pt x="12443" y="10827"/>
                  </a:lnTo>
                  <a:lnTo>
                    <a:pt x="14957" y="536"/>
                  </a:lnTo>
                  <a:lnTo>
                    <a:pt x="21600" y="536"/>
                  </a:lnTo>
                  <a:lnTo>
                    <a:pt x="21600" y="0"/>
                  </a:lnTo>
                  <a:lnTo>
                    <a:pt x="14907" y="0"/>
                  </a:lnTo>
                  <a:lnTo>
                    <a:pt x="12343" y="10559"/>
                  </a:lnTo>
                  <a:lnTo>
                    <a:pt x="0" y="10559"/>
                  </a:lnTo>
                  <a:lnTo>
                    <a:pt x="82" y="11041"/>
                  </a:lnTo>
                  <a:lnTo>
                    <a:pt x="12343" y="11041"/>
                  </a:lnTo>
                  <a:lnTo>
                    <a:pt x="14907" y="21600"/>
                  </a:lnTo>
                  <a:close/>
                </a:path>
              </a:pathLst>
            </a:custGeom>
            <a:solidFill>
              <a:srgbClr val="000000">
                <a:alpha val="68629"/>
              </a:srgbClr>
            </a:solidFill>
            <a:ln w="12700" cap="flat">
              <a:noFill/>
              <a:miter lim="400000"/>
            </a:ln>
            <a:effectLst/>
          </p:spPr>
          <p:txBody>
            <a:bodyPr wrap="square" lIns="45719" tIns="45719" rIns="45719" bIns="45719" numCol="1" anchor="t">
              <a:noAutofit/>
            </a:bodyPr>
            <a:lstStyle/>
            <a:p/>
          </p:txBody>
        </p:sp>
      </p:grpSp>
      <p:grpSp>
        <p:nvGrpSpPr>
          <p:cNvPr id="423" name="object 17"/>
          <p:cNvGrpSpPr/>
          <p:nvPr/>
        </p:nvGrpSpPr>
        <p:grpSpPr>
          <a:xfrm>
            <a:off x="0" y="0"/>
            <a:ext cx="5078079" cy="924581"/>
            <a:chOff x="0" y="0"/>
            <a:chExt cx="5078077" cy="924579"/>
          </a:xfrm>
        </p:grpSpPr>
        <p:sp>
          <p:nvSpPr>
            <p:cNvPr id="421" name="Shape"/>
            <p:cNvSpPr/>
            <p:nvPr/>
          </p:nvSpPr>
          <p:spPr>
            <a:xfrm>
              <a:off x="3108047" y="-1"/>
              <a:ext cx="1970031" cy="551021"/>
            </a:xfrm>
            <a:custGeom>
              <a:avLst/>
              <a:gdLst/>
              <a:ahLst/>
              <a:cxnLst>
                <a:cxn ang="0">
                  <a:pos x="wd2" y="hd2"/>
                </a:cxn>
                <a:cxn ang="5400000">
                  <a:pos x="wd2" y="hd2"/>
                </a:cxn>
                <a:cxn ang="10800000">
                  <a:pos x="wd2" y="hd2"/>
                </a:cxn>
                <a:cxn ang="16200000">
                  <a:pos x="wd2" y="hd2"/>
                </a:cxn>
              </a:cxnLst>
              <a:rect l="0" t="0" r="r" b="b"/>
              <a:pathLst>
                <a:path w="21600" h="21600" extrusionOk="0">
                  <a:moveTo>
                    <a:pt x="229" y="21600"/>
                  </a:moveTo>
                  <a:lnTo>
                    <a:pt x="0" y="21600"/>
                  </a:lnTo>
                  <a:lnTo>
                    <a:pt x="4372" y="61"/>
                  </a:lnTo>
                  <a:lnTo>
                    <a:pt x="4359" y="0"/>
                  </a:lnTo>
                  <a:lnTo>
                    <a:pt x="21600" y="0"/>
                  </a:lnTo>
                  <a:lnTo>
                    <a:pt x="21600" y="346"/>
                  </a:lnTo>
                  <a:lnTo>
                    <a:pt x="4551" y="346"/>
                  </a:lnTo>
                  <a:lnTo>
                    <a:pt x="229" y="21600"/>
                  </a:lnTo>
                  <a:close/>
                </a:path>
              </a:pathLst>
            </a:custGeom>
            <a:solidFill>
              <a:srgbClr val="000000">
                <a:alpha val="68629"/>
              </a:srgbClr>
            </a:solidFill>
            <a:ln w="12700" cap="flat">
              <a:noFill/>
              <a:miter lim="400000"/>
            </a:ln>
            <a:effectLst/>
          </p:spPr>
          <p:txBody>
            <a:bodyPr wrap="square" lIns="45719" tIns="45719" rIns="45719" bIns="45719" numCol="1" anchor="t">
              <a:noAutofit/>
            </a:bodyPr>
            <a:lstStyle/>
            <a:p/>
          </p:txBody>
        </p:sp>
        <p:sp>
          <p:nvSpPr>
            <p:cNvPr id="422" name="Shape"/>
            <p:cNvSpPr/>
            <p:nvPr/>
          </p:nvSpPr>
          <p:spPr>
            <a:xfrm>
              <a:off x="-1" y="193780"/>
              <a:ext cx="3128973" cy="730800"/>
            </a:xfrm>
            <a:custGeom>
              <a:avLst/>
              <a:gdLst/>
              <a:ahLst/>
              <a:cxnLst>
                <a:cxn ang="0">
                  <a:pos x="wd2" y="hd2"/>
                </a:cxn>
                <a:cxn ang="5400000">
                  <a:pos x="wd2" y="hd2"/>
                </a:cxn>
                <a:cxn ang="10800000">
                  <a:pos x="wd2" y="hd2"/>
                </a:cxn>
                <a:cxn ang="16200000">
                  <a:pos x="wd2" y="hd2"/>
                </a:cxn>
              </a:cxnLst>
              <a:rect l="0" t="0" r="r" b="b"/>
              <a:pathLst>
                <a:path w="21600" h="21600" extrusionOk="0">
                  <a:moveTo>
                    <a:pt x="6692" y="21600"/>
                  </a:moveTo>
                  <a:lnTo>
                    <a:pt x="0" y="21600"/>
                  </a:lnTo>
                  <a:lnTo>
                    <a:pt x="0" y="21118"/>
                  </a:lnTo>
                  <a:lnTo>
                    <a:pt x="6642" y="21118"/>
                  </a:lnTo>
                  <a:lnTo>
                    <a:pt x="9157" y="10827"/>
                  </a:lnTo>
                  <a:lnTo>
                    <a:pt x="6642" y="536"/>
                  </a:lnTo>
                  <a:lnTo>
                    <a:pt x="0" y="536"/>
                  </a:lnTo>
                  <a:lnTo>
                    <a:pt x="0" y="0"/>
                  </a:lnTo>
                  <a:lnTo>
                    <a:pt x="6692" y="0"/>
                  </a:lnTo>
                  <a:lnTo>
                    <a:pt x="9257" y="10559"/>
                  </a:lnTo>
                  <a:lnTo>
                    <a:pt x="21600" y="10559"/>
                  </a:lnTo>
                  <a:lnTo>
                    <a:pt x="21518" y="11041"/>
                  </a:lnTo>
                  <a:lnTo>
                    <a:pt x="9257" y="11041"/>
                  </a:lnTo>
                  <a:lnTo>
                    <a:pt x="6692" y="21600"/>
                  </a:lnTo>
                  <a:close/>
                </a:path>
              </a:pathLst>
            </a:custGeom>
            <a:solidFill>
              <a:srgbClr val="000000">
                <a:alpha val="68629"/>
              </a:srgbClr>
            </a:solidFill>
            <a:ln w="12700" cap="flat">
              <a:noFill/>
              <a:miter lim="400000"/>
            </a:ln>
            <a:effectLst/>
          </p:spPr>
          <p:txBody>
            <a:bodyPr wrap="square" lIns="45719" tIns="45719" rIns="45719" bIns="45719" numCol="1" anchor="t">
              <a:noAutofit/>
            </a:bodyPr>
            <a:lstStyle/>
            <a:p/>
          </p:txBody>
        </p:sp>
      </p:grpSp>
      <p:sp>
        <p:nvSpPr>
          <p:cNvPr id="424" name="object 18"/>
          <p:cNvSpPr txBox="1">
            <a:spLocks noGrp="1"/>
          </p:cNvSpPr>
          <p:nvPr>
            <p:ph type="title"/>
          </p:nvPr>
        </p:nvSpPr>
        <p:spPr>
          <a:xfrm flipV="1">
            <a:off x="6993890" y="-39370"/>
            <a:ext cx="4300220" cy="76200"/>
          </a:xfrm>
          <a:prstGeom prst="rect">
            <a:avLst/>
          </a:prstGeom>
        </p:spPr>
        <p:txBody>
          <a:bodyPr/>
          <a:lstStyle/>
          <a:p>
            <a:pPr indent="12700">
              <a:spcBef>
                <a:spcPts val="100"/>
              </a:spcBef>
              <a:defRPr sz="7600" spc="300"/>
            </a:pPr>
            <a:endParaRPr sz="100" spc="400"/>
          </a:p>
        </p:txBody>
      </p:sp>
      <p:sp>
        <p:nvSpPr>
          <p:cNvPr id="426" name="object 20"/>
          <p:cNvSpPr txBox="1"/>
          <p:nvPr/>
        </p:nvSpPr>
        <p:spPr>
          <a:xfrm>
            <a:off x="10370115" y="2885650"/>
            <a:ext cx="6441442" cy="1154430"/>
          </a:xfrm>
          <a:prstGeom prst="rect">
            <a:avLst/>
          </a:prstGeom>
          <a:ln w="12700">
            <a:miter lim="400000"/>
          </a:ln>
        </p:spPr>
        <p:txBody>
          <a:bodyPr lIns="0" tIns="0" rIns="0" bIns="0">
            <a:spAutoFit/>
          </a:bodyPr>
          <a:lstStyle/>
          <a:p>
            <a:pPr indent="12700">
              <a:spcBef>
                <a:spcPts val="2900"/>
              </a:spcBef>
              <a:defRPr sz="4100" b="1" spc="10">
                <a:solidFill>
                  <a:srgbClr val="002629"/>
                </a:solidFill>
                <a:latin typeface="Tahoma" panose="020B0604030504040204"/>
                <a:ea typeface="Tahoma" panose="020B0604030504040204"/>
                <a:cs typeface="Tahoma" panose="020B0604030504040204"/>
                <a:sym typeface="Tahoma" panose="020B0604030504040204"/>
              </a:defRPr>
            </a:pPr>
            <a:endParaRPr sz="1800"/>
          </a:p>
          <a:p>
            <a:pPr marR="5080" indent="12700" algn="just">
              <a:lnSpc>
                <a:spcPct val="117000"/>
              </a:lnSpc>
              <a:spcBef>
                <a:spcPts val="1000"/>
              </a:spcBef>
              <a:defRPr sz="2200" spc="45">
                <a:latin typeface="Lucida Sans Unicode"/>
                <a:ea typeface="Lucida Sans Unicode"/>
                <a:cs typeface="Lucida Sans Unicode"/>
                <a:sym typeface="Lucida Sans Unicode"/>
              </a:defRPr>
            </a:pPr>
            <a:endParaRPr sz="1800"/>
          </a:p>
        </p:txBody>
      </p:sp>
      <p:sp>
        <p:nvSpPr>
          <p:cNvPr id="428" name="object 22"/>
          <p:cNvSpPr txBox="1"/>
          <p:nvPr/>
        </p:nvSpPr>
        <p:spPr>
          <a:xfrm>
            <a:off x="3108960" y="1398905"/>
            <a:ext cx="12862560" cy="11421745"/>
          </a:xfrm>
          <a:prstGeom prst="rect">
            <a:avLst/>
          </a:prstGeom>
          <a:ln w="12700">
            <a:miter lim="400000"/>
          </a:ln>
        </p:spPr>
        <p:txBody>
          <a:bodyPr wrap="square" lIns="0" tIns="0" rIns="0" bIns="0">
            <a:spAutoFit/>
          </a:bodyPr>
          <a:lstStyle/>
          <a:p>
            <a:pPr marR="5080" algn="just">
              <a:lnSpc>
                <a:spcPct val="117000"/>
              </a:lnSpc>
              <a:spcBef>
                <a:spcPts val="100"/>
              </a:spcBef>
              <a:buFont typeface="Arial" panose="020B0604020202090204" pitchFamily="34" charset="0"/>
              <a:defRPr sz="2200" spc="-79">
                <a:latin typeface="Lucida Sans Unicode"/>
                <a:ea typeface="Lucida Sans Unicode"/>
                <a:cs typeface="Lucida Sans Unicode"/>
                <a:sym typeface="Lucida Sans Unicode"/>
              </a:defRPr>
            </a:pPr>
            <a:r>
              <a:rPr lang="en-US" sz="3200" b="1">
                <a:sym typeface="+mn-ea"/>
              </a:rPr>
              <a:t>  </a:t>
            </a:r>
            <a:r>
              <a:rPr sz="3200" b="1">
                <a:sym typeface="+mn-ea"/>
              </a:rPr>
              <a:t>GLCM feature extraction</a:t>
            </a:r>
            <a:r>
              <a:rPr sz="3200">
                <a:sym typeface="+mn-ea"/>
              </a:rPr>
              <a:t>:</a:t>
            </a:r>
            <a:endParaRPr sz="3200">
              <a:sym typeface="+mn-ea"/>
            </a:endParaRPr>
          </a:p>
          <a:p>
            <a:pPr marL="285750" marR="5080" indent="-285750" algn="just">
              <a:lnSpc>
                <a:spcPct val="117000"/>
              </a:lnSpc>
              <a:spcBef>
                <a:spcPts val="1000"/>
              </a:spcBef>
              <a:buFont typeface="Arial" panose="020B0604020202090204" pitchFamily="34" charset="0"/>
              <a:buChar char="•"/>
              <a:defRPr sz="2200" spc="45">
                <a:latin typeface="Lucida Sans Unicode"/>
                <a:ea typeface="Lucida Sans Unicode"/>
                <a:cs typeface="Lucida Sans Unicode"/>
                <a:sym typeface="Lucida Sans Unicode"/>
              </a:defRPr>
            </a:pPr>
            <a:r>
              <a:rPr>
                <a:sym typeface="+mn-ea"/>
              </a:rPr>
              <a:t>Texture is </a:t>
            </a:r>
            <a:r>
              <a:rPr lang="en-US" dirty="0" smtClean="0">
                <a:sym typeface="+mn-ea"/>
              </a:rPr>
              <a:t>an</a:t>
            </a:r>
            <a:r>
              <a:rPr smtClean="0">
                <a:sym typeface="+mn-ea"/>
              </a:rPr>
              <a:t> </a:t>
            </a:r>
            <a:r>
              <a:rPr>
                <a:sym typeface="+mn-ea"/>
              </a:rPr>
              <a:t>innate property of all surfaces that describes visual patterns, each having properties of homogeneity. It contains important information about the structural arrangement of the surface, such as; clouds, leaves, bricks, fabric, </a:t>
            </a:r>
            <a:r>
              <a:rPr smtClean="0">
                <a:sym typeface="+mn-ea"/>
              </a:rPr>
              <a:t>etc.</a:t>
            </a:r>
            <a:r>
              <a:rPr lang="en-US" dirty="0" smtClean="0">
                <a:sym typeface="+mn-ea"/>
              </a:rPr>
              <a:t> </a:t>
            </a:r>
            <a:r>
              <a:rPr smtClean="0">
                <a:sym typeface="+mn-ea"/>
              </a:rPr>
              <a:t>In </a:t>
            </a:r>
            <a:r>
              <a:rPr>
                <a:sym typeface="+mn-ea"/>
              </a:rPr>
              <a:t>short, it is a feature that describes the distinctive physical composition of a surface.</a:t>
            </a:r>
            <a:endParaRPr>
              <a:sym typeface="+mn-ea"/>
            </a:endParaRPr>
          </a:p>
          <a:p>
            <a:pPr marL="285750" marR="5080" indent="-285750" algn="just">
              <a:lnSpc>
                <a:spcPct val="117000"/>
              </a:lnSpc>
              <a:spcBef>
                <a:spcPts val="1000"/>
              </a:spcBef>
              <a:buFont typeface="Arial" panose="020B0604020202090204" pitchFamily="34" charset="0"/>
              <a:buChar char="•"/>
              <a:defRPr sz="2200" spc="45">
                <a:latin typeface="Lucida Sans Unicode"/>
                <a:ea typeface="Lucida Sans Unicode"/>
                <a:cs typeface="Lucida Sans Unicode"/>
                <a:sym typeface="Lucida Sans Unicode"/>
              </a:defRPr>
            </a:pPr>
            <a:r>
              <a:rPr lang="en-US">
                <a:sym typeface="+mn-ea"/>
              </a:rPr>
              <a:t>Then now we create a matrix of 256*256 rows and columns.</a:t>
            </a:r>
            <a:endParaRPr lang="en-US">
              <a:sym typeface="+mn-ea"/>
            </a:endParaRPr>
          </a:p>
          <a:p>
            <a:pPr marL="285750" marR="5080" indent="-285750" algn="just">
              <a:lnSpc>
                <a:spcPct val="117000"/>
              </a:lnSpc>
              <a:spcBef>
                <a:spcPts val="1000"/>
              </a:spcBef>
              <a:buFont typeface="Arial" panose="020B0604020202090204" pitchFamily="34" charset="0"/>
              <a:buChar char="•"/>
              <a:defRPr sz="2200" spc="45">
                <a:latin typeface="Lucida Sans Unicode"/>
                <a:ea typeface="Lucida Sans Unicode"/>
                <a:cs typeface="Lucida Sans Unicode"/>
                <a:sym typeface="Lucida Sans Unicode"/>
              </a:defRPr>
            </a:pPr>
            <a:r>
              <a:rPr lang="en-US">
                <a:sym typeface="+mn-ea"/>
              </a:rPr>
              <a:t>Level Coocurrence Matrix (GLCM) method is a way of extracting second order statistical texture features.</a:t>
            </a:r>
            <a:endParaRPr lang="en-US">
              <a:sym typeface="+mn-ea"/>
            </a:endParaRPr>
          </a:p>
          <a:p>
            <a:pPr marL="285750" marR="5080" indent="-285750" algn="just">
              <a:lnSpc>
                <a:spcPct val="117000"/>
              </a:lnSpc>
              <a:spcBef>
                <a:spcPts val="1000"/>
              </a:spcBef>
              <a:buFont typeface="Arial" panose="020B0604020202090204" pitchFamily="34" charset="0"/>
              <a:buChar char="•"/>
              <a:defRPr sz="2200" spc="45">
                <a:latin typeface="Lucida Sans Unicode"/>
                <a:ea typeface="Lucida Sans Unicode"/>
                <a:cs typeface="Lucida Sans Unicode"/>
                <a:sym typeface="Lucida Sans Unicode"/>
              </a:defRPr>
            </a:pPr>
            <a:r>
              <a:rPr lang="en-US">
                <a:sym typeface="+mn-ea"/>
              </a:rPr>
              <a:t>We select the features such as:</a:t>
            </a:r>
            <a:endParaRPr lang="en-US">
              <a:sym typeface="+mn-ea"/>
            </a:endParaRPr>
          </a:p>
          <a:p>
            <a:pPr marL="342900" marR="5080" indent="-342900" algn="just">
              <a:lnSpc>
                <a:spcPct val="117000"/>
              </a:lnSpc>
              <a:spcBef>
                <a:spcPts val="1000"/>
              </a:spcBef>
              <a:buFont typeface="Arial" panose="020B0604020202090204" pitchFamily="34" charset="0"/>
              <a:buAutoNum type="arabicPeriod"/>
              <a:defRPr sz="2200" spc="45">
                <a:latin typeface="Lucida Sans Unicode"/>
                <a:ea typeface="Lucida Sans Unicode"/>
                <a:cs typeface="Lucida Sans Unicode"/>
                <a:sym typeface="Lucida Sans Unicode"/>
              </a:defRPr>
            </a:pPr>
            <a:r>
              <a:rPr lang="en-US">
                <a:sym typeface="+mn-ea"/>
              </a:rPr>
              <a:t>Energy.</a:t>
            </a:r>
            <a:endParaRPr lang="en-US">
              <a:sym typeface="+mn-ea"/>
            </a:endParaRPr>
          </a:p>
          <a:p>
            <a:pPr marL="342900" marR="5080" indent="-342900" algn="just">
              <a:lnSpc>
                <a:spcPct val="117000"/>
              </a:lnSpc>
              <a:spcBef>
                <a:spcPts val="1000"/>
              </a:spcBef>
              <a:buFont typeface="Arial" panose="020B0604020202090204" pitchFamily="34" charset="0"/>
              <a:buAutoNum type="arabicPeriod"/>
              <a:defRPr sz="2200" spc="45">
                <a:latin typeface="Lucida Sans Unicode"/>
                <a:ea typeface="Lucida Sans Unicode"/>
                <a:cs typeface="Lucida Sans Unicode"/>
                <a:sym typeface="Lucida Sans Unicode"/>
              </a:defRPr>
            </a:pPr>
            <a:r>
              <a:rPr lang="en-US">
                <a:sym typeface="+mn-ea"/>
              </a:rPr>
              <a:t>Entropy.</a:t>
            </a:r>
            <a:endParaRPr lang="en-US">
              <a:sym typeface="+mn-ea"/>
            </a:endParaRPr>
          </a:p>
          <a:p>
            <a:pPr marL="342900" marR="5080" indent="-342900" algn="just">
              <a:lnSpc>
                <a:spcPct val="117000"/>
              </a:lnSpc>
              <a:spcBef>
                <a:spcPts val="1000"/>
              </a:spcBef>
              <a:buFont typeface="Arial" panose="020B0604020202090204" pitchFamily="34" charset="0"/>
              <a:buAutoNum type="arabicPeriod"/>
              <a:defRPr sz="2200" spc="45">
                <a:latin typeface="Lucida Sans Unicode"/>
                <a:ea typeface="Lucida Sans Unicode"/>
                <a:cs typeface="Lucida Sans Unicode"/>
                <a:sym typeface="Lucida Sans Unicode"/>
              </a:defRPr>
            </a:pPr>
            <a:r>
              <a:rPr lang="en-US">
                <a:sym typeface="+mn-ea"/>
              </a:rPr>
              <a:t>Contrast.</a:t>
            </a:r>
            <a:endParaRPr lang="en-US">
              <a:sym typeface="+mn-ea"/>
            </a:endParaRPr>
          </a:p>
          <a:p>
            <a:pPr marL="342900" marR="5080" indent="-342900" algn="just">
              <a:lnSpc>
                <a:spcPct val="117000"/>
              </a:lnSpc>
              <a:spcBef>
                <a:spcPts val="1000"/>
              </a:spcBef>
              <a:buFont typeface="Arial" panose="020B0604020202090204" pitchFamily="34" charset="0"/>
              <a:buAutoNum type="arabicPeriod"/>
              <a:defRPr sz="2200" spc="45">
                <a:latin typeface="Lucida Sans Unicode"/>
                <a:ea typeface="Lucida Sans Unicode"/>
                <a:cs typeface="Lucida Sans Unicode"/>
                <a:sym typeface="Lucida Sans Unicode"/>
              </a:defRPr>
            </a:pPr>
            <a:r>
              <a:rPr lang="en-US">
                <a:sym typeface="+mn-ea"/>
              </a:rPr>
              <a:t>Homogenity.</a:t>
            </a:r>
            <a:endParaRPr lang="en-US">
              <a:sym typeface="+mn-ea"/>
            </a:endParaRPr>
          </a:p>
          <a:p>
            <a:pPr marL="342900" marR="5080" indent="-342900" algn="just">
              <a:lnSpc>
                <a:spcPct val="117000"/>
              </a:lnSpc>
              <a:spcBef>
                <a:spcPts val="1000"/>
              </a:spcBef>
              <a:buFont typeface="Arial" panose="020B0604020202090204" pitchFamily="34" charset="0"/>
              <a:buAutoNum type="arabicPeriod"/>
              <a:defRPr sz="2200" spc="45">
                <a:latin typeface="Lucida Sans Unicode"/>
                <a:ea typeface="Lucida Sans Unicode"/>
                <a:cs typeface="Lucida Sans Unicode"/>
                <a:sym typeface="Lucida Sans Unicode"/>
              </a:defRPr>
            </a:pPr>
            <a:r>
              <a:rPr lang="en-US">
                <a:sym typeface="+mn-ea"/>
              </a:rPr>
              <a:t>Correlation.</a:t>
            </a:r>
            <a:endParaRPr lang="en-US">
              <a:sym typeface="+mn-ea"/>
            </a:endParaRPr>
          </a:p>
          <a:p>
            <a:pPr marL="342900" marR="5080" indent="-342900" algn="just">
              <a:lnSpc>
                <a:spcPct val="117000"/>
              </a:lnSpc>
              <a:spcBef>
                <a:spcPts val="1000"/>
              </a:spcBef>
              <a:buFont typeface="Arial" panose="020B0604020202090204" pitchFamily="34" charset="0"/>
              <a:buAutoNum type="arabicPeriod"/>
              <a:defRPr sz="2200" spc="45">
                <a:latin typeface="Lucida Sans Unicode"/>
                <a:ea typeface="Lucida Sans Unicode"/>
                <a:cs typeface="Lucida Sans Unicode"/>
                <a:sym typeface="Lucida Sans Unicode"/>
              </a:defRPr>
            </a:pPr>
            <a:r>
              <a:rPr lang="en-US">
                <a:sym typeface="+mn-ea"/>
              </a:rPr>
              <a:t>Shade.</a:t>
            </a:r>
            <a:endParaRPr lang="en-US">
              <a:sym typeface="+mn-ea"/>
            </a:endParaRPr>
          </a:p>
          <a:p>
            <a:pPr marL="342900" marR="5080" indent="-342900" algn="just">
              <a:lnSpc>
                <a:spcPct val="117000"/>
              </a:lnSpc>
              <a:spcBef>
                <a:spcPts val="1000"/>
              </a:spcBef>
              <a:buFont typeface="Arial" panose="020B0604020202090204" pitchFamily="34" charset="0"/>
              <a:buAutoNum type="arabicPeriod"/>
              <a:defRPr sz="2200" spc="45">
                <a:latin typeface="Lucida Sans Unicode"/>
                <a:ea typeface="Lucida Sans Unicode"/>
                <a:cs typeface="Lucida Sans Unicode"/>
                <a:sym typeface="Lucida Sans Unicode"/>
              </a:defRPr>
            </a:pPr>
            <a:r>
              <a:rPr lang="en-US">
                <a:sym typeface="+mn-ea"/>
              </a:rPr>
              <a:t>Prominence.</a:t>
            </a:r>
            <a:endParaRPr lang="en-US">
              <a:sym typeface="+mn-ea"/>
            </a:endParaRPr>
          </a:p>
          <a:p>
            <a:pPr marL="342900" marR="5080" indent="-342900" algn="just">
              <a:lnSpc>
                <a:spcPct val="117000"/>
              </a:lnSpc>
              <a:spcBef>
                <a:spcPts val="1000"/>
              </a:spcBef>
              <a:buFont typeface="Arial" panose="020B0604020202090204" pitchFamily="34" charset="0"/>
              <a:buAutoNum type="arabicPeriod"/>
              <a:defRPr sz="2200" spc="45">
                <a:latin typeface="Lucida Sans Unicode"/>
                <a:ea typeface="Lucida Sans Unicode"/>
                <a:cs typeface="Lucida Sans Unicode"/>
                <a:sym typeface="Lucida Sans Unicode"/>
              </a:defRPr>
            </a:pPr>
            <a:endParaRPr lang="en-US" sz="1800">
              <a:sym typeface="+mn-ea"/>
            </a:endParaRPr>
          </a:p>
          <a:p>
            <a:pPr marL="342900" marR="5080" indent="-342900" algn="just">
              <a:lnSpc>
                <a:spcPct val="117000"/>
              </a:lnSpc>
              <a:spcBef>
                <a:spcPts val="1000"/>
              </a:spcBef>
              <a:buFont typeface="Arial" panose="020B0604020202090204" pitchFamily="34" charset="0"/>
              <a:buAutoNum type="arabicPeriod"/>
              <a:defRPr sz="2200" spc="45">
                <a:latin typeface="Lucida Sans Unicode"/>
                <a:ea typeface="Lucida Sans Unicode"/>
                <a:cs typeface="Lucida Sans Unicode"/>
                <a:sym typeface="Lucida Sans Unicode"/>
              </a:defRPr>
            </a:pPr>
            <a:endParaRPr lang="en-US" sz="1800">
              <a:sym typeface="+mn-ea"/>
            </a:endParaRPr>
          </a:p>
          <a:p>
            <a:pPr marL="342900" marR="5080" indent="-342900" algn="just">
              <a:lnSpc>
                <a:spcPct val="117000"/>
              </a:lnSpc>
              <a:spcBef>
                <a:spcPts val="1000"/>
              </a:spcBef>
              <a:buFont typeface="Arial" panose="020B0604020202090204" pitchFamily="34" charset="0"/>
              <a:buAutoNum type="arabicPeriod"/>
              <a:defRPr sz="2200" spc="45">
                <a:latin typeface="Lucida Sans Unicode"/>
                <a:ea typeface="Lucida Sans Unicode"/>
                <a:cs typeface="Lucida Sans Unicode"/>
                <a:sym typeface="Lucida Sans Unicode"/>
              </a:defRPr>
            </a:pPr>
            <a:endParaRPr lang="en-US" sz="1800">
              <a:sym typeface="+mn-ea"/>
            </a:endParaRPr>
          </a:p>
          <a:p>
            <a:pPr marL="342900" marR="5080" indent="-342900" algn="just">
              <a:lnSpc>
                <a:spcPct val="117000"/>
              </a:lnSpc>
              <a:spcBef>
                <a:spcPts val="1000"/>
              </a:spcBef>
              <a:buFont typeface="Arial" panose="020B0604020202090204" pitchFamily="34" charset="0"/>
              <a:buChar char="•"/>
              <a:defRPr sz="2200" spc="45">
                <a:latin typeface="Lucida Sans Unicode"/>
                <a:ea typeface="Lucida Sans Unicode"/>
                <a:cs typeface="Lucida Sans Unicode"/>
                <a:sym typeface="Lucida Sans Unicode"/>
              </a:defRPr>
            </a:pPr>
            <a:endParaRPr sz="1800">
              <a:sym typeface="+mn-ea"/>
            </a:endParaRPr>
          </a:p>
          <a:p>
            <a:pPr marL="342900" marR="5080" indent="-342900" algn="just">
              <a:lnSpc>
                <a:spcPct val="117000"/>
              </a:lnSpc>
              <a:spcBef>
                <a:spcPts val="1000"/>
              </a:spcBef>
              <a:buFont typeface="Arial" panose="020B0604020202090204" pitchFamily="34" charset="0"/>
              <a:buChar char="•"/>
              <a:defRPr sz="2200" spc="45">
                <a:latin typeface="Lucida Sans Unicode"/>
                <a:ea typeface="Lucida Sans Unicode"/>
                <a:cs typeface="Lucida Sans Unicode"/>
                <a:sym typeface="Lucida Sans Unicode"/>
              </a:defRPr>
            </a:pPr>
            <a:endParaRPr sz="1800">
              <a:sym typeface="+mn-ea"/>
            </a:endParaRPr>
          </a:p>
          <a:p>
            <a:pPr marL="342900" marR="5080" indent="-342900" algn="just">
              <a:lnSpc>
                <a:spcPct val="117000"/>
              </a:lnSpc>
              <a:spcBef>
                <a:spcPts val="1000"/>
              </a:spcBef>
              <a:buFont typeface="Arial" panose="020B0604020202090204" pitchFamily="34" charset="0"/>
              <a:buChar char="•"/>
              <a:defRPr sz="2200" spc="45">
                <a:latin typeface="Lucida Sans Unicode"/>
                <a:ea typeface="Lucida Sans Unicode"/>
                <a:cs typeface="Lucida Sans Unicode"/>
                <a:sym typeface="Lucida Sans Unicode"/>
              </a:defRPr>
            </a:pPr>
            <a:endParaRPr sz="1800">
              <a:sym typeface="+mn-ea"/>
            </a:endParaRPr>
          </a:p>
          <a:p>
            <a:pPr marL="342900" marR="5080" indent="-342900" algn="just">
              <a:lnSpc>
                <a:spcPct val="117000"/>
              </a:lnSpc>
              <a:spcBef>
                <a:spcPts val="1000"/>
              </a:spcBef>
              <a:buFont typeface="Arial" panose="020B0604020202090204" pitchFamily="34" charset="0"/>
              <a:buChar char="•"/>
              <a:defRPr sz="2200" spc="45">
                <a:latin typeface="Lucida Sans Unicode"/>
                <a:ea typeface="Lucida Sans Unicode"/>
                <a:cs typeface="Lucida Sans Unicode"/>
                <a:sym typeface="Lucida Sans Unicode"/>
              </a:defRPr>
            </a:pPr>
            <a:endParaRPr kumimoji="0" lang="en-US" sz="1800" b="0" i="0" u="none" strike="noStrike" cap="none" spc="0" normalizeH="0" baseline="0">
              <a:ln>
                <a:noFill/>
              </a:ln>
              <a:solidFill>
                <a:srgbClr val="000000"/>
              </a:solidFill>
              <a:effectLst/>
              <a:uFillTx/>
              <a:latin typeface="Calibri"/>
              <a:ea typeface="Calibri"/>
              <a:cs typeface="Calibri"/>
              <a:sym typeface="Calibri"/>
            </a:endParaRPr>
          </a:p>
          <a:p>
            <a:pPr marR="5080" indent="12700" algn="just">
              <a:lnSpc>
                <a:spcPct val="117000"/>
              </a:lnSpc>
              <a:spcBef>
                <a:spcPts val="100"/>
              </a:spcBef>
              <a:defRPr sz="2200" spc="-79">
                <a:latin typeface="Lucida Sans Unicode"/>
                <a:ea typeface="Lucida Sans Unicode"/>
                <a:cs typeface="Lucida Sans Unicode"/>
                <a:sym typeface="Lucida Sans Unicode"/>
              </a:defRPr>
            </a:pPr>
            <a:endParaRPr lang="en-US" sz="1800" spc="-15"/>
          </a:p>
        </p:txBody>
      </p:sp>
      <p:sp>
        <p:nvSpPr>
          <p:cNvPr id="427" name="object 21"/>
          <p:cNvSpPr txBox="1"/>
          <p:nvPr/>
        </p:nvSpPr>
        <p:spPr>
          <a:xfrm>
            <a:off x="1585467" y="1398905"/>
            <a:ext cx="1271271" cy="1230630"/>
          </a:xfrm>
          <a:prstGeom prst="rect">
            <a:avLst/>
          </a:prstGeom>
          <a:ln w="12700">
            <a:miter lim="400000"/>
          </a:ln>
        </p:spPr>
        <p:txBody>
          <a:bodyPr wrap="square" lIns="0" tIns="0" rIns="0" bIns="0">
            <a:spAutoFit/>
          </a:bodyPr>
          <a:p>
            <a:pPr indent="12700">
              <a:spcBef>
                <a:spcPts val="100"/>
              </a:spcBef>
              <a:defRPr sz="8000" b="1" spc="155">
                <a:solidFill>
                  <a:srgbClr val="002629"/>
                </a:solidFill>
                <a:latin typeface="Tahoma" panose="020B0604030504040204"/>
                <a:ea typeface="Tahoma" panose="020B0604030504040204"/>
                <a:cs typeface="Tahoma" panose="020B0604030504040204"/>
                <a:sym typeface="Tahoma" panose="020B0604030504040204"/>
              </a:defRPr>
            </a:pPr>
            <a:r>
              <a:t>0</a:t>
            </a:r>
            <a:r>
              <a:rPr spc="-545"/>
              <a:t>2</a:t>
            </a:r>
            <a:endParaRPr spc="-545"/>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0" name="object 2"/>
          <p:cNvSpPr/>
          <p:nvPr/>
        </p:nvSpPr>
        <p:spPr>
          <a:xfrm>
            <a:off x="14102720" y="8791581"/>
            <a:ext cx="3934653" cy="1495419"/>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554" y="21600"/>
                </a:lnTo>
                <a:lnTo>
                  <a:pt x="0" y="4754"/>
                </a:lnTo>
                <a:lnTo>
                  <a:pt x="20890" y="0"/>
                </a:lnTo>
                <a:lnTo>
                  <a:pt x="21600" y="21600"/>
                </a:lnTo>
                <a:close/>
              </a:path>
            </a:pathLst>
          </a:custGeom>
          <a:solidFill>
            <a:srgbClr val="002629"/>
          </a:solidFill>
          <a:ln w="12700">
            <a:miter lim="400000"/>
          </a:ln>
        </p:spPr>
        <p:txBody>
          <a:bodyPr lIns="45719" rIns="45719"/>
          <a:lstStyle/>
          <a:p/>
        </p:txBody>
      </p:sp>
      <p:sp>
        <p:nvSpPr>
          <p:cNvPr id="401" name="object 3"/>
          <p:cNvSpPr/>
          <p:nvPr/>
        </p:nvSpPr>
        <p:spPr>
          <a:xfrm>
            <a:off x="0" y="6144100"/>
            <a:ext cx="1658113" cy="402946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1361"/>
                </a:lnTo>
                <a:lnTo>
                  <a:pt x="14067" y="21600"/>
                </a:lnTo>
                <a:lnTo>
                  <a:pt x="0" y="20713"/>
                </a:lnTo>
                <a:lnTo>
                  <a:pt x="0" y="0"/>
                </a:lnTo>
                <a:close/>
              </a:path>
            </a:pathLst>
          </a:custGeom>
          <a:solidFill>
            <a:srgbClr val="002629"/>
          </a:solidFill>
          <a:ln w="12700">
            <a:miter lim="400000"/>
          </a:ln>
        </p:spPr>
        <p:txBody>
          <a:bodyPr lIns="45719" rIns="45719"/>
          <a:lstStyle/>
          <a:p/>
        </p:txBody>
      </p:sp>
      <p:sp>
        <p:nvSpPr>
          <p:cNvPr id="402" name="object 4"/>
          <p:cNvSpPr/>
          <p:nvPr/>
        </p:nvSpPr>
        <p:spPr>
          <a:xfrm>
            <a:off x="14330297" y="9016162"/>
            <a:ext cx="3497688" cy="1270838"/>
          </a:xfrm>
          <a:custGeom>
            <a:avLst/>
            <a:gdLst/>
            <a:ahLst/>
            <a:cxnLst>
              <a:cxn ang="0">
                <a:pos x="wd2" y="hd2"/>
              </a:cxn>
              <a:cxn ang="5400000">
                <a:pos x="wd2" y="hd2"/>
              </a:cxn>
              <a:cxn ang="10800000">
                <a:pos x="wd2" y="hd2"/>
              </a:cxn>
              <a:cxn ang="16200000">
                <a:pos x="wd2" y="hd2"/>
              </a:cxn>
            </a:cxnLst>
            <a:rect l="0" t="0" r="r" b="b"/>
            <a:pathLst>
              <a:path w="21600" h="21600" extrusionOk="0">
                <a:moveTo>
                  <a:pt x="522" y="21600"/>
                </a:moveTo>
                <a:lnTo>
                  <a:pt x="0" y="4980"/>
                </a:lnTo>
                <a:lnTo>
                  <a:pt x="20921" y="0"/>
                </a:lnTo>
                <a:lnTo>
                  <a:pt x="21600" y="21600"/>
                </a:lnTo>
                <a:lnTo>
                  <a:pt x="20943" y="21600"/>
                </a:lnTo>
                <a:lnTo>
                  <a:pt x="20325" y="1951"/>
                </a:lnTo>
                <a:lnTo>
                  <a:pt x="723" y="6617"/>
                </a:lnTo>
                <a:lnTo>
                  <a:pt x="1194" y="21600"/>
                </a:lnTo>
                <a:lnTo>
                  <a:pt x="522" y="21600"/>
                </a:lnTo>
                <a:close/>
              </a:path>
            </a:pathLst>
          </a:custGeom>
          <a:solidFill>
            <a:srgbClr val="FFFFFF"/>
          </a:solidFill>
          <a:ln w="12700">
            <a:miter lim="400000"/>
          </a:ln>
        </p:spPr>
        <p:txBody>
          <a:bodyPr lIns="45719" rIns="45719"/>
          <a:lstStyle/>
          <a:p/>
        </p:txBody>
      </p:sp>
      <p:sp>
        <p:nvSpPr>
          <p:cNvPr id="403" name="object 5"/>
          <p:cNvSpPr/>
          <p:nvPr/>
        </p:nvSpPr>
        <p:spPr>
          <a:xfrm>
            <a:off x="-1" y="6357025"/>
            <a:ext cx="1421379" cy="357893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1314"/>
                </a:lnTo>
                <a:lnTo>
                  <a:pt x="13777" y="21600"/>
                </a:lnTo>
                <a:lnTo>
                  <a:pt x="0" y="20762"/>
                </a:lnTo>
                <a:lnTo>
                  <a:pt x="0" y="20114"/>
                </a:lnTo>
                <a:lnTo>
                  <a:pt x="12428" y="20870"/>
                </a:lnTo>
                <a:lnTo>
                  <a:pt x="19758" y="1863"/>
                </a:lnTo>
                <a:lnTo>
                  <a:pt x="0" y="661"/>
                </a:lnTo>
                <a:lnTo>
                  <a:pt x="0" y="0"/>
                </a:lnTo>
                <a:close/>
              </a:path>
            </a:pathLst>
          </a:custGeom>
          <a:solidFill>
            <a:srgbClr val="FFFFFF"/>
          </a:solidFill>
          <a:ln w="12700">
            <a:miter lim="400000"/>
          </a:ln>
        </p:spPr>
        <p:txBody>
          <a:bodyPr lIns="45719" rIns="45719"/>
          <a:lstStyle/>
          <a:p/>
        </p:txBody>
      </p:sp>
      <p:sp>
        <p:nvSpPr>
          <p:cNvPr id="404" name="object 6"/>
          <p:cNvSpPr/>
          <p:nvPr/>
        </p:nvSpPr>
        <p:spPr>
          <a:xfrm>
            <a:off x="16439331" y="6181766"/>
            <a:ext cx="1848669" cy="3139610"/>
          </a:xfrm>
          <a:custGeom>
            <a:avLst/>
            <a:gdLst/>
            <a:ahLst/>
            <a:cxnLst>
              <a:cxn ang="0">
                <a:pos x="wd2" y="hd2"/>
              </a:cxn>
              <a:cxn ang="5400000">
                <a:pos x="wd2" y="hd2"/>
              </a:cxn>
              <a:cxn ang="10800000">
                <a:pos x="wd2" y="hd2"/>
              </a:cxn>
              <a:cxn ang="16200000">
                <a:pos x="wd2" y="hd2"/>
              </a:cxn>
            </a:cxnLst>
            <a:rect l="0" t="0" r="r" b="b"/>
            <a:pathLst>
              <a:path w="21600" h="21600" extrusionOk="0">
                <a:moveTo>
                  <a:pt x="21600" y="20653"/>
                </a:moveTo>
                <a:lnTo>
                  <a:pt x="3011" y="21600"/>
                </a:lnTo>
                <a:lnTo>
                  <a:pt x="0" y="1100"/>
                </a:lnTo>
                <a:lnTo>
                  <a:pt x="21600" y="0"/>
                </a:lnTo>
                <a:lnTo>
                  <a:pt x="21600" y="20653"/>
                </a:lnTo>
                <a:close/>
              </a:path>
            </a:pathLst>
          </a:custGeom>
          <a:solidFill>
            <a:srgbClr val="002629"/>
          </a:solidFill>
          <a:ln w="12700">
            <a:miter lim="400000"/>
          </a:ln>
        </p:spPr>
        <p:txBody>
          <a:bodyPr lIns="45719" rIns="45719"/>
          <a:lstStyle/>
          <a:p/>
        </p:txBody>
      </p:sp>
      <p:sp>
        <p:nvSpPr>
          <p:cNvPr id="405" name="object 7"/>
          <p:cNvSpPr/>
          <p:nvPr/>
        </p:nvSpPr>
        <p:spPr>
          <a:xfrm>
            <a:off x="634109" y="8871728"/>
            <a:ext cx="3173142" cy="1415272"/>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1476" y="0"/>
                </a:lnTo>
                <a:lnTo>
                  <a:pt x="21600" y="6911"/>
                </a:lnTo>
                <a:lnTo>
                  <a:pt x="20597" y="21600"/>
                </a:lnTo>
                <a:lnTo>
                  <a:pt x="0" y="21600"/>
                </a:lnTo>
                <a:close/>
              </a:path>
            </a:pathLst>
          </a:custGeom>
          <a:solidFill>
            <a:srgbClr val="002629"/>
          </a:solidFill>
          <a:ln w="12700">
            <a:miter lim="400000"/>
          </a:ln>
        </p:spPr>
        <p:txBody>
          <a:bodyPr lIns="45719" rIns="45719"/>
          <a:lstStyle/>
          <a:p/>
        </p:txBody>
      </p:sp>
      <p:grpSp>
        <p:nvGrpSpPr>
          <p:cNvPr id="408" name="object 8"/>
          <p:cNvGrpSpPr/>
          <p:nvPr/>
        </p:nvGrpSpPr>
        <p:grpSpPr>
          <a:xfrm>
            <a:off x="16614748" y="6344844"/>
            <a:ext cx="1673252" cy="2801795"/>
            <a:chOff x="0" y="0"/>
            <a:chExt cx="1673251" cy="2801794"/>
          </a:xfrm>
        </p:grpSpPr>
        <p:sp>
          <p:nvSpPr>
            <p:cNvPr id="406" name="Shape"/>
            <p:cNvSpPr/>
            <p:nvPr/>
          </p:nvSpPr>
          <p:spPr>
            <a:xfrm>
              <a:off x="0" y="0"/>
              <a:ext cx="1673251" cy="2801795"/>
            </a:xfrm>
            <a:custGeom>
              <a:avLst/>
              <a:gdLst/>
              <a:ahLst/>
              <a:cxnLst>
                <a:cxn ang="0">
                  <a:pos x="wd2" y="hd2"/>
                </a:cxn>
                <a:cxn ang="5400000">
                  <a:pos x="wd2" y="hd2"/>
                </a:cxn>
                <a:cxn ang="10800000">
                  <a:pos x="wd2" y="hd2"/>
                </a:cxn>
                <a:cxn ang="16200000">
                  <a:pos x="wd2" y="hd2"/>
                </a:cxn>
              </a:cxnLst>
              <a:rect l="0" t="0" r="r" b="b"/>
              <a:pathLst>
                <a:path w="21600" h="21600" extrusionOk="0">
                  <a:moveTo>
                    <a:pt x="2966" y="21600"/>
                  </a:moveTo>
                  <a:lnTo>
                    <a:pt x="0" y="1116"/>
                  </a:lnTo>
                  <a:lnTo>
                    <a:pt x="21600" y="0"/>
                  </a:lnTo>
                  <a:lnTo>
                    <a:pt x="21600" y="644"/>
                  </a:lnTo>
                  <a:lnTo>
                    <a:pt x="1185" y="1698"/>
                  </a:lnTo>
                  <a:lnTo>
                    <a:pt x="4059" y="21544"/>
                  </a:lnTo>
                  <a:lnTo>
                    <a:pt x="2966" y="21600"/>
                  </a:lnTo>
                  <a:close/>
                </a:path>
              </a:pathLst>
            </a:custGeom>
            <a:solidFill>
              <a:srgbClr val="FFB000"/>
            </a:solidFill>
            <a:ln w="12700" cap="flat">
              <a:noFill/>
              <a:miter lim="400000"/>
            </a:ln>
            <a:effectLst/>
          </p:spPr>
          <p:txBody>
            <a:bodyPr wrap="square" lIns="45719" tIns="45719" rIns="45719" bIns="45719" numCol="1" anchor="t">
              <a:noAutofit/>
            </a:bodyPr>
            <a:lstStyle/>
            <a:p/>
          </p:txBody>
        </p:sp>
        <p:sp>
          <p:nvSpPr>
            <p:cNvPr id="407" name="Shape"/>
            <p:cNvSpPr/>
            <p:nvPr/>
          </p:nvSpPr>
          <p:spPr>
            <a:xfrm>
              <a:off x="307111" y="2591691"/>
              <a:ext cx="1366141" cy="202784"/>
            </a:xfrm>
            <a:custGeom>
              <a:avLst/>
              <a:gdLst/>
              <a:ahLst/>
              <a:cxnLst>
                <a:cxn ang="0">
                  <a:pos x="wd2" y="hd2"/>
                </a:cxn>
                <a:cxn ang="5400000">
                  <a:pos x="wd2" y="hd2"/>
                </a:cxn>
                <a:cxn ang="10800000">
                  <a:pos x="wd2" y="hd2"/>
                </a:cxn>
                <a:cxn ang="16200000">
                  <a:pos x="wd2" y="hd2"/>
                </a:cxn>
              </a:cxnLst>
              <a:rect l="0" t="0" r="r" b="b"/>
              <a:pathLst>
                <a:path w="21600" h="21600" extrusionOk="0">
                  <a:moveTo>
                    <a:pt x="116" y="21600"/>
                  </a:moveTo>
                  <a:lnTo>
                    <a:pt x="0" y="12585"/>
                  </a:lnTo>
                  <a:lnTo>
                    <a:pt x="21600" y="0"/>
                  </a:lnTo>
                  <a:lnTo>
                    <a:pt x="21600" y="9082"/>
                  </a:lnTo>
                  <a:lnTo>
                    <a:pt x="116" y="21600"/>
                  </a:lnTo>
                  <a:close/>
                </a:path>
              </a:pathLst>
            </a:custGeom>
            <a:noFill/>
            <a:ln w="12700" cap="flat">
              <a:noFill/>
              <a:miter lim="400000"/>
            </a:ln>
            <a:effectLst/>
          </p:spPr>
          <p:txBody>
            <a:bodyPr wrap="square" lIns="45719" tIns="45719" rIns="45719" bIns="45719" numCol="1" anchor="t">
              <a:noAutofit/>
            </a:bodyPr>
            <a:lstStyle/>
            <a:p/>
          </p:txBody>
        </p:sp>
      </p:grpSp>
      <p:grpSp>
        <p:nvGrpSpPr>
          <p:cNvPr id="411" name="object 9"/>
          <p:cNvGrpSpPr/>
          <p:nvPr/>
        </p:nvGrpSpPr>
        <p:grpSpPr>
          <a:xfrm>
            <a:off x="797419" y="9056310"/>
            <a:ext cx="2824753" cy="1230689"/>
            <a:chOff x="0" y="0"/>
            <a:chExt cx="2824751" cy="1230687"/>
          </a:xfrm>
        </p:grpSpPr>
        <p:sp>
          <p:nvSpPr>
            <p:cNvPr id="409" name="Shape"/>
            <p:cNvSpPr/>
            <p:nvPr/>
          </p:nvSpPr>
          <p:spPr>
            <a:xfrm>
              <a:off x="0" y="83967"/>
              <a:ext cx="259604" cy="1146721"/>
            </a:xfrm>
            <a:custGeom>
              <a:avLst/>
              <a:gdLst/>
              <a:ahLst/>
              <a:cxnLst>
                <a:cxn ang="0">
                  <a:pos x="wd2" y="hd2"/>
                </a:cxn>
                <a:cxn ang="5400000">
                  <a:pos x="wd2" y="hd2"/>
                </a:cxn>
                <a:cxn ang="10800000">
                  <a:pos x="wd2" y="hd2"/>
                </a:cxn>
                <a:cxn ang="16200000">
                  <a:pos x="wd2" y="hd2"/>
                </a:cxn>
              </a:cxnLst>
              <a:rect l="0" t="0" r="r" b="b"/>
              <a:pathLst>
                <a:path w="21600" h="21600" extrusionOk="0">
                  <a:moveTo>
                    <a:pt x="14613" y="0"/>
                  </a:moveTo>
                  <a:lnTo>
                    <a:pt x="21600" y="242"/>
                  </a:lnTo>
                  <a:lnTo>
                    <a:pt x="7150" y="21600"/>
                  </a:lnTo>
                  <a:lnTo>
                    <a:pt x="0" y="21600"/>
                  </a:lnTo>
                  <a:lnTo>
                    <a:pt x="14613" y="0"/>
                  </a:lnTo>
                  <a:close/>
                </a:path>
              </a:pathLst>
            </a:custGeom>
            <a:solidFill>
              <a:srgbClr val="FFB000"/>
            </a:solidFill>
            <a:ln w="12700" cap="flat">
              <a:noFill/>
              <a:miter lim="400000"/>
            </a:ln>
            <a:effectLst/>
          </p:spPr>
          <p:txBody>
            <a:bodyPr wrap="square" lIns="45719" tIns="45719" rIns="45719" bIns="45719" numCol="1" anchor="t">
              <a:noAutofit/>
            </a:bodyPr>
            <a:lstStyle/>
            <a:p/>
          </p:txBody>
        </p:sp>
        <p:sp>
          <p:nvSpPr>
            <p:cNvPr id="410" name="Shape"/>
            <p:cNvSpPr/>
            <p:nvPr/>
          </p:nvSpPr>
          <p:spPr>
            <a:xfrm>
              <a:off x="175634" y="0"/>
              <a:ext cx="2649118" cy="1230688"/>
            </a:xfrm>
            <a:custGeom>
              <a:avLst/>
              <a:gdLst/>
              <a:ahLst/>
              <a:cxnLst>
                <a:cxn ang="0">
                  <a:pos x="wd2" y="hd2"/>
                </a:cxn>
                <a:cxn ang="5400000">
                  <a:pos x="wd2" y="hd2"/>
                </a:cxn>
                <a:cxn ang="10800000">
                  <a:pos x="wd2" y="hd2"/>
                </a:cxn>
                <a:cxn ang="16200000">
                  <a:pos x="wd2" y="hd2"/>
                </a:cxn>
              </a:cxnLst>
              <a:rect l="0" t="0" r="r" b="b"/>
              <a:pathLst>
                <a:path w="21600" h="21600" extrusionOk="0">
                  <a:moveTo>
                    <a:pt x="105" y="0"/>
                  </a:moveTo>
                  <a:lnTo>
                    <a:pt x="21600" y="7087"/>
                  </a:lnTo>
                  <a:lnTo>
                    <a:pt x="20567" y="21600"/>
                  </a:lnTo>
                  <a:lnTo>
                    <a:pt x="19881" y="21600"/>
                  </a:lnTo>
                  <a:lnTo>
                    <a:pt x="20825" y="8339"/>
                  </a:lnTo>
                  <a:lnTo>
                    <a:pt x="0" y="1474"/>
                  </a:lnTo>
                  <a:lnTo>
                    <a:pt x="105" y="0"/>
                  </a:lnTo>
                  <a:close/>
                </a:path>
              </a:pathLst>
            </a:custGeom>
            <a:solidFill>
              <a:srgbClr val="FFB000"/>
            </a:solidFill>
            <a:ln w="12700" cap="flat">
              <a:noFill/>
              <a:miter lim="400000"/>
            </a:ln>
            <a:effectLst/>
          </p:spPr>
          <p:txBody>
            <a:bodyPr wrap="square" lIns="45719" tIns="45719" rIns="45719" bIns="45719" numCol="1" anchor="t">
              <a:noAutofit/>
            </a:bodyPr>
            <a:lstStyle/>
            <a:p/>
          </p:txBody>
        </p:sp>
      </p:grpSp>
      <p:sp>
        <p:nvSpPr>
          <p:cNvPr id="412" name="object 10"/>
          <p:cNvSpPr/>
          <p:nvPr/>
        </p:nvSpPr>
        <p:spPr>
          <a:xfrm>
            <a:off x="15971428" y="7404027"/>
            <a:ext cx="2316571" cy="2882973"/>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2163" y="21600"/>
                </a:lnTo>
                <a:lnTo>
                  <a:pt x="0" y="1501"/>
                </a:lnTo>
                <a:lnTo>
                  <a:pt x="21600" y="0"/>
                </a:lnTo>
                <a:lnTo>
                  <a:pt x="21600" y="21600"/>
                </a:lnTo>
                <a:close/>
              </a:path>
            </a:pathLst>
          </a:custGeom>
          <a:solidFill>
            <a:srgbClr val="000000">
              <a:alpha val="29798"/>
            </a:srgbClr>
          </a:solidFill>
          <a:ln w="12700">
            <a:miter lim="400000"/>
          </a:ln>
        </p:spPr>
        <p:txBody>
          <a:bodyPr lIns="45719" rIns="45719"/>
          <a:lstStyle/>
          <a:p/>
        </p:txBody>
      </p:sp>
      <p:sp>
        <p:nvSpPr>
          <p:cNvPr id="413" name="object 11"/>
          <p:cNvSpPr/>
          <p:nvPr/>
        </p:nvSpPr>
        <p:spPr>
          <a:xfrm>
            <a:off x="-1" y="8159736"/>
            <a:ext cx="2690667" cy="212726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4185"/>
                </a:lnTo>
                <a:lnTo>
                  <a:pt x="19491" y="21600"/>
                </a:lnTo>
                <a:lnTo>
                  <a:pt x="0" y="21600"/>
                </a:lnTo>
                <a:lnTo>
                  <a:pt x="0" y="0"/>
                </a:lnTo>
                <a:close/>
              </a:path>
            </a:pathLst>
          </a:custGeom>
          <a:solidFill>
            <a:srgbClr val="000000">
              <a:alpha val="29798"/>
            </a:srgbClr>
          </a:solidFill>
          <a:ln w="12700">
            <a:miter lim="400000"/>
          </a:ln>
        </p:spPr>
        <p:txBody>
          <a:bodyPr lIns="45719" rIns="45719"/>
          <a:lstStyle/>
          <a:p/>
        </p:txBody>
      </p:sp>
      <p:sp>
        <p:nvSpPr>
          <p:cNvPr id="414" name="object 12"/>
          <p:cNvSpPr/>
          <p:nvPr/>
        </p:nvSpPr>
        <p:spPr>
          <a:xfrm>
            <a:off x="16019513" y="7448621"/>
            <a:ext cx="2268487" cy="2838379"/>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2176" y="21600"/>
                </a:lnTo>
                <a:lnTo>
                  <a:pt x="0" y="1493"/>
                </a:lnTo>
                <a:lnTo>
                  <a:pt x="21600" y="0"/>
                </a:lnTo>
                <a:lnTo>
                  <a:pt x="21600" y="21600"/>
                </a:lnTo>
                <a:close/>
              </a:path>
            </a:pathLst>
          </a:custGeom>
          <a:solidFill>
            <a:srgbClr val="FFB000"/>
          </a:solidFill>
          <a:ln w="12700">
            <a:miter lim="400000"/>
          </a:ln>
        </p:spPr>
        <p:txBody>
          <a:bodyPr lIns="45719" rIns="45719"/>
          <a:lstStyle/>
          <a:p/>
        </p:txBody>
      </p:sp>
      <p:sp>
        <p:nvSpPr>
          <p:cNvPr id="415" name="object 13"/>
          <p:cNvSpPr/>
          <p:nvPr/>
        </p:nvSpPr>
        <p:spPr>
          <a:xfrm>
            <a:off x="-1" y="8204673"/>
            <a:ext cx="2640032" cy="2082326"/>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4194"/>
                </a:lnTo>
                <a:lnTo>
                  <a:pt x="19497" y="21600"/>
                </a:lnTo>
                <a:lnTo>
                  <a:pt x="0" y="21600"/>
                </a:lnTo>
                <a:lnTo>
                  <a:pt x="0" y="0"/>
                </a:lnTo>
                <a:close/>
              </a:path>
            </a:pathLst>
          </a:custGeom>
          <a:solidFill>
            <a:srgbClr val="FFB000"/>
          </a:solidFill>
          <a:ln w="12700">
            <a:miter lim="400000"/>
          </a:ln>
        </p:spPr>
        <p:txBody>
          <a:bodyPr lIns="45719" rIns="45719"/>
          <a:lstStyle/>
          <a:p/>
        </p:txBody>
      </p:sp>
      <p:sp>
        <p:nvSpPr>
          <p:cNvPr id="416" name="object 14"/>
          <p:cNvSpPr/>
          <p:nvPr/>
        </p:nvSpPr>
        <p:spPr>
          <a:xfrm>
            <a:off x="16213957" y="7626445"/>
            <a:ext cx="2074043" cy="2660555"/>
          </a:xfrm>
          <a:custGeom>
            <a:avLst/>
            <a:gdLst/>
            <a:ahLst/>
            <a:cxnLst>
              <a:cxn ang="0">
                <a:pos x="wd2" y="hd2"/>
              </a:cxn>
              <a:cxn ang="5400000">
                <a:pos x="wd2" y="hd2"/>
              </a:cxn>
              <a:cxn ang="10800000">
                <a:pos x="wd2" y="hd2"/>
              </a:cxn>
              <a:cxn ang="16200000">
                <a:pos x="wd2" y="hd2"/>
              </a:cxn>
            </a:cxnLst>
            <a:rect l="0" t="0" r="r" b="b"/>
            <a:pathLst>
              <a:path w="21600" h="21600" extrusionOk="0">
                <a:moveTo>
                  <a:pt x="2235" y="21600"/>
                </a:moveTo>
                <a:lnTo>
                  <a:pt x="0" y="1456"/>
                </a:lnTo>
                <a:lnTo>
                  <a:pt x="21600" y="0"/>
                </a:lnTo>
                <a:lnTo>
                  <a:pt x="21600" y="738"/>
                </a:lnTo>
                <a:lnTo>
                  <a:pt x="1041" y="2124"/>
                </a:lnTo>
                <a:lnTo>
                  <a:pt x="3202" y="21600"/>
                </a:lnTo>
                <a:lnTo>
                  <a:pt x="2235" y="21600"/>
                </a:lnTo>
                <a:close/>
              </a:path>
            </a:pathLst>
          </a:custGeom>
          <a:solidFill>
            <a:srgbClr val="FFFFFF"/>
          </a:solidFill>
          <a:ln w="12700">
            <a:miter lim="400000"/>
          </a:ln>
        </p:spPr>
        <p:txBody>
          <a:bodyPr lIns="45719" rIns="45719"/>
          <a:lstStyle/>
          <a:p/>
        </p:txBody>
      </p:sp>
      <p:sp>
        <p:nvSpPr>
          <p:cNvPr id="417" name="object 15"/>
          <p:cNvSpPr/>
          <p:nvPr/>
        </p:nvSpPr>
        <p:spPr>
          <a:xfrm>
            <a:off x="-1" y="8386625"/>
            <a:ext cx="2437652" cy="1900375"/>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4244"/>
                </a:lnTo>
                <a:lnTo>
                  <a:pt x="19528" y="21600"/>
                </a:lnTo>
                <a:lnTo>
                  <a:pt x="18715" y="21600"/>
                </a:lnTo>
                <a:lnTo>
                  <a:pt x="20682" y="5127"/>
                </a:lnTo>
                <a:lnTo>
                  <a:pt x="0" y="1064"/>
                </a:lnTo>
                <a:lnTo>
                  <a:pt x="0" y="0"/>
                </a:lnTo>
                <a:close/>
              </a:path>
            </a:pathLst>
          </a:custGeom>
          <a:solidFill>
            <a:srgbClr val="FFFFFF"/>
          </a:solidFill>
          <a:ln w="12700">
            <a:miter lim="400000"/>
          </a:ln>
        </p:spPr>
        <p:txBody>
          <a:bodyPr lIns="45719" rIns="45719"/>
          <a:lstStyle/>
          <a:p/>
        </p:txBody>
      </p:sp>
      <p:grpSp>
        <p:nvGrpSpPr>
          <p:cNvPr id="420" name="object 16"/>
          <p:cNvGrpSpPr/>
          <p:nvPr/>
        </p:nvGrpSpPr>
        <p:grpSpPr>
          <a:xfrm>
            <a:off x="13209863" y="-1"/>
            <a:ext cx="5078136" cy="924581"/>
            <a:chOff x="0" y="0"/>
            <a:chExt cx="5078134" cy="924579"/>
          </a:xfrm>
        </p:grpSpPr>
        <p:sp>
          <p:nvSpPr>
            <p:cNvPr id="418" name="Shape"/>
            <p:cNvSpPr/>
            <p:nvPr/>
          </p:nvSpPr>
          <p:spPr>
            <a:xfrm>
              <a:off x="0" y="0"/>
              <a:ext cx="1970030" cy="551021"/>
            </a:xfrm>
            <a:custGeom>
              <a:avLst/>
              <a:gdLst/>
              <a:ahLst/>
              <a:cxnLst>
                <a:cxn ang="0">
                  <a:pos x="wd2" y="hd2"/>
                </a:cxn>
                <a:cxn ang="5400000">
                  <a:pos x="wd2" y="hd2"/>
                </a:cxn>
                <a:cxn ang="10800000">
                  <a:pos x="wd2" y="hd2"/>
                </a:cxn>
                <a:cxn ang="16200000">
                  <a:pos x="wd2" y="hd2"/>
                </a:cxn>
              </a:cxnLst>
              <a:rect l="0" t="0" r="r" b="b"/>
              <a:pathLst>
                <a:path w="21600" h="21600" extrusionOk="0">
                  <a:moveTo>
                    <a:pt x="21371" y="21600"/>
                  </a:moveTo>
                  <a:lnTo>
                    <a:pt x="21600" y="21600"/>
                  </a:lnTo>
                  <a:lnTo>
                    <a:pt x="17228" y="61"/>
                  </a:lnTo>
                  <a:lnTo>
                    <a:pt x="17241" y="0"/>
                  </a:lnTo>
                  <a:lnTo>
                    <a:pt x="0" y="0"/>
                  </a:lnTo>
                  <a:lnTo>
                    <a:pt x="0" y="346"/>
                  </a:lnTo>
                  <a:lnTo>
                    <a:pt x="17049" y="346"/>
                  </a:lnTo>
                  <a:lnTo>
                    <a:pt x="21371" y="21600"/>
                  </a:lnTo>
                  <a:close/>
                </a:path>
              </a:pathLst>
            </a:custGeom>
            <a:solidFill>
              <a:srgbClr val="000000">
                <a:alpha val="68629"/>
              </a:srgbClr>
            </a:solidFill>
            <a:ln w="12700" cap="flat">
              <a:noFill/>
              <a:miter lim="400000"/>
            </a:ln>
            <a:effectLst/>
          </p:spPr>
          <p:txBody>
            <a:bodyPr wrap="square" lIns="45719" tIns="45719" rIns="45719" bIns="45719" numCol="1" anchor="t">
              <a:noAutofit/>
            </a:bodyPr>
            <a:lstStyle/>
            <a:p/>
          </p:txBody>
        </p:sp>
        <p:sp>
          <p:nvSpPr>
            <p:cNvPr id="419" name="Shape"/>
            <p:cNvSpPr/>
            <p:nvPr/>
          </p:nvSpPr>
          <p:spPr>
            <a:xfrm>
              <a:off x="1949104" y="193780"/>
              <a:ext cx="3129031" cy="730800"/>
            </a:xfrm>
            <a:custGeom>
              <a:avLst/>
              <a:gdLst/>
              <a:ahLst/>
              <a:cxnLst>
                <a:cxn ang="0">
                  <a:pos x="wd2" y="hd2"/>
                </a:cxn>
                <a:cxn ang="5400000">
                  <a:pos x="wd2" y="hd2"/>
                </a:cxn>
                <a:cxn ang="10800000">
                  <a:pos x="wd2" y="hd2"/>
                </a:cxn>
                <a:cxn ang="16200000">
                  <a:pos x="wd2" y="hd2"/>
                </a:cxn>
              </a:cxnLst>
              <a:rect l="0" t="0" r="r" b="b"/>
              <a:pathLst>
                <a:path w="21600" h="21600" extrusionOk="0">
                  <a:moveTo>
                    <a:pt x="14907" y="21600"/>
                  </a:moveTo>
                  <a:lnTo>
                    <a:pt x="21600" y="21600"/>
                  </a:lnTo>
                  <a:lnTo>
                    <a:pt x="21600" y="21118"/>
                  </a:lnTo>
                  <a:lnTo>
                    <a:pt x="14957" y="21118"/>
                  </a:lnTo>
                  <a:lnTo>
                    <a:pt x="12443" y="10827"/>
                  </a:lnTo>
                  <a:lnTo>
                    <a:pt x="14957" y="536"/>
                  </a:lnTo>
                  <a:lnTo>
                    <a:pt x="21600" y="536"/>
                  </a:lnTo>
                  <a:lnTo>
                    <a:pt x="21600" y="0"/>
                  </a:lnTo>
                  <a:lnTo>
                    <a:pt x="14907" y="0"/>
                  </a:lnTo>
                  <a:lnTo>
                    <a:pt x="12343" y="10559"/>
                  </a:lnTo>
                  <a:lnTo>
                    <a:pt x="0" y="10559"/>
                  </a:lnTo>
                  <a:lnTo>
                    <a:pt x="82" y="11041"/>
                  </a:lnTo>
                  <a:lnTo>
                    <a:pt x="12343" y="11041"/>
                  </a:lnTo>
                  <a:lnTo>
                    <a:pt x="14907" y="21600"/>
                  </a:lnTo>
                  <a:close/>
                </a:path>
              </a:pathLst>
            </a:custGeom>
            <a:solidFill>
              <a:srgbClr val="000000">
                <a:alpha val="68629"/>
              </a:srgbClr>
            </a:solidFill>
            <a:ln w="12700" cap="flat">
              <a:noFill/>
              <a:miter lim="400000"/>
            </a:ln>
            <a:effectLst/>
          </p:spPr>
          <p:txBody>
            <a:bodyPr wrap="square" lIns="45719" tIns="45719" rIns="45719" bIns="45719" numCol="1" anchor="t">
              <a:noAutofit/>
            </a:bodyPr>
            <a:lstStyle/>
            <a:p/>
          </p:txBody>
        </p:sp>
      </p:grpSp>
      <p:grpSp>
        <p:nvGrpSpPr>
          <p:cNvPr id="423" name="object 17"/>
          <p:cNvGrpSpPr/>
          <p:nvPr/>
        </p:nvGrpSpPr>
        <p:grpSpPr>
          <a:xfrm>
            <a:off x="0" y="0"/>
            <a:ext cx="5078079" cy="924581"/>
            <a:chOff x="0" y="0"/>
            <a:chExt cx="5078077" cy="924579"/>
          </a:xfrm>
        </p:grpSpPr>
        <p:sp>
          <p:nvSpPr>
            <p:cNvPr id="421" name="Shape"/>
            <p:cNvSpPr/>
            <p:nvPr/>
          </p:nvSpPr>
          <p:spPr>
            <a:xfrm>
              <a:off x="3108047" y="-1"/>
              <a:ext cx="1970031" cy="551021"/>
            </a:xfrm>
            <a:custGeom>
              <a:avLst/>
              <a:gdLst/>
              <a:ahLst/>
              <a:cxnLst>
                <a:cxn ang="0">
                  <a:pos x="wd2" y="hd2"/>
                </a:cxn>
                <a:cxn ang="5400000">
                  <a:pos x="wd2" y="hd2"/>
                </a:cxn>
                <a:cxn ang="10800000">
                  <a:pos x="wd2" y="hd2"/>
                </a:cxn>
                <a:cxn ang="16200000">
                  <a:pos x="wd2" y="hd2"/>
                </a:cxn>
              </a:cxnLst>
              <a:rect l="0" t="0" r="r" b="b"/>
              <a:pathLst>
                <a:path w="21600" h="21600" extrusionOk="0">
                  <a:moveTo>
                    <a:pt x="229" y="21600"/>
                  </a:moveTo>
                  <a:lnTo>
                    <a:pt x="0" y="21600"/>
                  </a:lnTo>
                  <a:lnTo>
                    <a:pt x="4372" y="61"/>
                  </a:lnTo>
                  <a:lnTo>
                    <a:pt x="4359" y="0"/>
                  </a:lnTo>
                  <a:lnTo>
                    <a:pt x="21600" y="0"/>
                  </a:lnTo>
                  <a:lnTo>
                    <a:pt x="21600" y="346"/>
                  </a:lnTo>
                  <a:lnTo>
                    <a:pt x="4551" y="346"/>
                  </a:lnTo>
                  <a:lnTo>
                    <a:pt x="229" y="21600"/>
                  </a:lnTo>
                  <a:close/>
                </a:path>
              </a:pathLst>
            </a:custGeom>
            <a:solidFill>
              <a:srgbClr val="000000">
                <a:alpha val="68629"/>
              </a:srgbClr>
            </a:solidFill>
            <a:ln w="12700" cap="flat">
              <a:noFill/>
              <a:miter lim="400000"/>
            </a:ln>
            <a:effectLst/>
          </p:spPr>
          <p:txBody>
            <a:bodyPr wrap="square" lIns="45719" tIns="45719" rIns="45719" bIns="45719" numCol="1" anchor="t">
              <a:noAutofit/>
            </a:bodyPr>
            <a:lstStyle/>
            <a:p/>
          </p:txBody>
        </p:sp>
        <p:sp>
          <p:nvSpPr>
            <p:cNvPr id="422" name="Shape"/>
            <p:cNvSpPr/>
            <p:nvPr/>
          </p:nvSpPr>
          <p:spPr>
            <a:xfrm>
              <a:off x="-1" y="193780"/>
              <a:ext cx="3128973" cy="730800"/>
            </a:xfrm>
            <a:custGeom>
              <a:avLst/>
              <a:gdLst/>
              <a:ahLst/>
              <a:cxnLst>
                <a:cxn ang="0">
                  <a:pos x="wd2" y="hd2"/>
                </a:cxn>
                <a:cxn ang="5400000">
                  <a:pos x="wd2" y="hd2"/>
                </a:cxn>
                <a:cxn ang="10800000">
                  <a:pos x="wd2" y="hd2"/>
                </a:cxn>
                <a:cxn ang="16200000">
                  <a:pos x="wd2" y="hd2"/>
                </a:cxn>
              </a:cxnLst>
              <a:rect l="0" t="0" r="r" b="b"/>
              <a:pathLst>
                <a:path w="21600" h="21600" extrusionOk="0">
                  <a:moveTo>
                    <a:pt x="6692" y="21600"/>
                  </a:moveTo>
                  <a:lnTo>
                    <a:pt x="0" y="21600"/>
                  </a:lnTo>
                  <a:lnTo>
                    <a:pt x="0" y="21118"/>
                  </a:lnTo>
                  <a:lnTo>
                    <a:pt x="6642" y="21118"/>
                  </a:lnTo>
                  <a:lnTo>
                    <a:pt x="9157" y="10827"/>
                  </a:lnTo>
                  <a:lnTo>
                    <a:pt x="6642" y="536"/>
                  </a:lnTo>
                  <a:lnTo>
                    <a:pt x="0" y="536"/>
                  </a:lnTo>
                  <a:lnTo>
                    <a:pt x="0" y="0"/>
                  </a:lnTo>
                  <a:lnTo>
                    <a:pt x="6692" y="0"/>
                  </a:lnTo>
                  <a:lnTo>
                    <a:pt x="9257" y="10559"/>
                  </a:lnTo>
                  <a:lnTo>
                    <a:pt x="21600" y="10559"/>
                  </a:lnTo>
                  <a:lnTo>
                    <a:pt x="21518" y="11041"/>
                  </a:lnTo>
                  <a:lnTo>
                    <a:pt x="9257" y="11041"/>
                  </a:lnTo>
                  <a:lnTo>
                    <a:pt x="6692" y="21600"/>
                  </a:lnTo>
                  <a:close/>
                </a:path>
              </a:pathLst>
            </a:custGeom>
            <a:solidFill>
              <a:srgbClr val="000000">
                <a:alpha val="68629"/>
              </a:srgbClr>
            </a:solidFill>
            <a:ln w="12700" cap="flat">
              <a:noFill/>
              <a:miter lim="400000"/>
            </a:ln>
            <a:effectLst/>
          </p:spPr>
          <p:txBody>
            <a:bodyPr wrap="square" lIns="45719" tIns="45719" rIns="45719" bIns="45719" numCol="1" anchor="t">
              <a:noAutofit/>
            </a:bodyPr>
            <a:lstStyle/>
            <a:p/>
          </p:txBody>
        </p:sp>
      </p:grpSp>
      <p:sp>
        <p:nvSpPr>
          <p:cNvPr id="424" name="object 18"/>
          <p:cNvSpPr txBox="1">
            <a:spLocks noGrp="1"/>
          </p:cNvSpPr>
          <p:nvPr>
            <p:ph type="title"/>
          </p:nvPr>
        </p:nvSpPr>
        <p:spPr>
          <a:xfrm flipV="1">
            <a:off x="6993890" y="-39370"/>
            <a:ext cx="4300220" cy="76200"/>
          </a:xfrm>
          <a:prstGeom prst="rect">
            <a:avLst/>
          </a:prstGeom>
        </p:spPr>
        <p:txBody>
          <a:bodyPr/>
          <a:lstStyle/>
          <a:p>
            <a:pPr indent="12700">
              <a:spcBef>
                <a:spcPts val="100"/>
              </a:spcBef>
              <a:defRPr sz="7600" spc="300"/>
            </a:pPr>
            <a:endParaRPr sz="100" spc="400"/>
          </a:p>
        </p:txBody>
      </p:sp>
      <p:sp>
        <p:nvSpPr>
          <p:cNvPr id="426" name="object 20"/>
          <p:cNvSpPr txBox="1"/>
          <p:nvPr/>
        </p:nvSpPr>
        <p:spPr>
          <a:xfrm>
            <a:off x="10370115" y="2885650"/>
            <a:ext cx="6441442" cy="1154430"/>
          </a:xfrm>
          <a:prstGeom prst="rect">
            <a:avLst/>
          </a:prstGeom>
          <a:ln w="12700">
            <a:miter lim="400000"/>
          </a:ln>
        </p:spPr>
        <p:txBody>
          <a:bodyPr lIns="0" tIns="0" rIns="0" bIns="0">
            <a:spAutoFit/>
          </a:bodyPr>
          <a:lstStyle/>
          <a:p>
            <a:pPr indent="12700">
              <a:spcBef>
                <a:spcPts val="2900"/>
              </a:spcBef>
              <a:defRPr sz="4100" b="1" spc="10">
                <a:solidFill>
                  <a:srgbClr val="002629"/>
                </a:solidFill>
                <a:latin typeface="Tahoma" panose="020B0604030504040204"/>
                <a:ea typeface="Tahoma" panose="020B0604030504040204"/>
                <a:cs typeface="Tahoma" panose="020B0604030504040204"/>
                <a:sym typeface="Tahoma" panose="020B0604030504040204"/>
              </a:defRPr>
            </a:pPr>
            <a:endParaRPr sz="1800"/>
          </a:p>
          <a:p>
            <a:pPr marR="5080" indent="12700" algn="just">
              <a:lnSpc>
                <a:spcPct val="117000"/>
              </a:lnSpc>
              <a:spcBef>
                <a:spcPts val="1000"/>
              </a:spcBef>
              <a:defRPr sz="2200" spc="45">
                <a:latin typeface="Lucida Sans Unicode"/>
                <a:ea typeface="Lucida Sans Unicode"/>
                <a:cs typeface="Lucida Sans Unicode"/>
                <a:sym typeface="Lucida Sans Unicode"/>
              </a:defRPr>
            </a:pPr>
            <a:endParaRPr sz="1800"/>
          </a:p>
        </p:txBody>
      </p:sp>
      <p:sp>
        <p:nvSpPr>
          <p:cNvPr id="428" name="object 22"/>
          <p:cNvSpPr txBox="1"/>
          <p:nvPr/>
        </p:nvSpPr>
        <p:spPr>
          <a:xfrm>
            <a:off x="3108960" y="1663065"/>
            <a:ext cx="12862560" cy="8628380"/>
          </a:xfrm>
          <a:prstGeom prst="rect">
            <a:avLst/>
          </a:prstGeom>
          <a:ln w="12700">
            <a:miter lim="400000"/>
          </a:ln>
        </p:spPr>
        <p:txBody>
          <a:bodyPr wrap="square" lIns="0" tIns="0" rIns="0" bIns="0">
            <a:spAutoFit/>
          </a:bodyPr>
          <a:lstStyle/>
          <a:p>
            <a:pPr marR="5080" algn="just">
              <a:lnSpc>
                <a:spcPct val="117000"/>
              </a:lnSpc>
              <a:spcBef>
                <a:spcPts val="100"/>
              </a:spcBef>
              <a:defRPr sz="2200" spc="-79">
                <a:latin typeface="Lucida Sans Unicode"/>
                <a:ea typeface="Lucida Sans Unicode"/>
                <a:cs typeface="Lucida Sans Unicode"/>
                <a:sym typeface="Lucida Sans Unicode"/>
              </a:defRPr>
            </a:pPr>
            <a:r>
              <a:rPr lang="en-US" sz="3200" b="1">
                <a:sym typeface="+mn-ea"/>
              </a:rPr>
              <a:t>  </a:t>
            </a:r>
            <a:r>
              <a:rPr lang="en-US" sz="3200" b="1">
                <a:latin typeface="Helvetica Bold" charset="0"/>
                <a:cs typeface="Helvetica Bold" charset="0"/>
                <a:sym typeface="+mn-ea"/>
              </a:rPr>
              <a:t>Svm classification:</a:t>
            </a:r>
            <a:endParaRPr lang="en-US" sz="3200">
              <a:latin typeface="Helvetica Regular" charset="0"/>
              <a:cs typeface="Helvetica Regular" charset="0"/>
              <a:sym typeface="+mn-ea"/>
            </a:endParaRPr>
          </a:p>
          <a:p>
            <a:pPr marL="457200" marR="5080" indent="-457200" algn="just">
              <a:lnSpc>
                <a:spcPct val="117000"/>
              </a:lnSpc>
              <a:spcBef>
                <a:spcPts val="100"/>
              </a:spcBef>
              <a:buFont typeface="Arial" panose="020B0604020202090204" pitchFamily="34" charset="0"/>
              <a:buChar char="•"/>
              <a:defRPr sz="2200" spc="-79">
                <a:latin typeface="Lucida Sans Unicode"/>
                <a:ea typeface="Lucida Sans Unicode"/>
                <a:cs typeface="Lucida Sans Unicode"/>
                <a:sym typeface="Lucida Sans Unicode"/>
              </a:defRPr>
            </a:pPr>
            <a:r>
              <a:rPr lang="en-US">
                <a:latin typeface="Helvetica Regular" charset="0"/>
                <a:cs typeface="Helvetica Regular" charset="0"/>
                <a:sym typeface="+mn-ea"/>
              </a:rPr>
              <a:t>Neural networks are predictive models loosely based on the action of biological neurons. The selection of the name “neural network” was one of the great PR successes of the Twentieth Century. It certainly sounds more exciting than a technical description such as “A network of weighted, additive values with nonlinear transfer functions”. However, despite the name, neural networks are far from “thinking machines” or “artificial brains”.</a:t>
            </a:r>
            <a:endParaRPr lang="en-US">
              <a:latin typeface="Helvetica Regular" charset="0"/>
              <a:cs typeface="Helvetica Regular" charset="0"/>
              <a:sym typeface="+mn-ea"/>
            </a:endParaRPr>
          </a:p>
          <a:p>
            <a:pPr marL="457200" marR="5080" indent="-457200" algn="just">
              <a:lnSpc>
                <a:spcPct val="117000"/>
              </a:lnSpc>
              <a:spcBef>
                <a:spcPts val="100"/>
              </a:spcBef>
              <a:buFont typeface="Arial" panose="020B0604020202090204" pitchFamily="34" charset="0"/>
              <a:buChar char="•"/>
              <a:defRPr sz="2200" spc="-79">
                <a:latin typeface="Lucida Sans Unicode"/>
                <a:ea typeface="Lucida Sans Unicode"/>
                <a:cs typeface="Lucida Sans Unicode"/>
                <a:sym typeface="Lucida Sans Unicode"/>
              </a:defRPr>
            </a:pPr>
            <a:r>
              <a:rPr>
                <a:latin typeface="Helvetica Regular" charset="0"/>
                <a:cs typeface="Helvetica Regular" charset="0"/>
                <a:sym typeface="+mn-ea"/>
              </a:rPr>
              <a:t>Support Vector Machine(SVM) is a supervised machine learning algorithm used for both classification and regression. Though we say regression problems as well its best suited for classification. The objective of SVM algorithm is to find a hyperplane in an N-dimensional space that distinctly classifies the data points.</a:t>
            </a:r>
            <a:endParaRPr>
              <a:latin typeface="Helvetica Regular" charset="0"/>
              <a:cs typeface="Helvetica Regular" charset="0"/>
              <a:sym typeface="+mn-ea"/>
            </a:endParaRPr>
          </a:p>
          <a:p>
            <a:pPr marL="457200" marR="5080" indent="-457200" algn="just">
              <a:lnSpc>
                <a:spcPct val="117000"/>
              </a:lnSpc>
              <a:spcBef>
                <a:spcPts val="100"/>
              </a:spcBef>
              <a:buFont typeface="Arial" panose="020B0604020202090204" pitchFamily="34" charset="0"/>
              <a:buChar char="•"/>
              <a:defRPr sz="2200" spc="-79">
                <a:latin typeface="Lucida Sans Unicode"/>
                <a:ea typeface="Lucida Sans Unicode"/>
                <a:cs typeface="Lucida Sans Unicode"/>
                <a:sym typeface="Lucida Sans Unicode"/>
              </a:defRPr>
            </a:pPr>
            <a:r>
              <a:rPr lang="en-US">
                <a:latin typeface="Helvetica Regular" charset="0"/>
                <a:cs typeface="Helvetica Regular" charset="0"/>
                <a:sym typeface="+mn-ea"/>
              </a:rPr>
              <a:t>It creates just 0s and 1s of the pixel intensity values and classifies them.</a:t>
            </a:r>
            <a:endParaRPr>
              <a:latin typeface="Helvetica Regular" charset="0"/>
              <a:cs typeface="Helvetica Regular" charset="0"/>
              <a:sym typeface="+mn-ea"/>
            </a:endParaRPr>
          </a:p>
          <a:p>
            <a:pPr marR="5080" algn="just">
              <a:lnSpc>
                <a:spcPct val="117000"/>
              </a:lnSpc>
              <a:spcBef>
                <a:spcPts val="1000"/>
              </a:spcBef>
              <a:buFont typeface="Arial" panose="020B0604020202090204" pitchFamily="34" charset="0"/>
              <a:defRPr sz="2200" spc="45">
                <a:latin typeface="Lucida Sans Unicode"/>
                <a:ea typeface="Lucida Sans Unicode"/>
                <a:cs typeface="Lucida Sans Unicode"/>
                <a:sym typeface="Lucida Sans Unicode"/>
              </a:defRPr>
            </a:pPr>
            <a:endParaRPr lang="en-US">
              <a:latin typeface="Helvetica Regular" charset="0"/>
              <a:cs typeface="Helvetica Regular" charset="0"/>
              <a:sym typeface="+mn-ea"/>
            </a:endParaRPr>
          </a:p>
          <a:p>
            <a:pPr marL="0" indent="0">
              <a:buNone/>
            </a:pPr>
            <a:r>
              <a:rPr lang="en-US" sz="3200" b="1">
                <a:latin typeface="Lucida Grande Regular" panose="020B0600040502020204" charset="0"/>
                <a:cs typeface="Lucida Grande Regular" panose="020B0600040502020204" charset="0"/>
                <a:sym typeface="+mn-ea"/>
              </a:rPr>
              <a:t>  </a:t>
            </a:r>
            <a:r>
              <a:rPr lang="en-US" sz="3200" b="1">
                <a:latin typeface="Helvetica Bold" charset="0"/>
                <a:cs typeface="Helvetica Bold" charset="0"/>
                <a:sym typeface="+mn-ea"/>
              </a:rPr>
              <a:t>Clustering:</a:t>
            </a:r>
            <a:endParaRPr lang="en-US" b="1">
              <a:latin typeface="Lucida Grande Regular" panose="020B0600040502020204" charset="0"/>
              <a:cs typeface="Lucida Grande Regular" panose="020B0600040502020204" charset="0"/>
              <a:sym typeface="+mn-ea"/>
            </a:endParaRPr>
          </a:p>
          <a:p>
            <a:pPr marL="285750" indent="-285750">
              <a:buFont typeface="Arial" panose="020B0604020202090204" pitchFamily="34" charset="0"/>
              <a:buChar char="•"/>
            </a:pPr>
            <a:r>
              <a:rPr lang="en-US" sz="2200">
                <a:latin typeface="Lucida Grande Regular" panose="020B0600040502020204" charset="0"/>
                <a:cs typeface="Lucida Grande Regular" panose="020B0600040502020204" charset="0"/>
                <a:sym typeface="+mn-ea"/>
              </a:rPr>
              <a:t>The clustering method is used to create groups of pest part and the normal part for easy identification.</a:t>
            </a:r>
            <a:endParaRPr lang="en-US" sz="2200">
              <a:latin typeface="Lucida Grande Regular" panose="020B0600040502020204" charset="0"/>
              <a:cs typeface="Lucida Grande Regular" panose="020B0600040502020204" charset="0"/>
              <a:sym typeface="+mn-ea"/>
            </a:endParaRPr>
          </a:p>
          <a:p>
            <a:pPr marL="285750" indent="-285750">
              <a:buFont typeface="Arial" panose="020B0604020202090204" pitchFamily="34" charset="0"/>
              <a:buChar char="•"/>
            </a:pPr>
            <a:r>
              <a:rPr lang="en-US" sz="2200">
                <a:latin typeface="Lucida Grande Regular" panose="020B0600040502020204" charset="0"/>
                <a:cs typeface="Lucida Grande Regular" panose="020B0600040502020204" charset="0"/>
                <a:sym typeface="+mn-ea"/>
              </a:rPr>
              <a:t>The diseased part is then clustered.</a:t>
            </a:r>
            <a:endParaRPr lang="en-US" sz="2200">
              <a:latin typeface="Lucida Grande Regular" panose="020B0600040502020204" charset="0"/>
              <a:cs typeface="Lucida Grande Regular" panose="020B0600040502020204" charset="0"/>
              <a:sym typeface="+mn-ea"/>
            </a:endParaRPr>
          </a:p>
          <a:p>
            <a:pPr marL="285750" indent="-285750">
              <a:buFont typeface="Arial" panose="020B0604020202090204" pitchFamily="34" charset="0"/>
              <a:buChar char="•"/>
            </a:pPr>
            <a:endParaRPr lang="en-US" sz="1800">
              <a:latin typeface="Helvetica Bold" charset="0"/>
              <a:cs typeface="Helvetica Bold" charset="0"/>
              <a:sym typeface="+mn-ea"/>
            </a:endParaRPr>
          </a:p>
          <a:p>
            <a:pPr marL="342900" marR="5080" indent="-342900" algn="just">
              <a:lnSpc>
                <a:spcPct val="117000"/>
              </a:lnSpc>
              <a:spcBef>
                <a:spcPts val="1000"/>
              </a:spcBef>
              <a:buFont typeface="Arial" panose="020B0604020202090204" pitchFamily="34" charset="0"/>
              <a:buChar char="•"/>
              <a:defRPr sz="2200" spc="45">
                <a:latin typeface="Lucida Sans Unicode"/>
                <a:ea typeface="Lucida Sans Unicode"/>
                <a:cs typeface="Lucida Sans Unicode"/>
                <a:sym typeface="Lucida Sans Unicode"/>
              </a:defRPr>
            </a:pPr>
            <a:endParaRPr sz="1800">
              <a:sym typeface="+mn-ea"/>
            </a:endParaRPr>
          </a:p>
          <a:p>
            <a:pPr marL="342900" marR="5080" indent="-342900" algn="just">
              <a:lnSpc>
                <a:spcPct val="117000"/>
              </a:lnSpc>
              <a:spcBef>
                <a:spcPts val="1000"/>
              </a:spcBef>
              <a:buFont typeface="Arial" panose="020B0604020202090204" pitchFamily="34" charset="0"/>
              <a:buChar char="•"/>
              <a:defRPr sz="2200" spc="45">
                <a:latin typeface="Lucida Sans Unicode"/>
                <a:ea typeface="Lucida Sans Unicode"/>
                <a:cs typeface="Lucida Sans Unicode"/>
                <a:sym typeface="Lucida Sans Unicode"/>
              </a:defRPr>
            </a:pPr>
            <a:endParaRPr sz="1800">
              <a:sym typeface="+mn-ea"/>
            </a:endParaRPr>
          </a:p>
          <a:p>
            <a:pPr marL="342900" marR="5080" indent="-342900" algn="just">
              <a:lnSpc>
                <a:spcPct val="117000"/>
              </a:lnSpc>
              <a:spcBef>
                <a:spcPts val="1000"/>
              </a:spcBef>
              <a:buFont typeface="Arial" panose="020B0604020202090204" pitchFamily="34" charset="0"/>
              <a:buChar char="•"/>
              <a:defRPr sz="2200" spc="45">
                <a:latin typeface="Lucida Sans Unicode"/>
                <a:ea typeface="Lucida Sans Unicode"/>
                <a:cs typeface="Lucida Sans Unicode"/>
                <a:sym typeface="Lucida Sans Unicode"/>
              </a:defRPr>
            </a:pPr>
            <a:endParaRPr sz="1800">
              <a:sym typeface="+mn-ea"/>
            </a:endParaRPr>
          </a:p>
          <a:p>
            <a:pPr marL="342900" marR="5080" indent="-342900" algn="just">
              <a:lnSpc>
                <a:spcPct val="117000"/>
              </a:lnSpc>
              <a:spcBef>
                <a:spcPts val="1000"/>
              </a:spcBef>
              <a:buFont typeface="Arial" panose="020B0604020202090204" pitchFamily="34" charset="0"/>
              <a:buChar char="•"/>
              <a:defRPr sz="2200" spc="45">
                <a:latin typeface="Lucida Sans Unicode"/>
                <a:ea typeface="Lucida Sans Unicode"/>
                <a:cs typeface="Lucida Sans Unicode"/>
                <a:sym typeface="Lucida Sans Unicode"/>
              </a:defRPr>
            </a:pPr>
            <a:endParaRPr kumimoji="0" lang="en-US" sz="1800" b="0" i="0" u="none" strike="noStrike" cap="none" spc="0" normalizeH="0" baseline="0">
              <a:ln>
                <a:noFill/>
              </a:ln>
              <a:solidFill>
                <a:srgbClr val="000000"/>
              </a:solidFill>
              <a:effectLst/>
              <a:uFillTx/>
              <a:latin typeface="Calibri"/>
              <a:ea typeface="Calibri"/>
              <a:cs typeface="Calibri"/>
              <a:sym typeface="Calibri"/>
            </a:endParaRPr>
          </a:p>
          <a:p>
            <a:pPr marR="5080" indent="12700" algn="just">
              <a:lnSpc>
                <a:spcPct val="117000"/>
              </a:lnSpc>
              <a:spcBef>
                <a:spcPts val="100"/>
              </a:spcBef>
              <a:defRPr sz="2200" spc="-79">
                <a:latin typeface="Lucida Sans Unicode"/>
                <a:ea typeface="Lucida Sans Unicode"/>
                <a:cs typeface="Lucida Sans Unicode"/>
                <a:sym typeface="Lucida Sans Unicode"/>
              </a:defRPr>
            </a:pPr>
            <a:endParaRPr lang="en-US" sz="1800" spc="-15"/>
          </a:p>
        </p:txBody>
      </p:sp>
      <p:sp>
        <p:nvSpPr>
          <p:cNvPr id="429" name="object 23"/>
          <p:cNvSpPr txBox="1"/>
          <p:nvPr/>
        </p:nvSpPr>
        <p:spPr>
          <a:xfrm>
            <a:off x="1323659" y="1187450"/>
            <a:ext cx="1947861" cy="1846659"/>
          </a:xfrm>
          <a:prstGeom prst="rect">
            <a:avLst/>
          </a:prstGeom>
          <a:ln w="12700">
            <a:miter lim="400000"/>
          </a:ln>
        </p:spPr>
        <p:txBody>
          <a:bodyPr wrap="square" lIns="0" tIns="0" rIns="0" bIns="0">
            <a:spAutoFit/>
          </a:bodyPr>
          <a:p>
            <a:pPr indent="38100">
              <a:spcBef>
                <a:spcPts val="100"/>
              </a:spcBef>
              <a:defRPr sz="12000" b="1" spc="232" baseline="-26000">
                <a:solidFill>
                  <a:srgbClr val="002629"/>
                </a:solidFill>
                <a:latin typeface="Tahoma" panose="020B0604030504040204"/>
                <a:ea typeface="Tahoma" panose="020B0604030504040204"/>
                <a:cs typeface="Tahoma" panose="020B0604030504040204"/>
                <a:sym typeface="Tahoma" panose="020B0604030504040204"/>
              </a:defRPr>
            </a:pPr>
            <a:r>
              <a:t>0</a:t>
            </a:r>
            <a:r>
              <a:rPr spc="-322"/>
              <a:t>3</a:t>
            </a:r>
            <a:r>
              <a:rPr spc="-772"/>
              <a:t> </a:t>
            </a:r>
            <a:endParaRPr sz="4100" spc="-95" baseline="0"/>
          </a:p>
        </p:txBody>
      </p:sp>
      <p:sp>
        <p:nvSpPr>
          <p:cNvPr id="2" name="object 23"/>
          <p:cNvSpPr txBox="1"/>
          <p:nvPr/>
        </p:nvSpPr>
        <p:spPr>
          <a:xfrm>
            <a:off x="1657669" y="5779770"/>
            <a:ext cx="1947861" cy="1200150"/>
          </a:xfrm>
          <a:prstGeom prst="rect">
            <a:avLst/>
          </a:prstGeom>
          <a:ln w="12700">
            <a:miter lim="400000"/>
          </a:ln>
        </p:spPr>
        <p:txBody>
          <a:bodyPr wrap="square" lIns="0" tIns="0" rIns="0" bIns="0">
            <a:spAutoFit/>
          </a:bodyPr>
          <a:p>
            <a:pPr indent="38100">
              <a:spcBef>
                <a:spcPts val="100"/>
              </a:spcBef>
              <a:defRPr sz="12000" b="1" spc="232" baseline="-26000">
                <a:solidFill>
                  <a:srgbClr val="002629"/>
                </a:solidFill>
                <a:latin typeface="Tahoma" panose="020B0604030504040204"/>
                <a:ea typeface="Tahoma" panose="020B0604030504040204"/>
                <a:cs typeface="Tahoma" panose="020B0604030504040204"/>
                <a:sym typeface="Tahoma" panose="020B0604030504040204"/>
              </a:defRPr>
            </a:pPr>
            <a:r>
              <a:t>0</a:t>
            </a:r>
            <a:r>
              <a:rPr lang="en-US"/>
              <a:t>4</a:t>
            </a:r>
            <a:r>
              <a:rPr spc="-772"/>
              <a:t> </a:t>
            </a:r>
            <a:endParaRPr sz="4100" spc="-95" baseline="0"/>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5" name="object 2"/>
          <p:cNvSpPr txBox="1"/>
          <p:nvPr/>
        </p:nvSpPr>
        <p:spPr>
          <a:xfrm>
            <a:off x="1015999" y="2242219"/>
            <a:ext cx="14585316" cy="4893945"/>
          </a:xfrm>
          <a:prstGeom prst="rect">
            <a:avLst/>
          </a:prstGeom>
          <a:ln w="12700">
            <a:miter lim="400000"/>
          </a:ln>
        </p:spPr>
        <p:txBody>
          <a:bodyPr lIns="0" tIns="0" rIns="0" bIns="0">
            <a:spAutoFit/>
          </a:bodyPr>
          <a:lstStyle/>
          <a:p>
            <a:pPr indent="12700">
              <a:spcBef>
                <a:spcPts val="100"/>
              </a:spcBef>
              <a:tabLst>
                <a:tab pos="7061200" algn="l"/>
              </a:tabLst>
              <a:defRPr sz="4000" b="1" u="sng" spc="50">
                <a:solidFill>
                  <a:srgbClr val="002629"/>
                </a:solidFill>
                <a:uFill>
                  <a:solidFill>
                    <a:srgbClr val="002629"/>
                  </a:solidFill>
                </a:uFill>
                <a:latin typeface="Tahoma" panose="020B0604030504040204"/>
                <a:ea typeface="Tahoma" panose="020B0604030504040204"/>
                <a:cs typeface="Tahoma" panose="020B0604030504040204"/>
                <a:sym typeface="Tahoma" panose="020B0604030504040204"/>
              </a:defRPr>
            </a:pPr>
            <a:r>
              <a:t>HARDWARE </a:t>
            </a:r>
            <a:r>
              <a:rPr lang="en-US"/>
              <a:t>REQUIREMENTS</a:t>
            </a:r>
            <a:r>
              <a:t>	</a:t>
            </a:r>
          </a:p>
          <a:p>
            <a:pPr marR="11265535" indent="12700">
              <a:lnSpc>
                <a:spcPct val="115000"/>
              </a:lnSpc>
              <a:spcBef>
                <a:spcPts val="1400"/>
              </a:spcBef>
              <a:defRPr sz="2600" spc="65">
                <a:latin typeface="Lucida Sans Unicode"/>
                <a:ea typeface="Lucida Sans Unicode"/>
                <a:cs typeface="Lucida Sans Unicode"/>
                <a:sym typeface="Lucida Sans Unicode"/>
              </a:defRPr>
            </a:pPr>
            <a:r>
              <a:rPr spc="70"/>
              <a:t>-</a:t>
            </a:r>
            <a:r>
              <a:rPr spc="110"/>
              <a:t>System</a:t>
            </a:r>
            <a:endParaRPr spc="110"/>
          </a:p>
          <a:p>
            <a:pPr marL="260985" marR="11265535" indent="-260985">
              <a:lnSpc>
                <a:spcPct val="115000"/>
              </a:lnSpc>
              <a:spcBef>
                <a:spcPts val="1400"/>
              </a:spcBef>
              <a:buSzPct val="100000"/>
              <a:buChar char="-"/>
              <a:defRPr sz="2600" spc="65">
                <a:latin typeface="Lucida Sans Unicode"/>
                <a:ea typeface="Lucida Sans Unicode"/>
                <a:cs typeface="Lucida Sans Unicode"/>
                <a:sym typeface="Lucida Sans Unicode"/>
              </a:defRPr>
            </a:pPr>
            <a:r>
              <a:rPr spc="164"/>
              <a:t> </a:t>
            </a:r>
            <a:r>
              <a:rPr spc="170"/>
              <a:t>4GB of RAM</a:t>
            </a:r>
            <a:endParaRPr spc="170"/>
          </a:p>
          <a:p>
            <a:pPr marL="260985" marR="11265535" indent="-260985">
              <a:lnSpc>
                <a:spcPct val="115000"/>
              </a:lnSpc>
              <a:spcBef>
                <a:spcPts val="1400"/>
              </a:spcBef>
              <a:buSzPct val="100000"/>
              <a:buChar char="-"/>
              <a:defRPr sz="2600" spc="65">
                <a:latin typeface="Lucida Sans Unicode"/>
                <a:ea typeface="Lucida Sans Unicode"/>
                <a:cs typeface="Lucida Sans Unicode"/>
                <a:sym typeface="Lucida Sans Unicode"/>
              </a:defRPr>
            </a:pPr>
            <a:r>
              <a:rPr spc="170"/>
              <a:t>500GB of Hard Disk</a:t>
            </a:r>
            <a:r>
              <a:rPr spc="60"/>
              <a:t> </a:t>
            </a:r>
            <a:r>
              <a:t> </a:t>
            </a:r>
          </a:p>
          <a:p>
            <a:pPr marL="260985" marR="11265535" indent="-260985">
              <a:lnSpc>
                <a:spcPct val="115000"/>
              </a:lnSpc>
              <a:spcBef>
                <a:spcPts val="1400"/>
              </a:spcBef>
              <a:buSzPct val="100000"/>
              <a:buChar char="-"/>
              <a:defRPr sz="2600" spc="65">
                <a:latin typeface="Lucida Sans Unicode"/>
                <a:ea typeface="Lucida Sans Unicode"/>
                <a:cs typeface="Lucida Sans Unicode"/>
                <a:sym typeface="Lucida Sans Unicode"/>
              </a:defRPr>
            </a:pPr>
          </a:p>
          <a:p>
            <a:pPr>
              <a:defRPr sz="2200">
                <a:latin typeface="Lucida Sans Unicode"/>
                <a:ea typeface="Lucida Sans Unicode"/>
                <a:cs typeface="Lucida Sans Unicode"/>
                <a:sym typeface="Lucida Sans Unicode"/>
              </a:defRPr>
            </a:pPr>
          </a:p>
          <a:p>
            <a:pPr indent="7518400">
              <a:tabLst>
                <a:tab pos="14566900" algn="l"/>
              </a:tabLst>
              <a:defRPr sz="4000" b="1" u="sng" spc="114">
                <a:solidFill>
                  <a:srgbClr val="002629"/>
                </a:solidFill>
                <a:uFill>
                  <a:solidFill>
                    <a:srgbClr val="002629"/>
                  </a:solidFill>
                </a:uFill>
                <a:latin typeface="Tahoma" panose="020B0604030504040204"/>
                <a:ea typeface="Tahoma" panose="020B0604030504040204"/>
                <a:cs typeface="Tahoma" panose="020B0604030504040204"/>
                <a:sym typeface="Tahoma" panose="020B0604030504040204"/>
              </a:defRPr>
            </a:pPr>
            <a:r>
              <a:t>S</a:t>
            </a:r>
            <a:r>
              <a:rPr lang="en-US"/>
              <a:t>OFTWARE REQUIREMENTS</a:t>
            </a:r>
            <a:r>
              <a:t>	</a:t>
            </a:r>
          </a:p>
          <a:p>
            <a:pPr marR="3951605" indent="7518400">
              <a:lnSpc>
                <a:spcPct val="115000"/>
              </a:lnSpc>
              <a:spcBef>
                <a:spcPts val="2400"/>
              </a:spcBef>
              <a:defRPr sz="2600" spc="200">
                <a:latin typeface="Lucida Sans Unicode"/>
                <a:ea typeface="Lucida Sans Unicode"/>
                <a:cs typeface="Lucida Sans Unicode"/>
                <a:sym typeface="Lucida Sans Unicode"/>
              </a:defRPr>
            </a:pPr>
            <a:r>
              <a:rPr spc="-130"/>
              <a:t> MATLAB 201</a:t>
            </a:r>
            <a:r>
              <a:rPr lang="en-US" spc="-130"/>
              <a:t>5</a:t>
            </a:r>
            <a:endParaRPr lang="en-US" spc="-130"/>
          </a:p>
        </p:txBody>
      </p:sp>
      <p:grpSp>
        <p:nvGrpSpPr>
          <p:cNvPr id="438" name="object 3"/>
          <p:cNvGrpSpPr/>
          <p:nvPr/>
        </p:nvGrpSpPr>
        <p:grpSpPr>
          <a:xfrm>
            <a:off x="17291113" y="10"/>
            <a:ext cx="996874" cy="10286989"/>
            <a:chOff x="0" y="0"/>
            <a:chExt cx="996873" cy="10286987"/>
          </a:xfrm>
        </p:grpSpPr>
        <p:sp>
          <p:nvSpPr>
            <p:cNvPr id="436" name="Shape"/>
            <p:cNvSpPr/>
            <p:nvPr/>
          </p:nvSpPr>
          <p:spPr>
            <a:xfrm>
              <a:off x="0" y="5150966"/>
              <a:ext cx="996873" cy="5136022"/>
            </a:xfrm>
            <a:custGeom>
              <a:avLst/>
              <a:gdLst/>
              <a:ahLst/>
              <a:cxnLst>
                <a:cxn ang="0">
                  <a:pos x="wd2" y="hd2"/>
                </a:cxn>
                <a:cxn ang="5400000">
                  <a:pos x="wd2" y="hd2"/>
                </a:cxn>
                <a:cxn ang="10800000">
                  <a:pos x="wd2" y="hd2"/>
                </a:cxn>
                <a:cxn ang="16200000">
                  <a:pos x="wd2" y="hd2"/>
                </a:cxn>
              </a:cxnLst>
              <a:rect l="0" t="0" r="r" b="b"/>
              <a:pathLst>
                <a:path w="21600" h="21600" extrusionOk="0">
                  <a:moveTo>
                    <a:pt x="21600" y="6867"/>
                  </a:moveTo>
                  <a:lnTo>
                    <a:pt x="20925" y="6772"/>
                  </a:lnTo>
                  <a:lnTo>
                    <a:pt x="20925" y="0"/>
                  </a:lnTo>
                  <a:lnTo>
                    <a:pt x="20559" y="0"/>
                  </a:lnTo>
                  <a:lnTo>
                    <a:pt x="20559" y="6772"/>
                  </a:lnTo>
                  <a:lnTo>
                    <a:pt x="8386" y="8488"/>
                  </a:lnTo>
                  <a:lnTo>
                    <a:pt x="8020" y="8540"/>
                  </a:lnTo>
                  <a:lnTo>
                    <a:pt x="8020" y="16274"/>
                  </a:lnTo>
                  <a:lnTo>
                    <a:pt x="0" y="17892"/>
                  </a:lnTo>
                  <a:lnTo>
                    <a:pt x="0" y="21600"/>
                  </a:lnTo>
                  <a:lnTo>
                    <a:pt x="367" y="21600"/>
                  </a:lnTo>
                  <a:lnTo>
                    <a:pt x="367" y="17924"/>
                  </a:lnTo>
                  <a:lnTo>
                    <a:pt x="8183" y="16337"/>
                  </a:lnTo>
                  <a:lnTo>
                    <a:pt x="15999" y="17924"/>
                  </a:lnTo>
                  <a:lnTo>
                    <a:pt x="15999" y="21600"/>
                  </a:lnTo>
                  <a:lnTo>
                    <a:pt x="16406" y="21600"/>
                  </a:lnTo>
                  <a:lnTo>
                    <a:pt x="16406" y="17892"/>
                  </a:lnTo>
                  <a:lnTo>
                    <a:pt x="8386" y="16274"/>
                  </a:lnTo>
                  <a:lnTo>
                    <a:pt x="8386" y="8579"/>
                  </a:lnTo>
                  <a:lnTo>
                    <a:pt x="20721" y="6843"/>
                  </a:lnTo>
                  <a:lnTo>
                    <a:pt x="21600" y="6966"/>
                  </a:lnTo>
                  <a:lnTo>
                    <a:pt x="21600" y="6867"/>
                  </a:lnTo>
                  <a:close/>
                </a:path>
              </a:pathLst>
            </a:custGeom>
            <a:solidFill>
              <a:srgbClr val="000000">
                <a:alpha val="68629"/>
              </a:srgbClr>
            </a:solidFill>
            <a:ln w="12700" cap="flat">
              <a:noFill/>
              <a:miter lim="400000"/>
            </a:ln>
            <a:effectLst/>
          </p:spPr>
          <p:txBody>
            <a:bodyPr wrap="square" lIns="45719" tIns="45719" rIns="45719" bIns="45719" numCol="1" anchor="t">
              <a:noAutofit/>
            </a:bodyPr>
            <a:lstStyle/>
            <a:p/>
          </p:txBody>
        </p:sp>
        <p:sp>
          <p:nvSpPr>
            <p:cNvPr id="437" name="Shape"/>
            <p:cNvSpPr/>
            <p:nvPr/>
          </p:nvSpPr>
          <p:spPr>
            <a:xfrm>
              <a:off x="2983" y="-1"/>
              <a:ext cx="993891" cy="5135945"/>
            </a:xfrm>
            <a:custGeom>
              <a:avLst/>
              <a:gdLst/>
              <a:ahLst/>
              <a:cxnLst>
                <a:cxn ang="0">
                  <a:pos x="wd2" y="hd2"/>
                </a:cxn>
                <a:cxn ang="5400000">
                  <a:pos x="wd2" y="hd2"/>
                </a:cxn>
                <a:cxn ang="10800000">
                  <a:pos x="wd2" y="hd2"/>
                </a:cxn>
                <a:cxn ang="16200000">
                  <a:pos x="wd2" y="hd2"/>
                </a:cxn>
              </a:cxnLst>
              <a:rect l="0" t="0" r="r" b="b"/>
              <a:pathLst>
                <a:path w="21600" h="21600" extrusionOk="0">
                  <a:moveTo>
                    <a:pt x="21600" y="14648"/>
                  </a:moveTo>
                  <a:lnTo>
                    <a:pt x="20824" y="14757"/>
                  </a:lnTo>
                  <a:lnTo>
                    <a:pt x="8411" y="13021"/>
                  </a:lnTo>
                  <a:lnTo>
                    <a:pt x="8411" y="5326"/>
                  </a:lnTo>
                  <a:lnTo>
                    <a:pt x="16455" y="3708"/>
                  </a:lnTo>
                  <a:lnTo>
                    <a:pt x="16455" y="0"/>
                  </a:lnTo>
                  <a:lnTo>
                    <a:pt x="16088" y="0"/>
                  </a:lnTo>
                  <a:lnTo>
                    <a:pt x="16088" y="3676"/>
                  </a:lnTo>
                  <a:lnTo>
                    <a:pt x="8248" y="5263"/>
                  </a:lnTo>
                  <a:lnTo>
                    <a:pt x="367" y="3676"/>
                  </a:lnTo>
                  <a:lnTo>
                    <a:pt x="367" y="0"/>
                  </a:lnTo>
                  <a:lnTo>
                    <a:pt x="0" y="0"/>
                  </a:lnTo>
                  <a:lnTo>
                    <a:pt x="0" y="3708"/>
                  </a:lnTo>
                  <a:lnTo>
                    <a:pt x="8044" y="5326"/>
                  </a:lnTo>
                  <a:lnTo>
                    <a:pt x="8044" y="13060"/>
                  </a:lnTo>
                  <a:lnTo>
                    <a:pt x="8411" y="13112"/>
                  </a:lnTo>
                  <a:lnTo>
                    <a:pt x="20620" y="14828"/>
                  </a:lnTo>
                  <a:lnTo>
                    <a:pt x="20620" y="21600"/>
                  </a:lnTo>
                  <a:lnTo>
                    <a:pt x="20988" y="21600"/>
                  </a:lnTo>
                  <a:lnTo>
                    <a:pt x="20988" y="14828"/>
                  </a:lnTo>
                  <a:lnTo>
                    <a:pt x="21600" y="14742"/>
                  </a:lnTo>
                  <a:lnTo>
                    <a:pt x="21600" y="14648"/>
                  </a:lnTo>
                  <a:close/>
                </a:path>
              </a:pathLst>
            </a:custGeom>
            <a:solidFill>
              <a:srgbClr val="000000">
                <a:alpha val="68629"/>
              </a:srgbClr>
            </a:solidFill>
            <a:ln w="12700" cap="flat">
              <a:noFill/>
              <a:miter lim="400000"/>
            </a:ln>
            <a:effectLst/>
          </p:spPr>
          <p:txBody>
            <a:bodyPr wrap="square" lIns="45719" tIns="45719" rIns="45719" bIns="45719" numCol="1" anchor="t">
              <a:noAutofit/>
            </a:bodyPr>
            <a:lstStyle/>
            <a:p/>
          </p:txBody>
        </p:sp>
      </p:grpSp>
      <p:sp>
        <p:nvSpPr>
          <p:cNvPr id="439" name="object 4"/>
          <p:cNvSpPr txBox="1">
            <a:spLocks noGrp="1"/>
          </p:cNvSpPr>
          <p:nvPr>
            <p:ph type="title"/>
          </p:nvPr>
        </p:nvSpPr>
        <p:spPr>
          <a:xfrm>
            <a:off x="1015999" y="528640"/>
            <a:ext cx="9867267" cy="1051562"/>
          </a:xfrm>
          <a:prstGeom prst="rect">
            <a:avLst/>
          </a:prstGeom>
        </p:spPr>
        <p:txBody>
          <a:bodyPr/>
          <a:lstStyle/>
          <a:p>
            <a:pPr indent="12700">
              <a:spcBef>
                <a:spcPts val="100"/>
              </a:spcBef>
              <a:defRPr sz="6700" spc="-100"/>
            </a:pPr>
            <a:r>
              <a:t>S</a:t>
            </a:r>
            <a:r>
              <a:rPr spc="500"/>
              <a:t>y</a:t>
            </a:r>
            <a:r>
              <a:rPr spc="300"/>
              <a:t>s</a:t>
            </a:r>
            <a:r>
              <a:rPr spc="0"/>
              <a:t>t</a:t>
            </a:r>
            <a:r>
              <a:rPr spc="100"/>
              <a:t>e</a:t>
            </a:r>
            <a:r>
              <a:rPr spc="700"/>
              <a:t>m</a:t>
            </a:r>
            <a:r>
              <a:rPr spc="-700"/>
              <a:t> </a:t>
            </a:r>
            <a:r>
              <a:rPr spc="-500"/>
              <a:t>R</a:t>
            </a:r>
            <a:r>
              <a:rPr spc="100"/>
              <a:t>e</a:t>
            </a:r>
            <a:r>
              <a:rPr spc="300"/>
              <a:t>qu</a:t>
            </a:r>
            <a:r>
              <a:rPr spc="0"/>
              <a:t>ir</a:t>
            </a:r>
            <a:r>
              <a:rPr spc="100"/>
              <a:t>e</a:t>
            </a:r>
            <a:r>
              <a:rPr spc="700"/>
              <a:t>m</a:t>
            </a:r>
            <a:r>
              <a:rPr spc="100"/>
              <a:t>e</a:t>
            </a:r>
            <a:r>
              <a:rPr spc="300"/>
              <a:t>n</a:t>
            </a:r>
            <a:r>
              <a:rPr spc="0"/>
              <a:t>t</a:t>
            </a:r>
            <a:r>
              <a:rPr spc="300"/>
              <a:t>s</a:t>
            </a:r>
            <a:endParaRPr spc="300"/>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3" name="object 2"/>
          <p:cNvSpPr/>
          <p:nvPr/>
        </p:nvSpPr>
        <p:spPr>
          <a:xfrm>
            <a:off x="14102720" y="8791588"/>
            <a:ext cx="3934653" cy="1495412"/>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554" y="21600"/>
                </a:lnTo>
                <a:lnTo>
                  <a:pt x="0" y="4754"/>
                </a:lnTo>
                <a:lnTo>
                  <a:pt x="20890" y="0"/>
                </a:lnTo>
                <a:lnTo>
                  <a:pt x="21600" y="21600"/>
                </a:lnTo>
                <a:close/>
              </a:path>
            </a:pathLst>
          </a:custGeom>
          <a:solidFill>
            <a:srgbClr val="002629"/>
          </a:solidFill>
          <a:ln w="12700">
            <a:miter lim="400000"/>
          </a:ln>
        </p:spPr>
        <p:txBody>
          <a:bodyPr lIns="45719" rIns="45719"/>
          <a:lstStyle/>
          <a:p/>
        </p:txBody>
      </p:sp>
      <p:sp>
        <p:nvSpPr>
          <p:cNvPr id="374" name="object 3"/>
          <p:cNvSpPr/>
          <p:nvPr/>
        </p:nvSpPr>
        <p:spPr>
          <a:xfrm>
            <a:off x="0" y="6144100"/>
            <a:ext cx="1658113" cy="402946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1361"/>
                </a:lnTo>
                <a:lnTo>
                  <a:pt x="14067" y="21600"/>
                </a:lnTo>
                <a:lnTo>
                  <a:pt x="0" y="20713"/>
                </a:lnTo>
                <a:lnTo>
                  <a:pt x="0" y="0"/>
                </a:lnTo>
                <a:close/>
              </a:path>
            </a:pathLst>
          </a:custGeom>
          <a:solidFill>
            <a:srgbClr val="002629"/>
          </a:solidFill>
          <a:ln w="12700">
            <a:miter lim="400000"/>
          </a:ln>
        </p:spPr>
        <p:txBody>
          <a:bodyPr lIns="45719" rIns="45719"/>
          <a:lstStyle/>
          <a:p/>
        </p:txBody>
      </p:sp>
      <p:sp>
        <p:nvSpPr>
          <p:cNvPr id="375" name="object 4"/>
          <p:cNvSpPr/>
          <p:nvPr/>
        </p:nvSpPr>
        <p:spPr>
          <a:xfrm>
            <a:off x="14330297" y="9016168"/>
            <a:ext cx="3497687" cy="1270832"/>
          </a:xfrm>
          <a:custGeom>
            <a:avLst/>
            <a:gdLst/>
            <a:ahLst/>
            <a:cxnLst>
              <a:cxn ang="0">
                <a:pos x="wd2" y="hd2"/>
              </a:cxn>
              <a:cxn ang="5400000">
                <a:pos x="wd2" y="hd2"/>
              </a:cxn>
              <a:cxn ang="10800000">
                <a:pos x="wd2" y="hd2"/>
              </a:cxn>
              <a:cxn ang="16200000">
                <a:pos x="wd2" y="hd2"/>
              </a:cxn>
            </a:cxnLst>
            <a:rect l="0" t="0" r="r" b="b"/>
            <a:pathLst>
              <a:path w="21600" h="21600" extrusionOk="0">
                <a:moveTo>
                  <a:pt x="522" y="21600"/>
                </a:moveTo>
                <a:lnTo>
                  <a:pt x="0" y="4980"/>
                </a:lnTo>
                <a:lnTo>
                  <a:pt x="20921" y="0"/>
                </a:lnTo>
                <a:lnTo>
                  <a:pt x="21600" y="21600"/>
                </a:lnTo>
                <a:lnTo>
                  <a:pt x="20943" y="21600"/>
                </a:lnTo>
                <a:lnTo>
                  <a:pt x="20325" y="1951"/>
                </a:lnTo>
                <a:lnTo>
                  <a:pt x="723" y="6617"/>
                </a:lnTo>
                <a:lnTo>
                  <a:pt x="1194" y="21600"/>
                </a:lnTo>
                <a:lnTo>
                  <a:pt x="522" y="21600"/>
                </a:lnTo>
                <a:close/>
              </a:path>
            </a:pathLst>
          </a:custGeom>
          <a:solidFill>
            <a:srgbClr val="FFFFFF"/>
          </a:solidFill>
          <a:ln w="12700">
            <a:miter lim="400000"/>
          </a:ln>
        </p:spPr>
        <p:txBody>
          <a:bodyPr lIns="45719" rIns="45719"/>
          <a:lstStyle/>
          <a:p/>
        </p:txBody>
      </p:sp>
      <p:sp>
        <p:nvSpPr>
          <p:cNvPr id="376" name="object 5"/>
          <p:cNvSpPr/>
          <p:nvPr/>
        </p:nvSpPr>
        <p:spPr>
          <a:xfrm>
            <a:off x="-1" y="6357030"/>
            <a:ext cx="1421379" cy="357893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1314"/>
                </a:lnTo>
                <a:lnTo>
                  <a:pt x="13777" y="21600"/>
                </a:lnTo>
                <a:lnTo>
                  <a:pt x="0" y="20762"/>
                </a:lnTo>
                <a:lnTo>
                  <a:pt x="0" y="20114"/>
                </a:lnTo>
                <a:lnTo>
                  <a:pt x="12428" y="20870"/>
                </a:lnTo>
                <a:lnTo>
                  <a:pt x="19758" y="1863"/>
                </a:lnTo>
                <a:lnTo>
                  <a:pt x="0" y="661"/>
                </a:lnTo>
                <a:lnTo>
                  <a:pt x="0" y="0"/>
                </a:lnTo>
                <a:close/>
              </a:path>
            </a:pathLst>
          </a:custGeom>
          <a:solidFill>
            <a:srgbClr val="FFFFFF"/>
          </a:solidFill>
          <a:ln w="12700">
            <a:miter lim="400000"/>
          </a:ln>
        </p:spPr>
        <p:txBody>
          <a:bodyPr lIns="45719" rIns="45719"/>
          <a:lstStyle/>
          <a:p/>
        </p:txBody>
      </p:sp>
      <p:sp>
        <p:nvSpPr>
          <p:cNvPr id="377" name="object 6"/>
          <p:cNvSpPr/>
          <p:nvPr/>
        </p:nvSpPr>
        <p:spPr>
          <a:xfrm>
            <a:off x="16439331" y="6181771"/>
            <a:ext cx="1848668" cy="3139611"/>
          </a:xfrm>
          <a:custGeom>
            <a:avLst/>
            <a:gdLst/>
            <a:ahLst/>
            <a:cxnLst>
              <a:cxn ang="0">
                <a:pos x="wd2" y="hd2"/>
              </a:cxn>
              <a:cxn ang="5400000">
                <a:pos x="wd2" y="hd2"/>
              </a:cxn>
              <a:cxn ang="10800000">
                <a:pos x="wd2" y="hd2"/>
              </a:cxn>
              <a:cxn ang="16200000">
                <a:pos x="wd2" y="hd2"/>
              </a:cxn>
            </a:cxnLst>
            <a:rect l="0" t="0" r="r" b="b"/>
            <a:pathLst>
              <a:path w="21600" h="21600" extrusionOk="0">
                <a:moveTo>
                  <a:pt x="21600" y="20653"/>
                </a:moveTo>
                <a:lnTo>
                  <a:pt x="3011" y="21600"/>
                </a:lnTo>
                <a:lnTo>
                  <a:pt x="0" y="1100"/>
                </a:lnTo>
                <a:lnTo>
                  <a:pt x="21600" y="0"/>
                </a:lnTo>
                <a:lnTo>
                  <a:pt x="21600" y="20653"/>
                </a:lnTo>
                <a:close/>
              </a:path>
            </a:pathLst>
          </a:custGeom>
          <a:solidFill>
            <a:srgbClr val="002629"/>
          </a:solidFill>
          <a:ln w="12700">
            <a:miter lim="400000"/>
          </a:ln>
        </p:spPr>
        <p:txBody>
          <a:bodyPr lIns="45719" rIns="45719"/>
          <a:lstStyle/>
          <a:p/>
        </p:txBody>
      </p:sp>
      <p:sp>
        <p:nvSpPr>
          <p:cNvPr id="378" name="object 7"/>
          <p:cNvSpPr/>
          <p:nvPr/>
        </p:nvSpPr>
        <p:spPr>
          <a:xfrm>
            <a:off x="634108" y="8871733"/>
            <a:ext cx="3173142" cy="1415266"/>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1476" y="0"/>
                </a:lnTo>
                <a:lnTo>
                  <a:pt x="21600" y="6911"/>
                </a:lnTo>
                <a:lnTo>
                  <a:pt x="20597" y="21600"/>
                </a:lnTo>
                <a:lnTo>
                  <a:pt x="0" y="21600"/>
                </a:lnTo>
                <a:close/>
              </a:path>
            </a:pathLst>
          </a:custGeom>
          <a:solidFill>
            <a:srgbClr val="002629"/>
          </a:solidFill>
          <a:ln w="12700">
            <a:miter lim="400000"/>
          </a:ln>
        </p:spPr>
        <p:txBody>
          <a:bodyPr lIns="45719" rIns="45719"/>
          <a:lstStyle/>
          <a:p/>
        </p:txBody>
      </p:sp>
      <p:grpSp>
        <p:nvGrpSpPr>
          <p:cNvPr id="381" name="object 8"/>
          <p:cNvGrpSpPr/>
          <p:nvPr/>
        </p:nvGrpSpPr>
        <p:grpSpPr>
          <a:xfrm>
            <a:off x="16614748" y="6344851"/>
            <a:ext cx="1673254" cy="2801795"/>
            <a:chOff x="0" y="0"/>
            <a:chExt cx="1673253" cy="2801794"/>
          </a:xfrm>
        </p:grpSpPr>
        <p:sp>
          <p:nvSpPr>
            <p:cNvPr id="379" name="Shape"/>
            <p:cNvSpPr/>
            <p:nvPr/>
          </p:nvSpPr>
          <p:spPr>
            <a:xfrm>
              <a:off x="0" y="0"/>
              <a:ext cx="1673254" cy="2801795"/>
            </a:xfrm>
            <a:custGeom>
              <a:avLst/>
              <a:gdLst/>
              <a:ahLst/>
              <a:cxnLst>
                <a:cxn ang="0">
                  <a:pos x="wd2" y="hd2"/>
                </a:cxn>
                <a:cxn ang="5400000">
                  <a:pos x="wd2" y="hd2"/>
                </a:cxn>
                <a:cxn ang="10800000">
                  <a:pos x="wd2" y="hd2"/>
                </a:cxn>
                <a:cxn ang="16200000">
                  <a:pos x="wd2" y="hd2"/>
                </a:cxn>
              </a:cxnLst>
              <a:rect l="0" t="0" r="r" b="b"/>
              <a:pathLst>
                <a:path w="21600" h="21600" extrusionOk="0">
                  <a:moveTo>
                    <a:pt x="2966" y="21600"/>
                  </a:moveTo>
                  <a:lnTo>
                    <a:pt x="0" y="1116"/>
                  </a:lnTo>
                  <a:lnTo>
                    <a:pt x="21600" y="0"/>
                  </a:lnTo>
                  <a:lnTo>
                    <a:pt x="21600" y="644"/>
                  </a:lnTo>
                  <a:lnTo>
                    <a:pt x="1185" y="1698"/>
                  </a:lnTo>
                  <a:lnTo>
                    <a:pt x="4059" y="21544"/>
                  </a:lnTo>
                  <a:lnTo>
                    <a:pt x="2966" y="21600"/>
                  </a:lnTo>
                  <a:close/>
                </a:path>
              </a:pathLst>
            </a:custGeom>
            <a:solidFill>
              <a:srgbClr val="FFB000"/>
            </a:solidFill>
            <a:ln w="12700" cap="flat">
              <a:noFill/>
              <a:miter lim="400000"/>
            </a:ln>
            <a:effectLst/>
          </p:spPr>
          <p:txBody>
            <a:bodyPr wrap="square" lIns="45719" tIns="45719" rIns="45719" bIns="45719" numCol="1" anchor="t">
              <a:noAutofit/>
            </a:bodyPr>
            <a:lstStyle/>
            <a:p/>
          </p:txBody>
        </p:sp>
        <p:sp>
          <p:nvSpPr>
            <p:cNvPr id="380" name="Shape"/>
            <p:cNvSpPr/>
            <p:nvPr/>
          </p:nvSpPr>
          <p:spPr>
            <a:xfrm>
              <a:off x="307111" y="2591691"/>
              <a:ext cx="1366143" cy="202784"/>
            </a:xfrm>
            <a:custGeom>
              <a:avLst/>
              <a:gdLst/>
              <a:ahLst/>
              <a:cxnLst>
                <a:cxn ang="0">
                  <a:pos x="wd2" y="hd2"/>
                </a:cxn>
                <a:cxn ang="5400000">
                  <a:pos x="wd2" y="hd2"/>
                </a:cxn>
                <a:cxn ang="10800000">
                  <a:pos x="wd2" y="hd2"/>
                </a:cxn>
                <a:cxn ang="16200000">
                  <a:pos x="wd2" y="hd2"/>
                </a:cxn>
              </a:cxnLst>
              <a:rect l="0" t="0" r="r" b="b"/>
              <a:pathLst>
                <a:path w="21600" h="21600" extrusionOk="0">
                  <a:moveTo>
                    <a:pt x="116" y="21600"/>
                  </a:moveTo>
                  <a:lnTo>
                    <a:pt x="0" y="12585"/>
                  </a:lnTo>
                  <a:lnTo>
                    <a:pt x="21600" y="0"/>
                  </a:lnTo>
                  <a:lnTo>
                    <a:pt x="21600" y="9082"/>
                  </a:lnTo>
                  <a:lnTo>
                    <a:pt x="116" y="21600"/>
                  </a:lnTo>
                  <a:close/>
                </a:path>
              </a:pathLst>
            </a:custGeom>
            <a:noFill/>
            <a:ln w="12700" cap="flat">
              <a:noFill/>
              <a:miter lim="400000"/>
            </a:ln>
            <a:effectLst/>
          </p:spPr>
          <p:txBody>
            <a:bodyPr wrap="square" lIns="45719" tIns="45719" rIns="45719" bIns="45719" numCol="1" anchor="t">
              <a:noAutofit/>
            </a:bodyPr>
            <a:lstStyle/>
            <a:p/>
          </p:txBody>
        </p:sp>
      </p:grpSp>
      <p:grpSp>
        <p:nvGrpSpPr>
          <p:cNvPr id="384" name="object 9"/>
          <p:cNvGrpSpPr/>
          <p:nvPr/>
        </p:nvGrpSpPr>
        <p:grpSpPr>
          <a:xfrm>
            <a:off x="797420" y="9056316"/>
            <a:ext cx="2824753" cy="1230683"/>
            <a:chOff x="0" y="0"/>
            <a:chExt cx="2824752" cy="1230681"/>
          </a:xfrm>
        </p:grpSpPr>
        <p:sp>
          <p:nvSpPr>
            <p:cNvPr id="382" name="Shape"/>
            <p:cNvSpPr/>
            <p:nvPr/>
          </p:nvSpPr>
          <p:spPr>
            <a:xfrm>
              <a:off x="0" y="83967"/>
              <a:ext cx="259603" cy="1146715"/>
            </a:xfrm>
            <a:custGeom>
              <a:avLst/>
              <a:gdLst/>
              <a:ahLst/>
              <a:cxnLst>
                <a:cxn ang="0">
                  <a:pos x="wd2" y="hd2"/>
                </a:cxn>
                <a:cxn ang="5400000">
                  <a:pos x="wd2" y="hd2"/>
                </a:cxn>
                <a:cxn ang="10800000">
                  <a:pos x="wd2" y="hd2"/>
                </a:cxn>
                <a:cxn ang="16200000">
                  <a:pos x="wd2" y="hd2"/>
                </a:cxn>
              </a:cxnLst>
              <a:rect l="0" t="0" r="r" b="b"/>
              <a:pathLst>
                <a:path w="21600" h="21600" extrusionOk="0">
                  <a:moveTo>
                    <a:pt x="14613" y="0"/>
                  </a:moveTo>
                  <a:lnTo>
                    <a:pt x="21600" y="242"/>
                  </a:lnTo>
                  <a:lnTo>
                    <a:pt x="7150" y="21600"/>
                  </a:lnTo>
                  <a:lnTo>
                    <a:pt x="0" y="21600"/>
                  </a:lnTo>
                  <a:lnTo>
                    <a:pt x="14613" y="0"/>
                  </a:lnTo>
                  <a:close/>
                </a:path>
              </a:pathLst>
            </a:custGeom>
            <a:solidFill>
              <a:srgbClr val="FFB000"/>
            </a:solidFill>
            <a:ln w="12700" cap="flat">
              <a:noFill/>
              <a:miter lim="400000"/>
            </a:ln>
            <a:effectLst/>
          </p:spPr>
          <p:txBody>
            <a:bodyPr wrap="square" lIns="45719" tIns="45719" rIns="45719" bIns="45719" numCol="1" anchor="t">
              <a:noAutofit/>
            </a:bodyPr>
            <a:lstStyle/>
            <a:p/>
          </p:txBody>
        </p:sp>
        <p:sp>
          <p:nvSpPr>
            <p:cNvPr id="383" name="Shape"/>
            <p:cNvSpPr/>
            <p:nvPr/>
          </p:nvSpPr>
          <p:spPr>
            <a:xfrm>
              <a:off x="175632" y="0"/>
              <a:ext cx="2649121" cy="1230682"/>
            </a:xfrm>
            <a:custGeom>
              <a:avLst/>
              <a:gdLst/>
              <a:ahLst/>
              <a:cxnLst>
                <a:cxn ang="0">
                  <a:pos x="wd2" y="hd2"/>
                </a:cxn>
                <a:cxn ang="5400000">
                  <a:pos x="wd2" y="hd2"/>
                </a:cxn>
                <a:cxn ang="10800000">
                  <a:pos x="wd2" y="hd2"/>
                </a:cxn>
                <a:cxn ang="16200000">
                  <a:pos x="wd2" y="hd2"/>
                </a:cxn>
              </a:cxnLst>
              <a:rect l="0" t="0" r="r" b="b"/>
              <a:pathLst>
                <a:path w="21600" h="21600" extrusionOk="0">
                  <a:moveTo>
                    <a:pt x="105" y="0"/>
                  </a:moveTo>
                  <a:lnTo>
                    <a:pt x="21600" y="7087"/>
                  </a:lnTo>
                  <a:lnTo>
                    <a:pt x="20567" y="21600"/>
                  </a:lnTo>
                  <a:lnTo>
                    <a:pt x="19881" y="21600"/>
                  </a:lnTo>
                  <a:lnTo>
                    <a:pt x="20825" y="8339"/>
                  </a:lnTo>
                  <a:lnTo>
                    <a:pt x="0" y="1474"/>
                  </a:lnTo>
                  <a:lnTo>
                    <a:pt x="105" y="0"/>
                  </a:lnTo>
                  <a:close/>
                </a:path>
              </a:pathLst>
            </a:custGeom>
            <a:solidFill>
              <a:srgbClr val="FFB000"/>
            </a:solidFill>
            <a:ln w="12700" cap="flat">
              <a:noFill/>
              <a:miter lim="400000"/>
            </a:ln>
            <a:effectLst/>
          </p:spPr>
          <p:txBody>
            <a:bodyPr wrap="square" lIns="45719" tIns="45719" rIns="45719" bIns="45719" numCol="1" anchor="t">
              <a:noAutofit/>
            </a:bodyPr>
            <a:lstStyle/>
            <a:p/>
          </p:txBody>
        </p:sp>
      </p:grpSp>
      <p:sp>
        <p:nvSpPr>
          <p:cNvPr id="385" name="object 10"/>
          <p:cNvSpPr/>
          <p:nvPr/>
        </p:nvSpPr>
        <p:spPr>
          <a:xfrm>
            <a:off x="15971428" y="7404034"/>
            <a:ext cx="2316571" cy="2882967"/>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2163" y="21600"/>
                </a:lnTo>
                <a:lnTo>
                  <a:pt x="0" y="1501"/>
                </a:lnTo>
                <a:lnTo>
                  <a:pt x="21600" y="0"/>
                </a:lnTo>
                <a:lnTo>
                  <a:pt x="21600" y="21600"/>
                </a:lnTo>
                <a:close/>
              </a:path>
            </a:pathLst>
          </a:custGeom>
          <a:solidFill>
            <a:srgbClr val="000000">
              <a:alpha val="29798"/>
            </a:srgbClr>
          </a:solidFill>
          <a:ln w="12700">
            <a:miter lim="400000"/>
          </a:ln>
        </p:spPr>
        <p:txBody>
          <a:bodyPr lIns="45719" rIns="45719"/>
          <a:lstStyle/>
          <a:p/>
        </p:txBody>
      </p:sp>
      <p:sp>
        <p:nvSpPr>
          <p:cNvPr id="386" name="object 11"/>
          <p:cNvSpPr/>
          <p:nvPr/>
        </p:nvSpPr>
        <p:spPr>
          <a:xfrm>
            <a:off x="-1" y="8159740"/>
            <a:ext cx="2690667" cy="212726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4185"/>
                </a:lnTo>
                <a:lnTo>
                  <a:pt x="19491" y="21600"/>
                </a:lnTo>
                <a:lnTo>
                  <a:pt x="0" y="21600"/>
                </a:lnTo>
                <a:lnTo>
                  <a:pt x="0" y="0"/>
                </a:lnTo>
                <a:close/>
              </a:path>
            </a:pathLst>
          </a:custGeom>
          <a:solidFill>
            <a:srgbClr val="000000">
              <a:alpha val="29798"/>
            </a:srgbClr>
          </a:solidFill>
          <a:ln w="12700">
            <a:miter lim="400000"/>
          </a:ln>
        </p:spPr>
        <p:txBody>
          <a:bodyPr lIns="45719" rIns="45719"/>
          <a:lstStyle/>
          <a:p/>
        </p:txBody>
      </p:sp>
      <p:sp>
        <p:nvSpPr>
          <p:cNvPr id="387" name="object 12"/>
          <p:cNvSpPr/>
          <p:nvPr/>
        </p:nvSpPr>
        <p:spPr>
          <a:xfrm>
            <a:off x="16019513" y="7448626"/>
            <a:ext cx="2268487" cy="2838373"/>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2176" y="21600"/>
                </a:lnTo>
                <a:lnTo>
                  <a:pt x="0" y="1493"/>
                </a:lnTo>
                <a:lnTo>
                  <a:pt x="21600" y="0"/>
                </a:lnTo>
                <a:lnTo>
                  <a:pt x="21600" y="21600"/>
                </a:lnTo>
                <a:close/>
              </a:path>
            </a:pathLst>
          </a:custGeom>
          <a:solidFill>
            <a:srgbClr val="FFB000"/>
          </a:solidFill>
          <a:ln w="12700">
            <a:miter lim="400000"/>
          </a:ln>
        </p:spPr>
        <p:txBody>
          <a:bodyPr lIns="45719" rIns="45719"/>
          <a:lstStyle/>
          <a:p/>
        </p:txBody>
      </p:sp>
      <p:sp>
        <p:nvSpPr>
          <p:cNvPr id="388" name="object 13"/>
          <p:cNvSpPr/>
          <p:nvPr/>
        </p:nvSpPr>
        <p:spPr>
          <a:xfrm>
            <a:off x="-1" y="8204679"/>
            <a:ext cx="2640032" cy="208232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4194"/>
                </a:lnTo>
                <a:lnTo>
                  <a:pt x="19497" y="21600"/>
                </a:lnTo>
                <a:lnTo>
                  <a:pt x="0" y="21600"/>
                </a:lnTo>
                <a:lnTo>
                  <a:pt x="0" y="0"/>
                </a:lnTo>
                <a:close/>
              </a:path>
            </a:pathLst>
          </a:custGeom>
          <a:solidFill>
            <a:srgbClr val="FFB000"/>
          </a:solidFill>
          <a:ln w="12700">
            <a:miter lim="400000"/>
          </a:ln>
        </p:spPr>
        <p:txBody>
          <a:bodyPr lIns="45719" rIns="45719"/>
          <a:lstStyle/>
          <a:p/>
        </p:txBody>
      </p:sp>
      <p:sp>
        <p:nvSpPr>
          <p:cNvPr id="389" name="object 14"/>
          <p:cNvSpPr/>
          <p:nvPr/>
        </p:nvSpPr>
        <p:spPr>
          <a:xfrm>
            <a:off x="16213957" y="7626450"/>
            <a:ext cx="2074043" cy="2660548"/>
          </a:xfrm>
          <a:custGeom>
            <a:avLst/>
            <a:gdLst/>
            <a:ahLst/>
            <a:cxnLst>
              <a:cxn ang="0">
                <a:pos x="wd2" y="hd2"/>
              </a:cxn>
              <a:cxn ang="5400000">
                <a:pos x="wd2" y="hd2"/>
              </a:cxn>
              <a:cxn ang="10800000">
                <a:pos x="wd2" y="hd2"/>
              </a:cxn>
              <a:cxn ang="16200000">
                <a:pos x="wd2" y="hd2"/>
              </a:cxn>
            </a:cxnLst>
            <a:rect l="0" t="0" r="r" b="b"/>
            <a:pathLst>
              <a:path w="21600" h="21600" extrusionOk="0">
                <a:moveTo>
                  <a:pt x="2235" y="21600"/>
                </a:moveTo>
                <a:lnTo>
                  <a:pt x="0" y="1456"/>
                </a:lnTo>
                <a:lnTo>
                  <a:pt x="21600" y="0"/>
                </a:lnTo>
                <a:lnTo>
                  <a:pt x="21600" y="738"/>
                </a:lnTo>
                <a:lnTo>
                  <a:pt x="1041" y="2124"/>
                </a:lnTo>
                <a:lnTo>
                  <a:pt x="3202" y="21600"/>
                </a:lnTo>
                <a:lnTo>
                  <a:pt x="2235" y="21600"/>
                </a:lnTo>
                <a:close/>
              </a:path>
            </a:pathLst>
          </a:custGeom>
          <a:solidFill>
            <a:srgbClr val="FFFFFF"/>
          </a:solidFill>
          <a:ln w="12700">
            <a:miter lim="400000"/>
          </a:ln>
        </p:spPr>
        <p:txBody>
          <a:bodyPr lIns="45719" rIns="45719"/>
          <a:lstStyle/>
          <a:p/>
        </p:txBody>
      </p:sp>
      <p:sp>
        <p:nvSpPr>
          <p:cNvPr id="390" name="object 15"/>
          <p:cNvSpPr/>
          <p:nvPr/>
        </p:nvSpPr>
        <p:spPr>
          <a:xfrm>
            <a:off x="-1" y="8386630"/>
            <a:ext cx="2437652" cy="190036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4244"/>
                </a:lnTo>
                <a:lnTo>
                  <a:pt x="19528" y="21600"/>
                </a:lnTo>
                <a:lnTo>
                  <a:pt x="18715" y="21600"/>
                </a:lnTo>
                <a:lnTo>
                  <a:pt x="20682" y="5127"/>
                </a:lnTo>
                <a:lnTo>
                  <a:pt x="0" y="1064"/>
                </a:lnTo>
                <a:lnTo>
                  <a:pt x="0" y="0"/>
                </a:lnTo>
                <a:close/>
              </a:path>
            </a:pathLst>
          </a:custGeom>
          <a:solidFill>
            <a:srgbClr val="FFFFFF"/>
          </a:solidFill>
          <a:ln w="12700">
            <a:miter lim="400000"/>
          </a:ln>
        </p:spPr>
        <p:txBody>
          <a:bodyPr lIns="45719" rIns="45719"/>
          <a:lstStyle/>
          <a:p/>
        </p:txBody>
      </p:sp>
      <p:grpSp>
        <p:nvGrpSpPr>
          <p:cNvPr id="393" name="object 16"/>
          <p:cNvGrpSpPr/>
          <p:nvPr/>
        </p:nvGrpSpPr>
        <p:grpSpPr>
          <a:xfrm>
            <a:off x="13209863" y="4"/>
            <a:ext cx="5078136" cy="924575"/>
            <a:chOff x="0" y="0"/>
            <a:chExt cx="5078134" cy="924573"/>
          </a:xfrm>
        </p:grpSpPr>
        <p:sp>
          <p:nvSpPr>
            <p:cNvPr id="391" name="Shape"/>
            <p:cNvSpPr/>
            <p:nvPr/>
          </p:nvSpPr>
          <p:spPr>
            <a:xfrm>
              <a:off x="0" y="0"/>
              <a:ext cx="1970030" cy="551014"/>
            </a:xfrm>
            <a:custGeom>
              <a:avLst/>
              <a:gdLst/>
              <a:ahLst/>
              <a:cxnLst>
                <a:cxn ang="0">
                  <a:pos x="wd2" y="hd2"/>
                </a:cxn>
                <a:cxn ang="5400000">
                  <a:pos x="wd2" y="hd2"/>
                </a:cxn>
                <a:cxn ang="10800000">
                  <a:pos x="wd2" y="hd2"/>
                </a:cxn>
                <a:cxn ang="16200000">
                  <a:pos x="wd2" y="hd2"/>
                </a:cxn>
              </a:cxnLst>
              <a:rect l="0" t="0" r="r" b="b"/>
              <a:pathLst>
                <a:path w="21600" h="21600" extrusionOk="0">
                  <a:moveTo>
                    <a:pt x="21371" y="21600"/>
                  </a:moveTo>
                  <a:lnTo>
                    <a:pt x="21600" y="21600"/>
                  </a:lnTo>
                  <a:lnTo>
                    <a:pt x="17228" y="61"/>
                  </a:lnTo>
                  <a:lnTo>
                    <a:pt x="17241" y="0"/>
                  </a:lnTo>
                  <a:lnTo>
                    <a:pt x="0" y="0"/>
                  </a:lnTo>
                  <a:lnTo>
                    <a:pt x="0" y="345"/>
                  </a:lnTo>
                  <a:lnTo>
                    <a:pt x="17049" y="345"/>
                  </a:lnTo>
                  <a:lnTo>
                    <a:pt x="21371" y="21600"/>
                  </a:lnTo>
                  <a:close/>
                </a:path>
              </a:pathLst>
            </a:custGeom>
            <a:solidFill>
              <a:srgbClr val="000000">
                <a:alpha val="68629"/>
              </a:srgbClr>
            </a:solidFill>
            <a:ln w="12700" cap="flat">
              <a:noFill/>
              <a:miter lim="400000"/>
            </a:ln>
            <a:effectLst/>
          </p:spPr>
          <p:txBody>
            <a:bodyPr wrap="square" lIns="45719" tIns="45719" rIns="45719" bIns="45719" numCol="1" anchor="t">
              <a:noAutofit/>
            </a:bodyPr>
            <a:lstStyle/>
            <a:p/>
          </p:txBody>
        </p:sp>
        <p:sp>
          <p:nvSpPr>
            <p:cNvPr id="392" name="Shape"/>
            <p:cNvSpPr/>
            <p:nvPr/>
          </p:nvSpPr>
          <p:spPr>
            <a:xfrm>
              <a:off x="1949104" y="193774"/>
              <a:ext cx="3129031" cy="730800"/>
            </a:xfrm>
            <a:custGeom>
              <a:avLst/>
              <a:gdLst/>
              <a:ahLst/>
              <a:cxnLst>
                <a:cxn ang="0">
                  <a:pos x="wd2" y="hd2"/>
                </a:cxn>
                <a:cxn ang="5400000">
                  <a:pos x="wd2" y="hd2"/>
                </a:cxn>
                <a:cxn ang="10800000">
                  <a:pos x="wd2" y="hd2"/>
                </a:cxn>
                <a:cxn ang="16200000">
                  <a:pos x="wd2" y="hd2"/>
                </a:cxn>
              </a:cxnLst>
              <a:rect l="0" t="0" r="r" b="b"/>
              <a:pathLst>
                <a:path w="21600" h="21600" extrusionOk="0">
                  <a:moveTo>
                    <a:pt x="14907" y="21600"/>
                  </a:moveTo>
                  <a:lnTo>
                    <a:pt x="21600" y="21600"/>
                  </a:lnTo>
                  <a:lnTo>
                    <a:pt x="21600" y="21118"/>
                  </a:lnTo>
                  <a:lnTo>
                    <a:pt x="14957" y="21118"/>
                  </a:lnTo>
                  <a:lnTo>
                    <a:pt x="12443" y="10827"/>
                  </a:lnTo>
                  <a:lnTo>
                    <a:pt x="14957" y="536"/>
                  </a:lnTo>
                  <a:lnTo>
                    <a:pt x="21600" y="536"/>
                  </a:lnTo>
                  <a:lnTo>
                    <a:pt x="21600" y="0"/>
                  </a:lnTo>
                  <a:lnTo>
                    <a:pt x="14907" y="0"/>
                  </a:lnTo>
                  <a:lnTo>
                    <a:pt x="12343" y="10559"/>
                  </a:lnTo>
                  <a:lnTo>
                    <a:pt x="0" y="10559"/>
                  </a:lnTo>
                  <a:lnTo>
                    <a:pt x="82" y="11041"/>
                  </a:lnTo>
                  <a:lnTo>
                    <a:pt x="12343" y="11041"/>
                  </a:lnTo>
                  <a:lnTo>
                    <a:pt x="14907" y="21600"/>
                  </a:lnTo>
                  <a:close/>
                </a:path>
              </a:pathLst>
            </a:custGeom>
            <a:solidFill>
              <a:srgbClr val="000000">
                <a:alpha val="68629"/>
              </a:srgbClr>
            </a:solidFill>
            <a:ln w="12700" cap="flat">
              <a:noFill/>
              <a:miter lim="400000"/>
            </a:ln>
            <a:effectLst/>
          </p:spPr>
          <p:txBody>
            <a:bodyPr wrap="square" lIns="45719" tIns="45719" rIns="45719" bIns="45719" numCol="1" anchor="t">
              <a:noAutofit/>
            </a:bodyPr>
            <a:lstStyle/>
            <a:p/>
          </p:txBody>
        </p:sp>
      </p:grpSp>
      <p:grpSp>
        <p:nvGrpSpPr>
          <p:cNvPr id="396" name="object 17"/>
          <p:cNvGrpSpPr/>
          <p:nvPr/>
        </p:nvGrpSpPr>
        <p:grpSpPr>
          <a:xfrm>
            <a:off x="-1" y="9"/>
            <a:ext cx="5078079" cy="924575"/>
            <a:chOff x="0" y="5"/>
            <a:chExt cx="5078077" cy="924573"/>
          </a:xfrm>
        </p:grpSpPr>
        <p:sp>
          <p:nvSpPr>
            <p:cNvPr id="394" name="Shape"/>
            <p:cNvSpPr/>
            <p:nvPr/>
          </p:nvSpPr>
          <p:spPr>
            <a:xfrm>
              <a:off x="3108047" y="5"/>
              <a:ext cx="1970031" cy="551014"/>
            </a:xfrm>
            <a:custGeom>
              <a:avLst/>
              <a:gdLst/>
              <a:ahLst/>
              <a:cxnLst>
                <a:cxn ang="0">
                  <a:pos x="wd2" y="hd2"/>
                </a:cxn>
                <a:cxn ang="5400000">
                  <a:pos x="wd2" y="hd2"/>
                </a:cxn>
                <a:cxn ang="10800000">
                  <a:pos x="wd2" y="hd2"/>
                </a:cxn>
                <a:cxn ang="16200000">
                  <a:pos x="wd2" y="hd2"/>
                </a:cxn>
              </a:cxnLst>
              <a:rect l="0" t="0" r="r" b="b"/>
              <a:pathLst>
                <a:path w="21600" h="21600" extrusionOk="0">
                  <a:moveTo>
                    <a:pt x="229" y="21600"/>
                  </a:moveTo>
                  <a:lnTo>
                    <a:pt x="0" y="21600"/>
                  </a:lnTo>
                  <a:lnTo>
                    <a:pt x="4372" y="61"/>
                  </a:lnTo>
                  <a:lnTo>
                    <a:pt x="4359" y="0"/>
                  </a:lnTo>
                  <a:lnTo>
                    <a:pt x="21600" y="0"/>
                  </a:lnTo>
                  <a:lnTo>
                    <a:pt x="21600" y="345"/>
                  </a:lnTo>
                  <a:lnTo>
                    <a:pt x="4551" y="345"/>
                  </a:lnTo>
                  <a:lnTo>
                    <a:pt x="229" y="21600"/>
                  </a:lnTo>
                  <a:close/>
                </a:path>
              </a:pathLst>
            </a:custGeom>
            <a:solidFill>
              <a:srgbClr val="000000">
                <a:alpha val="68629"/>
              </a:srgbClr>
            </a:solidFill>
            <a:ln w="12700" cap="flat">
              <a:noFill/>
              <a:miter lim="400000"/>
            </a:ln>
            <a:effectLst/>
          </p:spPr>
          <p:txBody>
            <a:bodyPr wrap="square" lIns="45719" tIns="45719" rIns="45719" bIns="45719" numCol="1" anchor="t">
              <a:noAutofit/>
            </a:bodyPr>
            <a:lstStyle/>
            <a:p/>
          </p:txBody>
        </p:sp>
        <p:sp>
          <p:nvSpPr>
            <p:cNvPr id="395" name="Shape"/>
            <p:cNvSpPr/>
            <p:nvPr/>
          </p:nvSpPr>
          <p:spPr>
            <a:xfrm>
              <a:off x="-1" y="193779"/>
              <a:ext cx="3128973" cy="730800"/>
            </a:xfrm>
            <a:custGeom>
              <a:avLst/>
              <a:gdLst/>
              <a:ahLst/>
              <a:cxnLst>
                <a:cxn ang="0">
                  <a:pos x="wd2" y="hd2"/>
                </a:cxn>
                <a:cxn ang="5400000">
                  <a:pos x="wd2" y="hd2"/>
                </a:cxn>
                <a:cxn ang="10800000">
                  <a:pos x="wd2" y="hd2"/>
                </a:cxn>
                <a:cxn ang="16200000">
                  <a:pos x="wd2" y="hd2"/>
                </a:cxn>
              </a:cxnLst>
              <a:rect l="0" t="0" r="r" b="b"/>
              <a:pathLst>
                <a:path w="21600" h="21600" extrusionOk="0">
                  <a:moveTo>
                    <a:pt x="6692" y="21600"/>
                  </a:moveTo>
                  <a:lnTo>
                    <a:pt x="0" y="21600"/>
                  </a:lnTo>
                  <a:lnTo>
                    <a:pt x="0" y="21118"/>
                  </a:lnTo>
                  <a:lnTo>
                    <a:pt x="6642" y="21118"/>
                  </a:lnTo>
                  <a:lnTo>
                    <a:pt x="9157" y="10827"/>
                  </a:lnTo>
                  <a:lnTo>
                    <a:pt x="6642" y="536"/>
                  </a:lnTo>
                  <a:lnTo>
                    <a:pt x="0" y="536"/>
                  </a:lnTo>
                  <a:lnTo>
                    <a:pt x="0" y="0"/>
                  </a:lnTo>
                  <a:lnTo>
                    <a:pt x="6692" y="0"/>
                  </a:lnTo>
                  <a:lnTo>
                    <a:pt x="9257" y="10559"/>
                  </a:lnTo>
                  <a:lnTo>
                    <a:pt x="21600" y="10559"/>
                  </a:lnTo>
                  <a:lnTo>
                    <a:pt x="21518" y="11041"/>
                  </a:lnTo>
                  <a:lnTo>
                    <a:pt x="9257" y="11041"/>
                  </a:lnTo>
                  <a:lnTo>
                    <a:pt x="6692" y="21600"/>
                  </a:lnTo>
                  <a:close/>
                </a:path>
              </a:pathLst>
            </a:custGeom>
            <a:solidFill>
              <a:srgbClr val="000000">
                <a:alpha val="68629"/>
              </a:srgbClr>
            </a:solidFill>
            <a:ln w="12700" cap="flat">
              <a:noFill/>
              <a:miter lim="400000"/>
            </a:ln>
            <a:effectLst/>
          </p:spPr>
          <p:txBody>
            <a:bodyPr wrap="square" lIns="45719" tIns="45719" rIns="45719" bIns="45719" numCol="1" anchor="t">
              <a:noAutofit/>
            </a:bodyPr>
            <a:lstStyle/>
            <a:p/>
          </p:txBody>
        </p:sp>
      </p:grpSp>
      <p:sp>
        <p:nvSpPr>
          <p:cNvPr id="397" name="object 18"/>
          <p:cNvSpPr txBox="1">
            <a:spLocks noGrp="1"/>
          </p:cNvSpPr>
          <p:nvPr>
            <p:ph type="title"/>
          </p:nvPr>
        </p:nvSpPr>
        <p:spPr>
          <a:xfrm>
            <a:off x="3342983" y="761738"/>
            <a:ext cx="11677651" cy="1828801"/>
          </a:xfrm>
          <a:prstGeom prst="rect">
            <a:avLst/>
          </a:prstGeom>
          <a:solidFill>
            <a:srgbClr val="002629"/>
          </a:solidFill>
        </p:spPr>
        <p:txBody>
          <a:bodyPr/>
          <a:lstStyle>
            <a:lvl1pPr marR="67945" algn="ctr">
              <a:spcBef>
                <a:spcPts val="2200"/>
              </a:spcBef>
              <a:defRPr sz="7600" spc="200"/>
            </a:lvl1pPr>
          </a:lstStyle>
          <a:p>
            <a:r>
              <a:t>Applications</a:t>
            </a:r>
          </a:p>
        </p:txBody>
      </p:sp>
      <p:sp>
        <p:nvSpPr>
          <p:cNvPr id="398" name="object 19"/>
          <p:cNvSpPr txBox="1"/>
          <p:nvPr/>
        </p:nvSpPr>
        <p:spPr>
          <a:xfrm>
            <a:off x="5850548" y="5251496"/>
            <a:ext cx="6586857" cy="892175"/>
          </a:xfrm>
          <a:prstGeom prst="rect">
            <a:avLst/>
          </a:prstGeom>
          <a:ln w="12700">
            <a:miter lim="400000"/>
          </a:ln>
        </p:spPr>
        <p:txBody>
          <a:bodyPr lIns="0" tIns="0" rIns="0" bIns="0">
            <a:spAutoFit/>
          </a:bodyPr>
          <a:lstStyle/>
          <a:p>
            <a:pPr marL="457200" indent="-457200" algn="ctr">
              <a:buFont typeface="Arial" panose="020B0604020202090204" pitchFamily="34" charset="0"/>
              <a:buChar char="•"/>
              <a:defRPr sz="2900" b="1" spc="145">
                <a:latin typeface="Tahoma" panose="020B0604030504040204"/>
                <a:ea typeface="Tahoma" panose="020B0604030504040204"/>
                <a:cs typeface="Tahoma" panose="020B0604030504040204"/>
                <a:sym typeface="Tahoma" panose="020B0604030504040204"/>
              </a:defRPr>
            </a:pPr>
            <a:r>
              <a:rPr smtClean="0"/>
              <a:t>A</a:t>
            </a:r>
            <a:r>
              <a:rPr lang="en-US" spc="-25" dirty="0" err="1" smtClean="0"/>
              <a:t>griculture</a:t>
            </a:r>
            <a:r>
              <a:rPr lang="en-US" spc="-25" dirty="0" smtClean="0"/>
              <a:t> purpose</a:t>
            </a:r>
            <a:endParaRPr lang="en-US" spc="-25" dirty="0" smtClean="0"/>
          </a:p>
          <a:p>
            <a:pPr marL="457200" indent="-457200" algn="ctr">
              <a:defRPr sz="2900" b="1" spc="145">
                <a:latin typeface="Tahoma" panose="020B0604030504040204"/>
                <a:ea typeface="Tahoma" panose="020B0604030504040204"/>
                <a:cs typeface="Tahoma" panose="020B0604030504040204"/>
                <a:sym typeface="Tahoma" panose="020B0604030504040204"/>
              </a:defRPr>
            </a:pPr>
            <a:endParaRPr spc="35"/>
          </a:p>
        </p:txBody>
      </p:sp>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1" name="object 2"/>
          <p:cNvSpPr/>
          <p:nvPr/>
        </p:nvSpPr>
        <p:spPr>
          <a:xfrm>
            <a:off x="4572000" y="408622"/>
            <a:ext cx="9305925" cy="1323975"/>
          </a:xfrm>
          <a:prstGeom prst="rect">
            <a:avLst/>
          </a:prstGeom>
          <a:solidFill>
            <a:srgbClr val="002629"/>
          </a:solidFill>
          <a:ln w="12700">
            <a:miter lim="400000"/>
          </a:ln>
        </p:spPr>
        <p:txBody>
          <a:bodyPr lIns="45719" rIns="45719"/>
          <a:lstStyle/>
          <a:p/>
        </p:txBody>
      </p:sp>
      <p:sp>
        <p:nvSpPr>
          <p:cNvPr id="442" name="object 3"/>
          <p:cNvSpPr txBox="1">
            <a:spLocks noGrp="1"/>
          </p:cNvSpPr>
          <p:nvPr>
            <p:ph type="title"/>
          </p:nvPr>
        </p:nvSpPr>
        <p:spPr>
          <a:xfrm>
            <a:off x="6451570" y="388969"/>
            <a:ext cx="5629276" cy="1183640"/>
          </a:xfrm>
          <a:prstGeom prst="rect">
            <a:avLst/>
          </a:prstGeom>
        </p:spPr>
        <p:txBody>
          <a:bodyPr/>
          <a:lstStyle>
            <a:lvl1pPr indent="12700">
              <a:spcBef>
                <a:spcPts val="100"/>
              </a:spcBef>
              <a:defRPr sz="7600" spc="100"/>
            </a:lvl1pPr>
          </a:lstStyle>
          <a:p>
            <a:r>
              <a:t>References</a:t>
            </a:r>
          </a:p>
        </p:txBody>
      </p:sp>
      <p:grpSp>
        <p:nvGrpSpPr>
          <p:cNvPr id="445" name="object 4"/>
          <p:cNvGrpSpPr/>
          <p:nvPr/>
        </p:nvGrpSpPr>
        <p:grpSpPr>
          <a:xfrm>
            <a:off x="96545" y="9260227"/>
            <a:ext cx="6423261" cy="1026771"/>
            <a:chOff x="0" y="0"/>
            <a:chExt cx="6423260" cy="1026770"/>
          </a:xfrm>
        </p:grpSpPr>
        <p:sp>
          <p:nvSpPr>
            <p:cNvPr id="443" name="Shape"/>
            <p:cNvSpPr/>
            <p:nvPr/>
          </p:nvSpPr>
          <p:spPr>
            <a:xfrm>
              <a:off x="0" y="0"/>
              <a:ext cx="6096420" cy="1026771"/>
            </a:xfrm>
            <a:custGeom>
              <a:avLst/>
              <a:gdLst/>
              <a:ahLst/>
              <a:cxnLst>
                <a:cxn ang="0">
                  <a:pos x="wd2" y="hd2"/>
                </a:cxn>
                <a:cxn ang="5400000">
                  <a:pos x="wd2" y="hd2"/>
                </a:cxn>
                <a:cxn ang="10800000">
                  <a:pos x="wd2" y="hd2"/>
                </a:cxn>
                <a:cxn ang="16200000">
                  <a:pos x="wd2" y="hd2"/>
                </a:cxn>
              </a:cxnLst>
              <a:rect l="0" t="0" r="r" b="b"/>
              <a:pathLst>
                <a:path w="21600" h="21600" extrusionOk="0">
                  <a:moveTo>
                    <a:pt x="9753" y="0"/>
                  </a:moveTo>
                  <a:lnTo>
                    <a:pt x="0" y="0"/>
                  </a:lnTo>
                  <a:lnTo>
                    <a:pt x="0" y="531"/>
                  </a:lnTo>
                  <a:lnTo>
                    <a:pt x="9714" y="531"/>
                  </a:lnTo>
                  <a:lnTo>
                    <a:pt x="11712" y="11857"/>
                  </a:lnTo>
                  <a:lnTo>
                    <a:pt x="9993" y="21600"/>
                  </a:lnTo>
                  <a:lnTo>
                    <a:pt x="10135" y="21600"/>
                  </a:lnTo>
                  <a:lnTo>
                    <a:pt x="11792" y="12152"/>
                  </a:lnTo>
                  <a:lnTo>
                    <a:pt x="21600" y="12152"/>
                  </a:lnTo>
                  <a:lnTo>
                    <a:pt x="21535" y="11621"/>
                  </a:lnTo>
                  <a:lnTo>
                    <a:pt x="11792" y="11621"/>
                  </a:lnTo>
                  <a:lnTo>
                    <a:pt x="9753" y="0"/>
                  </a:lnTo>
                  <a:close/>
                </a:path>
              </a:pathLst>
            </a:custGeom>
            <a:solidFill>
              <a:srgbClr val="000000">
                <a:alpha val="68629"/>
              </a:srgbClr>
            </a:solidFill>
            <a:ln w="12700" cap="flat">
              <a:noFill/>
              <a:miter lim="400000"/>
            </a:ln>
            <a:effectLst/>
          </p:spPr>
          <p:txBody>
            <a:bodyPr wrap="square" lIns="45719" tIns="45719" rIns="45719" bIns="45719" numCol="1" anchor="t">
              <a:noAutofit/>
            </a:bodyPr>
            <a:lstStyle/>
            <a:p/>
          </p:txBody>
        </p:sp>
        <p:sp>
          <p:nvSpPr>
            <p:cNvPr id="444" name="Shape"/>
            <p:cNvSpPr/>
            <p:nvPr/>
          </p:nvSpPr>
          <p:spPr>
            <a:xfrm>
              <a:off x="6064021" y="577668"/>
              <a:ext cx="359240" cy="449102"/>
            </a:xfrm>
            <a:custGeom>
              <a:avLst/>
              <a:gdLst/>
              <a:ahLst/>
              <a:cxnLst>
                <a:cxn ang="0">
                  <a:pos x="wd2" y="hd2"/>
                </a:cxn>
                <a:cxn ang="5400000">
                  <a:pos x="wd2" y="hd2"/>
                </a:cxn>
                <a:cxn ang="10800000">
                  <a:pos x="wd2" y="hd2"/>
                </a:cxn>
                <a:cxn ang="16200000">
                  <a:pos x="wd2" y="hd2"/>
                </a:cxn>
              </a:cxnLst>
              <a:rect l="0" t="0" r="r" b="b"/>
              <a:pathLst>
                <a:path w="21600" h="21600" extrusionOk="0">
                  <a:moveTo>
                    <a:pt x="1948" y="0"/>
                  </a:moveTo>
                  <a:lnTo>
                    <a:pt x="0" y="0"/>
                  </a:lnTo>
                  <a:lnTo>
                    <a:pt x="19620" y="21600"/>
                  </a:lnTo>
                  <a:lnTo>
                    <a:pt x="21600" y="21600"/>
                  </a:lnTo>
                  <a:lnTo>
                    <a:pt x="1948" y="0"/>
                  </a:lnTo>
                  <a:close/>
                </a:path>
              </a:pathLst>
            </a:custGeom>
            <a:solidFill>
              <a:srgbClr val="000000">
                <a:alpha val="68629"/>
              </a:srgbClr>
            </a:solidFill>
            <a:ln w="12700" cap="flat">
              <a:noFill/>
              <a:miter lim="400000"/>
            </a:ln>
            <a:effectLst/>
          </p:spPr>
          <p:txBody>
            <a:bodyPr wrap="square" lIns="45719" tIns="45719" rIns="45719" bIns="45719" numCol="1" anchor="t">
              <a:noAutofit/>
            </a:bodyPr>
            <a:lstStyle/>
            <a:p/>
          </p:txBody>
        </p:sp>
      </p:grpSp>
      <p:grpSp>
        <p:nvGrpSpPr>
          <p:cNvPr id="448" name="object 5"/>
          <p:cNvGrpSpPr/>
          <p:nvPr/>
        </p:nvGrpSpPr>
        <p:grpSpPr>
          <a:xfrm>
            <a:off x="11848465" y="9260227"/>
            <a:ext cx="6424670" cy="1026771"/>
            <a:chOff x="0" y="0"/>
            <a:chExt cx="6424668" cy="1026770"/>
          </a:xfrm>
        </p:grpSpPr>
        <p:sp>
          <p:nvSpPr>
            <p:cNvPr id="446" name="Shape"/>
            <p:cNvSpPr/>
            <p:nvPr/>
          </p:nvSpPr>
          <p:spPr>
            <a:xfrm>
              <a:off x="328247" y="0"/>
              <a:ext cx="6096422" cy="1026771"/>
            </a:xfrm>
            <a:custGeom>
              <a:avLst/>
              <a:gdLst/>
              <a:ahLst/>
              <a:cxnLst>
                <a:cxn ang="0">
                  <a:pos x="wd2" y="hd2"/>
                </a:cxn>
                <a:cxn ang="5400000">
                  <a:pos x="wd2" y="hd2"/>
                </a:cxn>
                <a:cxn ang="10800000">
                  <a:pos x="wd2" y="hd2"/>
                </a:cxn>
                <a:cxn ang="16200000">
                  <a:pos x="wd2" y="hd2"/>
                </a:cxn>
              </a:cxnLst>
              <a:rect l="0" t="0" r="r" b="b"/>
              <a:pathLst>
                <a:path w="21600" h="21600" extrusionOk="0">
                  <a:moveTo>
                    <a:pt x="11473" y="21600"/>
                  </a:moveTo>
                  <a:lnTo>
                    <a:pt x="11604" y="21600"/>
                  </a:lnTo>
                  <a:lnTo>
                    <a:pt x="9888" y="11876"/>
                  </a:lnTo>
                  <a:lnTo>
                    <a:pt x="11886" y="490"/>
                  </a:lnTo>
                  <a:lnTo>
                    <a:pt x="21600" y="490"/>
                  </a:lnTo>
                  <a:lnTo>
                    <a:pt x="21600" y="0"/>
                  </a:lnTo>
                  <a:lnTo>
                    <a:pt x="11840" y="0"/>
                  </a:lnTo>
                  <a:lnTo>
                    <a:pt x="9808" y="11581"/>
                  </a:lnTo>
                  <a:lnTo>
                    <a:pt x="65" y="11581"/>
                  </a:lnTo>
                  <a:lnTo>
                    <a:pt x="0" y="12112"/>
                  </a:lnTo>
                  <a:lnTo>
                    <a:pt x="9808" y="12112"/>
                  </a:lnTo>
                  <a:lnTo>
                    <a:pt x="11473" y="21600"/>
                  </a:lnTo>
                  <a:close/>
                </a:path>
              </a:pathLst>
            </a:custGeom>
            <a:solidFill>
              <a:srgbClr val="000000">
                <a:alpha val="68629"/>
              </a:srgbClr>
            </a:solidFill>
            <a:ln w="12700" cap="flat">
              <a:noFill/>
              <a:miter lim="400000"/>
            </a:ln>
            <a:effectLst/>
          </p:spPr>
          <p:txBody>
            <a:bodyPr wrap="square" lIns="45719" tIns="45719" rIns="45719" bIns="45719" numCol="1" anchor="t">
              <a:noAutofit/>
            </a:bodyPr>
            <a:lstStyle/>
            <a:p/>
          </p:txBody>
        </p:sp>
        <p:sp>
          <p:nvSpPr>
            <p:cNvPr id="447" name="Shape"/>
            <p:cNvSpPr/>
            <p:nvPr/>
          </p:nvSpPr>
          <p:spPr>
            <a:xfrm>
              <a:off x="0" y="575733"/>
              <a:ext cx="360647" cy="451037"/>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037" y="21600"/>
                  </a:lnTo>
                  <a:lnTo>
                    <a:pt x="21600" y="0"/>
                  </a:lnTo>
                  <a:lnTo>
                    <a:pt x="19660" y="0"/>
                  </a:lnTo>
                  <a:lnTo>
                    <a:pt x="0" y="21600"/>
                  </a:lnTo>
                  <a:close/>
                </a:path>
              </a:pathLst>
            </a:custGeom>
            <a:solidFill>
              <a:srgbClr val="000000">
                <a:alpha val="68629"/>
              </a:srgbClr>
            </a:solidFill>
            <a:ln w="12700" cap="flat">
              <a:noFill/>
              <a:miter lim="400000"/>
            </a:ln>
            <a:effectLst/>
          </p:spPr>
          <p:txBody>
            <a:bodyPr wrap="square" lIns="45719" tIns="45719" rIns="45719" bIns="45719" numCol="1" anchor="t">
              <a:noAutofit/>
            </a:bodyPr>
            <a:lstStyle/>
            <a:p/>
          </p:txBody>
        </p:sp>
      </p:grpSp>
      <p:sp>
        <p:nvSpPr>
          <p:cNvPr id="450" name="object 7"/>
          <p:cNvSpPr txBox="1"/>
          <p:nvPr/>
        </p:nvSpPr>
        <p:spPr>
          <a:xfrm>
            <a:off x="1310360" y="2138848"/>
            <a:ext cx="16390621" cy="5569585"/>
          </a:xfrm>
          <a:prstGeom prst="rect">
            <a:avLst/>
          </a:prstGeom>
          <a:ln w="12700">
            <a:miter lim="400000"/>
          </a:ln>
        </p:spPr>
        <p:txBody>
          <a:bodyPr lIns="0" tIns="0" rIns="0" bIns="0">
            <a:spAutoFit/>
          </a:bodyPr>
          <a:lstStyle/>
          <a:p>
            <a:pPr marL="342900" marR="379095" indent="-342900">
              <a:lnSpc>
                <a:spcPct val="115000"/>
              </a:lnSpc>
              <a:spcBef>
                <a:spcPts val="100"/>
              </a:spcBef>
              <a:buFont typeface="Arial" panose="020B0604020202090204" pitchFamily="34" charset="0"/>
              <a:buChar char="•"/>
              <a:defRPr sz="2400" spc="-100">
                <a:latin typeface="Lucida Sans Unicode"/>
                <a:ea typeface="Lucida Sans Unicode"/>
                <a:cs typeface="Lucida Sans Unicode"/>
                <a:sym typeface="Lucida Sans Unicode"/>
              </a:defRPr>
            </a:pPr>
            <a:r>
              <a:t>[</a:t>
            </a:r>
            <a:r>
              <a:rPr b="1"/>
              <a:t>1]Sachin D. Khirade, A.B Patil, “Plant Disease Detection Using Image Processing”, International Conference on Computing Communication Control and Automation”, 2015. </a:t>
            </a:r>
            <a:endParaRPr b="1"/>
          </a:p>
          <a:p>
            <a:pPr marL="342900" marR="379095" indent="-342900">
              <a:lnSpc>
                <a:spcPct val="115000"/>
              </a:lnSpc>
              <a:spcBef>
                <a:spcPts val="100"/>
              </a:spcBef>
              <a:buFont typeface="Arial" panose="020B0604020202090204" pitchFamily="34" charset="0"/>
              <a:buChar char="•"/>
              <a:defRPr sz="2400" spc="-100">
                <a:latin typeface="Lucida Sans Unicode"/>
                <a:ea typeface="Lucida Sans Unicode"/>
                <a:cs typeface="Lucida Sans Unicode"/>
                <a:sym typeface="Lucida Sans Unicode"/>
              </a:defRPr>
            </a:pPr>
            <a:r>
              <a:rPr b="1"/>
              <a:t>[2]Prof. Sanjay B. Dhaygude, Mr.Nitin P.Kumbhar, “Agricultural plant Leaf Disease Detection Using Image Processing”, International Journal of Advanced Research in Electrical, Electronics and Instrumentation Engineering Vol. 2, Issue 1, January 2013.</a:t>
            </a:r>
            <a:endParaRPr b="1"/>
          </a:p>
          <a:p>
            <a:pPr marL="342900" marR="379095" indent="-342900">
              <a:lnSpc>
                <a:spcPct val="115000"/>
              </a:lnSpc>
              <a:spcBef>
                <a:spcPts val="100"/>
              </a:spcBef>
              <a:buFont typeface="Arial" panose="020B0604020202090204" pitchFamily="34" charset="0"/>
              <a:buChar char="•"/>
              <a:defRPr sz="2400" spc="-100">
                <a:latin typeface="Lucida Sans Unicode"/>
                <a:ea typeface="Lucida Sans Unicode"/>
                <a:cs typeface="Lucida Sans Unicode"/>
                <a:sym typeface="Lucida Sans Unicode"/>
              </a:defRPr>
            </a:pPr>
            <a:r>
              <a:rPr b="1"/>
              <a:t>[3]Amandeep Singh ,Maninder Lal Singh, “Automated Color Prediction of Paddy Crop Leaf using Image Processing”, International Conference on Technological Innovations in ICT for Agriculture and Rural Development (TIAR 2015), 2015.</a:t>
            </a:r>
            <a:endParaRPr b="1"/>
          </a:p>
          <a:p>
            <a:pPr marL="342900" marR="379095" indent="-342900">
              <a:lnSpc>
                <a:spcPct val="115000"/>
              </a:lnSpc>
              <a:spcBef>
                <a:spcPts val="100"/>
              </a:spcBef>
              <a:buFont typeface="Arial" panose="020B0604020202090204" pitchFamily="34" charset="0"/>
              <a:buChar char="•"/>
              <a:defRPr sz="2400" spc="-100">
                <a:latin typeface="Lucida Sans Unicode"/>
                <a:ea typeface="Lucida Sans Unicode"/>
                <a:cs typeface="Lucida Sans Unicode"/>
                <a:sym typeface="Lucida Sans Unicode"/>
              </a:defRPr>
            </a:pPr>
            <a:r>
              <a:rPr b="1"/>
              <a:t>[4]M.Malathi, K.Aruli , S.Mohamed Nizar, A.Sagaya Selvaraj, “A Survey on Plant Leaf Disease Detection Using Image Processing Techniques”,International Research Journal of Engineering and Technology (IRJET),Volume: 02 Issue: 09, Dec 2015.</a:t>
            </a:r>
            <a:endParaRPr b="1"/>
          </a:p>
          <a:p>
            <a:pPr marL="342900" marR="379095" indent="-342900">
              <a:lnSpc>
                <a:spcPct val="115000"/>
              </a:lnSpc>
              <a:spcBef>
                <a:spcPts val="100"/>
              </a:spcBef>
              <a:buFont typeface="Arial" panose="020B0604020202090204" pitchFamily="34" charset="0"/>
              <a:buChar char="•"/>
              <a:defRPr sz="2400" spc="-100">
                <a:latin typeface="Lucida Sans Unicode"/>
                <a:ea typeface="Lucida Sans Unicode"/>
                <a:cs typeface="Lucida Sans Unicode"/>
                <a:sym typeface="Lucida Sans Unicode"/>
              </a:defRPr>
            </a:pPr>
            <a:r>
              <a:rPr b="1"/>
              <a:t>[5]MalvikaRanjan, Manasi Rajiv Weginwar, NehaJoshi, Prof.A.B. Ingole, “detection and classification of leaf disease using artificial neural network”, International Journal of Technical Research and Applications, 2015.</a:t>
            </a:r>
            <a:endParaRPr b="1"/>
          </a:p>
        </p:txBody>
      </p:sp>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5" name="object 2"/>
          <p:cNvSpPr/>
          <p:nvPr/>
        </p:nvSpPr>
        <p:spPr>
          <a:xfrm>
            <a:off x="-1" y="5773256"/>
            <a:ext cx="1927389" cy="4513743"/>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0" y="932"/>
                </a:lnTo>
                <a:lnTo>
                  <a:pt x="7400" y="0"/>
                </a:lnTo>
                <a:lnTo>
                  <a:pt x="21600" y="20547"/>
                </a:lnTo>
                <a:lnTo>
                  <a:pt x="13243" y="21600"/>
                </a:lnTo>
                <a:lnTo>
                  <a:pt x="0" y="21600"/>
                </a:lnTo>
                <a:close/>
              </a:path>
            </a:pathLst>
          </a:custGeom>
          <a:solidFill>
            <a:srgbClr val="002629"/>
          </a:solidFill>
          <a:ln w="12700">
            <a:miter lim="400000"/>
          </a:ln>
        </p:spPr>
        <p:txBody>
          <a:bodyPr lIns="45719" rIns="45719"/>
          <a:lstStyle/>
          <a:p/>
        </p:txBody>
      </p:sp>
      <p:sp>
        <p:nvSpPr>
          <p:cNvPr id="456" name="object 3"/>
          <p:cNvSpPr/>
          <p:nvPr/>
        </p:nvSpPr>
        <p:spPr>
          <a:xfrm>
            <a:off x="15603779" y="-1"/>
            <a:ext cx="2684221" cy="3099556"/>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17516"/>
                </a:lnTo>
                <a:lnTo>
                  <a:pt x="4416" y="0"/>
                </a:lnTo>
                <a:lnTo>
                  <a:pt x="21600" y="0"/>
                </a:lnTo>
                <a:lnTo>
                  <a:pt x="21600" y="21600"/>
                </a:lnTo>
                <a:close/>
              </a:path>
            </a:pathLst>
          </a:custGeom>
          <a:solidFill>
            <a:srgbClr val="002629"/>
          </a:solidFill>
          <a:ln w="12700">
            <a:miter lim="400000"/>
          </a:ln>
        </p:spPr>
        <p:txBody>
          <a:bodyPr lIns="45719" rIns="45719"/>
          <a:lstStyle/>
          <a:p/>
        </p:txBody>
      </p:sp>
      <p:sp>
        <p:nvSpPr>
          <p:cNvPr id="457" name="object 4"/>
          <p:cNvSpPr/>
          <p:nvPr/>
        </p:nvSpPr>
        <p:spPr>
          <a:xfrm>
            <a:off x="8776640" y="7083769"/>
            <a:ext cx="8485663" cy="3203230"/>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566" y="21600"/>
                </a:lnTo>
                <a:lnTo>
                  <a:pt x="0" y="4994"/>
                </a:lnTo>
                <a:lnTo>
                  <a:pt x="20863" y="0"/>
                </a:lnTo>
                <a:lnTo>
                  <a:pt x="21600" y="21600"/>
                </a:lnTo>
                <a:close/>
              </a:path>
            </a:pathLst>
          </a:custGeom>
          <a:solidFill>
            <a:srgbClr val="002629"/>
          </a:solidFill>
          <a:ln w="12700">
            <a:miter lim="400000"/>
          </a:ln>
        </p:spPr>
        <p:txBody>
          <a:bodyPr lIns="45719" rIns="45719"/>
          <a:lstStyle/>
          <a:p/>
        </p:txBody>
      </p:sp>
      <p:sp>
        <p:nvSpPr>
          <p:cNvPr id="458" name="object 5"/>
          <p:cNvSpPr/>
          <p:nvPr/>
        </p:nvSpPr>
        <p:spPr>
          <a:xfrm>
            <a:off x="-1" y="6074995"/>
            <a:ext cx="1625488" cy="4212005"/>
          </a:xfrm>
          <a:custGeom>
            <a:avLst/>
            <a:gdLst/>
            <a:ahLst/>
            <a:cxnLst>
              <a:cxn ang="0">
                <a:pos x="wd2" y="hd2"/>
              </a:cxn>
              <a:cxn ang="5400000">
                <a:pos x="wd2" y="hd2"/>
              </a:cxn>
              <a:cxn ang="10800000">
                <a:pos x="wd2" y="hd2"/>
              </a:cxn>
              <a:cxn ang="16200000">
                <a:pos x="wd2" y="hd2"/>
              </a:cxn>
            </a:cxnLst>
            <a:rect l="0" t="0" r="r" b="b"/>
            <a:pathLst>
              <a:path w="21600" h="21600" extrusionOk="0">
                <a:moveTo>
                  <a:pt x="0" y="750"/>
                </a:moveTo>
                <a:lnTo>
                  <a:pt x="6590" y="0"/>
                </a:lnTo>
                <a:lnTo>
                  <a:pt x="21600" y="19630"/>
                </a:lnTo>
                <a:lnTo>
                  <a:pt x="4299" y="21600"/>
                </a:lnTo>
                <a:lnTo>
                  <a:pt x="0" y="21600"/>
                </a:lnTo>
                <a:lnTo>
                  <a:pt x="0" y="21424"/>
                </a:lnTo>
                <a:lnTo>
                  <a:pt x="19546" y="19198"/>
                </a:lnTo>
                <a:lnTo>
                  <a:pt x="5482" y="806"/>
                </a:lnTo>
                <a:lnTo>
                  <a:pt x="0" y="1430"/>
                </a:lnTo>
                <a:lnTo>
                  <a:pt x="0" y="750"/>
                </a:lnTo>
                <a:close/>
              </a:path>
            </a:pathLst>
          </a:custGeom>
          <a:solidFill>
            <a:srgbClr val="FFFFFF"/>
          </a:solidFill>
          <a:ln w="12700">
            <a:miter lim="400000"/>
          </a:ln>
        </p:spPr>
        <p:txBody>
          <a:bodyPr lIns="45719" rIns="45719"/>
          <a:lstStyle/>
          <a:p/>
        </p:txBody>
      </p:sp>
      <p:sp>
        <p:nvSpPr>
          <p:cNvPr id="459" name="object 6"/>
          <p:cNvSpPr/>
          <p:nvPr/>
        </p:nvSpPr>
        <p:spPr>
          <a:xfrm>
            <a:off x="15865065" y="-1"/>
            <a:ext cx="2422934" cy="2876405"/>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17628"/>
                </a:lnTo>
                <a:lnTo>
                  <a:pt x="4569" y="0"/>
                </a:lnTo>
                <a:lnTo>
                  <a:pt x="5596" y="0"/>
                </a:lnTo>
                <a:lnTo>
                  <a:pt x="1199" y="16965"/>
                </a:lnTo>
                <a:lnTo>
                  <a:pt x="21600" y="20716"/>
                </a:lnTo>
                <a:lnTo>
                  <a:pt x="21600" y="21600"/>
                </a:lnTo>
                <a:close/>
              </a:path>
            </a:pathLst>
          </a:custGeom>
          <a:solidFill>
            <a:srgbClr val="FFFFFF"/>
          </a:solidFill>
          <a:ln w="12700">
            <a:miter lim="400000"/>
          </a:ln>
        </p:spPr>
        <p:txBody>
          <a:bodyPr lIns="45719" rIns="45719"/>
          <a:lstStyle/>
          <a:p/>
        </p:txBody>
      </p:sp>
      <p:sp>
        <p:nvSpPr>
          <p:cNvPr id="460" name="object 7"/>
          <p:cNvSpPr/>
          <p:nvPr/>
        </p:nvSpPr>
        <p:spPr>
          <a:xfrm>
            <a:off x="9257465" y="7569004"/>
            <a:ext cx="7559585" cy="2717996"/>
          </a:xfrm>
          <a:custGeom>
            <a:avLst/>
            <a:gdLst/>
            <a:ahLst/>
            <a:cxnLst>
              <a:cxn ang="0">
                <a:pos x="wd2" y="hd2"/>
              </a:cxn>
              <a:cxn ang="5400000">
                <a:pos x="wd2" y="hd2"/>
              </a:cxn>
              <a:cxn ang="10800000">
                <a:pos x="wd2" y="hd2"/>
              </a:cxn>
              <a:cxn ang="16200000">
                <a:pos x="wd2" y="hd2"/>
              </a:cxn>
            </a:cxnLst>
            <a:rect l="0" t="0" r="r" b="b"/>
            <a:pathLst>
              <a:path w="21600" h="21600" extrusionOk="0">
                <a:moveTo>
                  <a:pt x="531" y="21600"/>
                </a:moveTo>
                <a:lnTo>
                  <a:pt x="0" y="5252"/>
                </a:lnTo>
                <a:lnTo>
                  <a:pt x="20898" y="0"/>
                </a:lnTo>
                <a:lnTo>
                  <a:pt x="21600" y="21600"/>
                </a:lnTo>
                <a:lnTo>
                  <a:pt x="20943" y="21600"/>
                </a:lnTo>
                <a:lnTo>
                  <a:pt x="20305" y="1977"/>
                </a:lnTo>
                <a:lnTo>
                  <a:pt x="725" y="6898"/>
                </a:lnTo>
                <a:lnTo>
                  <a:pt x="1202" y="21600"/>
                </a:lnTo>
                <a:lnTo>
                  <a:pt x="531" y="21600"/>
                </a:lnTo>
                <a:close/>
              </a:path>
            </a:pathLst>
          </a:custGeom>
          <a:solidFill>
            <a:srgbClr val="FFFFFF"/>
          </a:solidFill>
          <a:ln w="12700">
            <a:miter lim="400000"/>
          </a:ln>
        </p:spPr>
        <p:txBody>
          <a:bodyPr lIns="45719" rIns="45719"/>
          <a:lstStyle/>
          <a:p/>
        </p:txBody>
      </p:sp>
      <p:sp>
        <p:nvSpPr>
          <p:cNvPr id="461" name="object 8"/>
          <p:cNvSpPr/>
          <p:nvPr/>
        </p:nvSpPr>
        <p:spPr>
          <a:xfrm>
            <a:off x="1037753" y="7808452"/>
            <a:ext cx="4093284" cy="2478548"/>
          </a:xfrm>
          <a:custGeom>
            <a:avLst/>
            <a:gdLst/>
            <a:ahLst/>
            <a:cxnLst>
              <a:cxn ang="0">
                <a:pos x="wd2" y="hd2"/>
              </a:cxn>
              <a:cxn ang="5400000">
                <a:pos x="wd2" y="hd2"/>
              </a:cxn>
              <a:cxn ang="10800000">
                <a:pos x="wd2" y="hd2"/>
              </a:cxn>
              <a:cxn ang="16200000">
                <a:pos x="wd2" y="hd2"/>
              </a:cxn>
            </a:cxnLst>
            <a:rect l="0" t="0" r="r" b="b"/>
            <a:pathLst>
              <a:path w="21600" h="21600" extrusionOk="0">
                <a:moveTo>
                  <a:pt x="2315" y="21600"/>
                </a:moveTo>
                <a:lnTo>
                  <a:pt x="0" y="8646"/>
                </a:lnTo>
                <a:lnTo>
                  <a:pt x="17740" y="0"/>
                </a:lnTo>
                <a:lnTo>
                  <a:pt x="21600" y="21600"/>
                </a:lnTo>
                <a:lnTo>
                  <a:pt x="2315" y="21600"/>
                </a:lnTo>
                <a:close/>
              </a:path>
            </a:pathLst>
          </a:custGeom>
          <a:solidFill>
            <a:srgbClr val="002629"/>
          </a:solidFill>
          <a:ln w="12700">
            <a:miter lim="400000"/>
          </a:ln>
        </p:spPr>
        <p:txBody>
          <a:bodyPr lIns="45719" rIns="45719"/>
          <a:lstStyle/>
          <a:p/>
        </p:txBody>
      </p:sp>
      <p:sp>
        <p:nvSpPr>
          <p:cNvPr id="462" name="object 9"/>
          <p:cNvSpPr/>
          <p:nvPr/>
        </p:nvSpPr>
        <p:spPr>
          <a:xfrm>
            <a:off x="15040916" y="-1"/>
            <a:ext cx="1909103" cy="397832"/>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20617" y="21600"/>
                </a:lnTo>
                <a:lnTo>
                  <a:pt x="0" y="0"/>
                </a:lnTo>
                <a:lnTo>
                  <a:pt x="21600" y="0"/>
                </a:lnTo>
                <a:close/>
              </a:path>
            </a:pathLst>
          </a:custGeom>
          <a:solidFill>
            <a:srgbClr val="002629"/>
          </a:solidFill>
          <a:ln w="12700">
            <a:miter lim="400000"/>
          </a:ln>
        </p:spPr>
        <p:txBody>
          <a:bodyPr lIns="45719" rIns="45719"/>
          <a:lstStyle/>
          <a:p/>
        </p:txBody>
      </p:sp>
      <p:sp>
        <p:nvSpPr>
          <p:cNvPr id="463" name="object 10"/>
          <p:cNvSpPr/>
          <p:nvPr/>
        </p:nvSpPr>
        <p:spPr>
          <a:xfrm>
            <a:off x="-1" y="7565980"/>
            <a:ext cx="3642313" cy="2721020"/>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0" y="6651"/>
                </a:lnTo>
                <a:lnTo>
                  <a:pt x="16838" y="0"/>
                </a:lnTo>
                <a:lnTo>
                  <a:pt x="21600" y="21600"/>
                </a:lnTo>
                <a:lnTo>
                  <a:pt x="0" y="21600"/>
                </a:lnTo>
                <a:close/>
              </a:path>
            </a:pathLst>
          </a:custGeom>
          <a:solidFill>
            <a:srgbClr val="000000">
              <a:alpha val="29798"/>
            </a:srgbClr>
          </a:solidFill>
          <a:ln w="12700">
            <a:miter lim="400000"/>
          </a:ln>
        </p:spPr>
        <p:txBody>
          <a:bodyPr lIns="45719" rIns="45719"/>
          <a:lstStyle/>
          <a:p/>
        </p:txBody>
      </p:sp>
      <p:sp>
        <p:nvSpPr>
          <p:cNvPr id="464" name="object 11"/>
          <p:cNvSpPr/>
          <p:nvPr/>
        </p:nvSpPr>
        <p:spPr>
          <a:xfrm>
            <a:off x="14656415" y="0"/>
            <a:ext cx="3570626" cy="882273"/>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20435" y="21600"/>
                </a:lnTo>
                <a:lnTo>
                  <a:pt x="0" y="3545"/>
                </a:lnTo>
                <a:lnTo>
                  <a:pt x="191" y="0"/>
                </a:lnTo>
                <a:lnTo>
                  <a:pt x="21600" y="0"/>
                </a:lnTo>
                <a:close/>
              </a:path>
            </a:pathLst>
          </a:custGeom>
          <a:solidFill>
            <a:srgbClr val="000000">
              <a:alpha val="29798"/>
            </a:srgbClr>
          </a:solidFill>
          <a:ln w="12700">
            <a:miter lim="400000"/>
          </a:ln>
        </p:spPr>
        <p:txBody>
          <a:bodyPr lIns="45719" rIns="45719"/>
          <a:lstStyle/>
          <a:p/>
        </p:txBody>
      </p:sp>
      <p:sp>
        <p:nvSpPr>
          <p:cNvPr id="465" name="object 12"/>
          <p:cNvSpPr/>
          <p:nvPr/>
        </p:nvSpPr>
        <p:spPr>
          <a:xfrm>
            <a:off x="12793485" y="4042817"/>
            <a:ext cx="5494513" cy="6244183"/>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2042" y="21600"/>
                </a:lnTo>
                <a:lnTo>
                  <a:pt x="0" y="1718"/>
                </a:lnTo>
                <a:lnTo>
                  <a:pt x="21600" y="0"/>
                </a:lnTo>
                <a:lnTo>
                  <a:pt x="21600" y="21600"/>
                </a:lnTo>
                <a:close/>
              </a:path>
            </a:pathLst>
          </a:custGeom>
          <a:solidFill>
            <a:srgbClr val="000000">
              <a:alpha val="29798"/>
            </a:srgbClr>
          </a:solidFill>
          <a:ln w="12700">
            <a:miter lim="400000"/>
          </a:ln>
        </p:spPr>
        <p:txBody>
          <a:bodyPr lIns="45719" rIns="45719"/>
          <a:lstStyle/>
          <a:p/>
        </p:txBody>
      </p:sp>
      <p:sp>
        <p:nvSpPr>
          <p:cNvPr id="466" name="object 13"/>
          <p:cNvSpPr/>
          <p:nvPr/>
        </p:nvSpPr>
        <p:spPr>
          <a:xfrm>
            <a:off x="-1" y="7630679"/>
            <a:ext cx="3588007" cy="265632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0" y="6729"/>
                </a:lnTo>
                <a:lnTo>
                  <a:pt x="16881" y="0"/>
                </a:lnTo>
                <a:lnTo>
                  <a:pt x="21600" y="21600"/>
                </a:lnTo>
                <a:lnTo>
                  <a:pt x="0" y="21600"/>
                </a:lnTo>
                <a:close/>
              </a:path>
            </a:pathLst>
          </a:custGeom>
          <a:solidFill>
            <a:srgbClr val="FFB000"/>
          </a:solidFill>
          <a:ln w="12700">
            <a:miter lim="400000"/>
          </a:ln>
        </p:spPr>
        <p:txBody>
          <a:bodyPr lIns="45719" rIns="45719"/>
          <a:lstStyle/>
          <a:p/>
        </p:txBody>
      </p:sp>
      <p:sp>
        <p:nvSpPr>
          <p:cNvPr id="467" name="object 14"/>
          <p:cNvSpPr/>
          <p:nvPr/>
        </p:nvSpPr>
        <p:spPr>
          <a:xfrm>
            <a:off x="14712469" y="0"/>
            <a:ext cx="3562777" cy="846316"/>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20480" y="21600"/>
                </a:lnTo>
                <a:lnTo>
                  <a:pt x="0" y="2778"/>
                </a:lnTo>
                <a:lnTo>
                  <a:pt x="144" y="0"/>
                </a:lnTo>
                <a:lnTo>
                  <a:pt x="21600" y="0"/>
                </a:lnTo>
                <a:close/>
              </a:path>
            </a:pathLst>
          </a:custGeom>
          <a:solidFill>
            <a:srgbClr val="FFB000"/>
          </a:solidFill>
          <a:ln w="12700">
            <a:miter lim="400000"/>
          </a:ln>
        </p:spPr>
        <p:txBody>
          <a:bodyPr lIns="45719" rIns="45719"/>
          <a:lstStyle/>
          <a:p/>
        </p:txBody>
      </p:sp>
      <p:sp>
        <p:nvSpPr>
          <p:cNvPr id="468" name="object 15"/>
          <p:cNvSpPr/>
          <p:nvPr/>
        </p:nvSpPr>
        <p:spPr>
          <a:xfrm>
            <a:off x="12897504" y="4139002"/>
            <a:ext cx="5390496" cy="6147997"/>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2050" y="21600"/>
                </a:lnTo>
                <a:lnTo>
                  <a:pt x="0" y="1711"/>
                </a:lnTo>
                <a:lnTo>
                  <a:pt x="21600" y="0"/>
                </a:lnTo>
                <a:lnTo>
                  <a:pt x="21600" y="21600"/>
                </a:lnTo>
                <a:close/>
              </a:path>
            </a:pathLst>
          </a:custGeom>
          <a:solidFill>
            <a:srgbClr val="FFB000"/>
          </a:solidFill>
          <a:ln w="12700">
            <a:miter lim="400000"/>
          </a:ln>
        </p:spPr>
        <p:txBody>
          <a:bodyPr lIns="45719" rIns="45719"/>
          <a:lstStyle/>
          <a:p/>
        </p:txBody>
      </p:sp>
      <p:sp>
        <p:nvSpPr>
          <p:cNvPr id="469" name="object 16"/>
          <p:cNvSpPr/>
          <p:nvPr/>
        </p:nvSpPr>
        <p:spPr>
          <a:xfrm>
            <a:off x="-1" y="7888275"/>
            <a:ext cx="3371493" cy="2398725"/>
          </a:xfrm>
          <a:custGeom>
            <a:avLst/>
            <a:gdLst/>
            <a:ahLst/>
            <a:cxnLst>
              <a:cxn ang="0">
                <a:pos x="wd2" y="hd2"/>
              </a:cxn>
              <a:cxn ang="5400000">
                <a:pos x="wd2" y="hd2"/>
              </a:cxn>
              <a:cxn ang="10800000">
                <a:pos x="wd2" y="hd2"/>
              </a:cxn>
              <a:cxn ang="16200000">
                <a:pos x="wd2" y="hd2"/>
              </a:cxn>
            </a:cxnLst>
            <a:rect l="0" t="0" r="r" b="b"/>
            <a:pathLst>
              <a:path w="21600" h="21600" extrusionOk="0">
                <a:moveTo>
                  <a:pt x="0" y="7078"/>
                </a:moveTo>
                <a:lnTo>
                  <a:pt x="17065" y="0"/>
                </a:lnTo>
                <a:lnTo>
                  <a:pt x="21600" y="21600"/>
                </a:lnTo>
                <a:lnTo>
                  <a:pt x="20890" y="21600"/>
                </a:lnTo>
                <a:lnTo>
                  <a:pt x="16609" y="1209"/>
                </a:lnTo>
                <a:lnTo>
                  <a:pt x="0" y="8098"/>
                </a:lnTo>
                <a:lnTo>
                  <a:pt x="0" y="7078"/>
                </a:lnTo>
                <a:close/>
              </a:path>
            </a:pathLst>
          </a:custGeom>
          <a:solidFill>
            <a:srgbClr val="FFFFFF"/>
          </a:solidFill>
          <a:ln w="12700">
            <a:miter lim="400000"/>
          </a:ln>
        </p:spPr>
        <p:txBody>
          <a:bodyPr lIns="45719" rIns="45719"/>
          <a:lstStyle/>
          <a:p/>
        </p:txBody>
      </p:sp>
      <p:sp>
        <p:nvSpPr>
          <p:cNvPr id="470" name="object 17"/>
          <p:cNvSpPr/>
          <p:nvPr/>
        </p:nvSpPr>
        <p:spPr>
          <a:xfrm>
            <a:off x="15078555" y="0"/>
            <a:ext cx="3008706" cy="626974"/>
          </a:xfrm>
          <a:custGeom>
            <a:avLst/>
            <a:gdLst/>
            <a:ahLst/>
            <a:cxnLst>
              <a:cxn ang="0">
                <a:pos x="wd2" y="hd2"/>
              </a:cxn>
              <a:cxn ang="5400000">
                <a:pos x="wd2" y="hd2"/>
              </a:cxn>
              <a:cxn ang="10800000">
                <a:pos x="wd2" y="hd2"/>
              </a:cxn>
              <a:cxn ang="16200000">
                <a:pos x="wd2" y="hd2"/>
              </a:cxn>
            </a:cxnLst>
            <a:rect l="0" t="0" r="r" b="b"/>
            <a:pathLst>
              <a:path w="21600" h="21600" extrusionOk="0">
                <a:moveTo>
                  <a:pt x="20617" y="21600"/>
                </a:moveTo>
                <a:lnTo>
                  <a:pt x="0" y="0"/>
                </a:lnTo>
                <a:lnTo>
                  <a:pt x="3309" y="0"/>
                </a:lnTo>
                <a:lnTo>
                  <a:pt x="20078" y="17569"/>
                </a:lnTo>
                <a:lnTo>
                  <a:pt x="20878" y="0"/>
                </a:lnTo>
                <a:lnTo>
                  <a:pt x="21600" y="0"/>
                </a:lnTo>
                <a:lnTo>
                  <a:pt x="20617" y="21600"/>
                </a:lnTo>
                <a:close/>
              </a:path>
            </a:pathLst>
          </a:custGeom>
          <a:solidFill>
            <a:srgbClr val="FFFFFF"/>
          </a:solidFill>
          <a:ln w="12700">
            <a:miter lim="400000"/>
          </a:ln>
        </p:spPr>
        <p:txBody>
          <a:bodyPr lIns="45719" rIns="45719"/>
          <a:lstStyle/>
          <a:p/>
        </p:txBody>
      </p:sp>
      <p:sp>
        <p:nvSpPr>
          <p:cNvPr id="471" name="object 18"/>
          <p:cNvSpPr/>
          <p:nvPr/>
        </p:nvSpPr>
        <p:spPr>
          <a:xfrm>
            <a:off x="13315018" y="4522584"/>
            <a:ext cx="4972983" cy="5764416"/>
          </a:xfrm>
          <a:custGeom>
            <a:avLst/>
            <a:gdLst/>
            <a:ahLst/>
            <a:cxnLst>
              <a:cxn ang="0">
                <a:pos x="wd2" y="hd2"/>
              </a:cxn>
              <a:cxn ang="5400000">
                <a:pos x="wd2" y="hd2"/>
              </a:cxn>
              <a:cxn ang="10800000">
                <a:pos x="wd2" y="hd2"/>
              </a:cxn>
              <a:cxn ang="16200000">
                <a:pos x="wd2" y="hd2"/>
              </a:cxn>
            </a:cxnLst>
            <a:rect l="0" t="0" r="r" b="b"/>
            <a:pathLst>
              <a:path w="21600" h="21600" extrusionOk="0">
                <a:moveTo>
                  <a:pt x="2086" y="21600"/>
                </a:moveTo>
                <a:lnTo>
                  <a:pt x="0" y="1684"/>
                </a:lnTo>
                <a:lnTo>
                  <a:pt x="21600" y="0"/>
                </a:lnTo>
                <a:lnTo>
                  <a:pt x="21600" y="735"/>
                </a:lnTo>
                <a:lnTo>
                  <a:pt x="940" y="2346"/>
                </a:lnTo>
                <a:lnTo>
                  <a:pt x="2957" y="21600"/>
                </a:lnTo>
                <a:lnTo>
                  <a:pt x="2086" y="21600"/>
                </a:lnTo>
                <a:close/>
              </a:path>
            </a:pathLst>
          </a:custGeom>
          <a:solidFill>
            <a:srgbClr val="FFFFFF"/>
          </a:solidFill>
          <a:ln w="12700">
            <a:miter lim="400000"/>
          </a:ln>
        </p:spPr>
        <p:txBody>
          <a:bodyPr lIns="45719" rIns="45719"/>
          <a:lstStyle/>
          <a:p/>
        </p:txBody>
      </p:sp>
      <p:sp>
        <p:nvSpPr>
          <p:cNvPr id="472" name="object 19"/>
          <p:cNvSpPr txBox="1">
            <a:spLocks noGrp="1"/>
          </p:cNvSpPr>
          <p:nvPr>
            <p:ph type="title"/>
          </p:nvPr>
        </p:nvSpPr>
        <p:spPr>
          <a:xfrm>
            <a:off x="1914865" y="3181485"/>
            <a:ext cx="7028816" cy="1337311"/>
          </a:xfrm>
          <a:prstGeom prst="rect">
            <a:avLst/>
          </a:prstGeom>
        </p:spPr>
        <p:txBody>
          <a:bodyPr/>
          <a:lstStyle/>
          <a:p>
            <a:pPr indent="12700">
              <a:spcBef>
                <a:spcPts val="100"/>
              </a:spcBef>
              <a:defRPr sz="8600" spc="-100">
                <a:solidFill>
                  <a:srgbClr val="002629"/>
                </a:solidFill>
              </a:defRPr>
            </a:pPr>
            <a:r>
              <a:t>T</a:t>
            </a:r>
            <a:r>
              <a:rPr spc="-200"/>
              <a:t>H</a:t>
            </a:r>
            <a:r>
              <a:rPr spc="600"/>
              <a:t>A</a:t>
            </a:r>
            <a:r>
              <a:t>N</a:t>
            </a:r>
            <a:r>
              <a:rPr spc="200"/>
              <a:t>K</a:t>
            </a:r>
            <a:r>
              <a:rPr spc="-900"/>
              <a:t> </a:t>
            </a:r>
            <a:r>
              <a:rPr spc="200"/>
              <a:t>Y</a:t>
            </a:r>
            <a:r>
              <a:rPr spc="100"/>
              <a:t>O</a:t>
            </a:r>
            <a:r>
              <a:rPr spc="-300"/>
              <a:t>U</a:t>
            </a:r>
            <a:r>
              <a:rPr spc="600"/>
              <a:t>!</a:t>
            </a:r>
            <a:endParaRPr spc="600"/>
          </a:p>
        </p:txBody>
      </p:sp>
      <p:grpSp>
        <p:nvGrpSpPr>
          <p:cNvPr id="475" name="object 20"/>
          <p:cNvGrpSpPr/>
          <p:nvPr/>
        </p:nvGrpSpPr>
        <p:grpSpPr>
          <a:xfrm>
            <a:off x="-1" y="-1"/>
            <a:ext cx="7907493" cy="1251587"/>
            <a:chOff x="0" y="0"/>
            <a:chExt cx="7907492" cy="1251585"/>
          </a:xfrm>
        </p:grpSpPr>
        <p:sp>
          <p:nvSpPr>
            <p:cNvPr id="473" name="Shape"/>
            <p:cNvSpPr/>
            <p:nvPr/>
          </p:nvSpPr>
          <p:spPr>
            <a:xfrm>
              <a:off x="-1" y="260863"/>
              <a:ext cx="5266845" cy="990723"/>
            </a:xfrm>
            <a:custGeom>
              <a:avLst/>
              <a:gdLst/>
              <a:ahLst/>
              <a:cxnLst>
                <a:cxn ang="0">
                  <a:pos x="wd2" y="hd2"/>
                </a:cxn>
                <a:cxn ang="5400000">
                  <a:pos x="wd2" y="hd2"/>
                </a:cxn>
                <a:cxn ang="10800000">
                  <a:pos x="wd2" y="hd2"/>
                </a:cxn>
                <a:cxn ang="16200000">
                  <a:pos x="wd2" y="hd2"/>
                </a:cxn>
              </a:cxnLst>
              <a:rect l="0" t="0" r="r" b="b"/>
              <a:pathLst>
                <a:path w="21600" h="21600" extrusionOk="0">
                  <a:moveTo>
                    <a:pt x="9601" y="0"/>
                  </a:moveTo>
                  <a:lnTo>
                    <a:pt x="0" y="0"/>
                  </a:lnTo>
                  <a:lnTo>
                    <a:pt x="0" y="482"/>
                  </a:lnTo>
                  <a:lnTo>
                    <a:pt x="9561" y="482"/>
                  </a:lnTo>
                  <a:lnTo>
                    <a:pt x="11585" y="10773"/>
                  </a:lnTo>
                  <a:lnTo>
                    <a:pt x="9561" y="21118"/>
                  </a:lnTo>
                  <a:lnTo>
                    <a:pt x="0" y="21118"/>
                  </a:lnTo>
                  <a:lnTo>
                    <a:pt x="0" y="21600"/>
                  </a:lnTo>
                  <a:lnTo>
                    <a:pt x="9601" y="21600"/>
                  </a:lnTo>
                  <a:lnTo>
                    <a:pt x="11666" y="11041"/>
                  </a:lnTo>
                  <a:lnTo>
                    <a:pt x="21534" y="11041"/>
                  </a:lnTo>
                  <a:lnTo>
                    <a:pt x="21600" y="10559"/>
                  </a:lnTo>
                  <a:lnTo>
                    <a:pt x="11666" y="10559"/>
                  </a:lnTo>
                  <a:lnTo>
                    <a:pt x="9601" y="0"/>
                  </a:lnTo>
                  <a:close/>
                </a:path>
              </a:pathLst>
            </a:custGeom>
            <a:solidFill>
              <a:srgbClr val="000000">
                <a:alpha val="68629"/>
              </a:srgbClr>
            </a:solidFill>
            <a:ln w="12700" cap="flat">
              <a:noFill/>
              <a:miter lim="400000"/>
            </a:ln>
            <a:effectLst/>
          </p:spPr>
          <p:txBody>
            <a:bodyPr wrap="square" lIns="45719" tIns="45719" rIns="45719" bIns="45719" numCol="1" anchor="t">
              <a:noAutofit/>
            </a:bodyPr>
            <a:lstStyle/>
            <a:p/>
          </p:txBody>
        </p:sp>
        <p:sp>
          <p:nvSpPr>
            <p:cNvPr id="474" name="Shape"/>
            <p:cNvSpPr/>
            <p:nvPr/>
          </p:nvSpPr>
          <p:spPr>
            <a:xfrm>
              <a:off x="5238493" y="-1"/>
              <a:ext cx="2668999" cy="745164"/>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4359" y="0"/>
                  </a:lnTo>
                  <a:lnTo>
                    <a:pt x="0" y="21600"/>
                  </a:lnTo>
                  <a:lnTo>
                    <a:pt x="229" y="21600"/>
                  </a:lnTo>
                  <a:lnTo>
                    <a:pt x="4551" y="293"/>
                  </a:lnTo>
                  <a:lnTo>
                    <a:pt x="21600" y="293"/>
                  </a:lnTo>
                  <a:lnTo>
                    <a:pt x="21600" y="0"/>
                  </a:lnTo>
                  <a:close/>
                </a:path>
              </a:pathLst>
            </a:custGeom>
            <a:solidFill>
              <a:srgbClr val="000000">
                <a:alpha val="68629"/>
              </a:srgbClr>
            </a:solidFill>
            <a:ln w="12700" cap="flat">
              <a:noFill/>
              <a:miter lim="400000"/>
            </a:ln>
            <a:effectLst/>
          </p:spPr>
          <p:txBody>
            <a:bodyPr wrap="square" lIns="45719" tIns="45719" rIns="45719" bIns="45719" numCol="1" anchor="t">
              <a:noAutofit/>
            </a:bodyPr>
            <a:lstStyle/>
            <a:p/>
          </p:txBody>
        </p:sp>
      </p:grpSp>
      <p:grpSp>
        <p:nvGrpSpPr>
          <p:cNvPr id="502" name="object 21"/>
          <p:cNvGrpSpPr/>
          <p:nvPr/>
        </p:nvGrpSpPr>
        <p:grpSpPr>
          <a:xfrm>
            <a:off x="9654653" y="0"/>
            <a:ext cx="3657600" cy="1828752"/>
            <a:chOff x="0" y="0"/>
            <a:chExt cx="3657598" cy="1828751"/>
          </a:xfrm>
        </p:grpSpPr>
        <p:sp>
          <p:nvSpPr>
            <p:cNvPr id="476" name="Shape"/>
            <p:cNvSpPr/>
            <p:nvPr/>
          </p:nvSpPr>
          <p:spPr>
            <a:xfrm>
              <a:off x="1701208" y="1805850"/>
              <a:ext cx="139042" cy="22902"/>
            </a:xfrm>
            <a:custGeom>
              <a:avLst/>
              <a:gdLst/>
              <a:ahLst/>
              <a:cxnLst>
                <a:cxn ang="0">
                  <a:pos x="wd2" y="hd2"/>
                </a:cxn>
                <a:cxn ang="5400000">
                  <a:pos x="wd2" y="hd2"/>
                </a:cxn>
                <a:cxn ang="10800000">
                  <a:pos x="wd2" y="hd2"/>
                </a:cxn>
                <a:cxn ang="16200000">
                  <a:pos x="wd2" y="hd2"/>
                </a:cxn>
              </a:cxnLst>
              <a:rect l="0" t="0" r="r" b="b"/>
              <a:pathLst>
                <a:path w="21600" h="21600" extrusionOk="0">
                  <a:moveTo>
                    <a:pt x="20838" y="21600"/>
                  </a:moveTo>
                  <a:lnTo>
                    <a:pt x="19821" y="21600"/>
                  </a:lnTo>
                  <a:lnTo>
                    <a:pt x="15247" y="21335"/>
                  </a:lnTo>
                  <a:lnTo>
                    <a:pt x="10673" y="20636"/>
                  </a:lnTo>
                  <a:lnTo>
                    <a:pt x="1525" y="18515"/>
                  </a:lnTo>
                  <a:lnTo>
                    <a:pt x="762" y="18515"/>
                  </a:lnTo>
                  <a:lnTo>
                    <a:pt x="0" y="13887"/>
                  </a:lnTo>
                  <a:lnTo>
                    <a:pt x="0" y="4629"/>
                  </a:lnTo>
                  <a:lnTo>
                    <a:pt x="762" y="0"/>
                  </a:lnTo>
                  <a:lnTo>
                    <a:pt x="1525" y="0"/>
                  </a:lnTo>
                  <a:lnTo>
                    <a:pt x="6099" y="1785"/>
                  </a:lnTo>
                  <a:lnTo>
                    <a:pt x="10673" y="2700"/>
                  </a:lnTo>
                  <a:lnTo>
                    <a:pt x="15247" y="3038"/>
                  </a:lnTo>
                  <a:lnTo>
                    <a:pt x="20838" y="3086"/>
                  </a:lnTo>
                  <a:lnTo>
                    <a:pt x="21600" y="7714"/>
                  </a:lnTo>
                  <a:lnTo>
                    <a:pt x="21600" y="16972"/>
                  </a:lnTo>
                  <a:lnTo>
                    <a:pt x="20838" y="21600"/>
                  </a:lnTo>
                  <a:close/>
                </a:path>
              </a:pathLst>
            </a:custGeom>
            <a:solidFill>
              <a:srgbClr val="000000">
                <a:alpha val="68629"/>
              </a:srgbClr>
            </a:solidFill>
            <a:ln w="12700" cap="flat">
              <a:noFill/>
              <a:miter lim="400000"/>
            </a:ln>
            <a:effectLst/>
          </p:spPr>
          <p:txBody>
            <a:bodyPr wrap="square" lIns="45719" tIns="45719" rIns="45719" bIns="45719" numCol="1" anchor="t">
              <a:noAutofit/>
            </a:bodyPr>
            <a:lstStyle/>
            <a:p/>
          </p:txBody>
        </p:sp>
        <p:sp>
          <p:nvSpPr>
            <p:cNvPr id="477" name="Shape"/>
            <p:cNvSpPr/>
            <p:nvPr/>
          </p:nvSpPr>
          <p:spPr>
            <a:xfrm>
              <a:off x="1940031" y="1794399"/>
              <a:ext cx="139042" cy="31081"/>
            </a:xfrm>
            <a:custGeom>
              <a:avLst/>
              <a:gdLst/>
              <a:ahLst/>
              <a:cxnLst>
                <a:cxn ang="0">
                  <a:pos x="wd2" y="hd2"/>
                </a:cxn>
                <a:cxn ang="5400000">
                  <a:pos x="wd2" y="hd2"/>
                </a:cxn>
                <a:cxn ang="10800000">
                  <a:pos x="wd2" y="hd2"/>
                </a:cxn>
                <a:cxn ang="16200000">
                  <a:pos x="wd2" y="hd2"/>
                </a:cxn>
              </a:cxnLst>
              <a:rect l="0" t="0" r="r" b="b"/>
              <a:pathLst>
                <a:path w="21600" h="21600" extrusionOk="0">
                  <a:moveTo>
                    <a:pt x="1525" y="21600"/>
                  </a:moveTo>
                  <a:lnTo>
                    <a:pt x="762" y="21600"/>
                  </a:lnTo>
                  <a:lnTo>
                    <a:pt x="0" y="19326"/>
                  </a:lnTo>
                  <a:lnTo>
                    <a:pt x="0" y="11368"/>
                  </a:lnTo>
                  <a:lnTo>
                    <a:pt x="508" y="7958"/>
                  </a:lnTo>
                  <a:lnTo>
                    <a:pt x="1525" y="7958"/>
                  </a:lnTo>
                  <a:lnTo>
                    <a:pt x="10673" y="4405"/>
                  </a:lnTo>
                  <a:lnTo>
                    <a:pt x="15247" y="2362"/>
                  </a:lnTo>
                  <a:lnTo>
                    <a:pt x="19821" y="0"/>
                  </a:lnTo>
                  <a:lnTo>
                    <a:pt x="20584" y="0"/>
                  </a:lnTo>
                  <a:lnTo>
                    <a:pt x="21346" y="2273"/>
                  </a:lnTo>
                  <a:lnTo>
                    <a:pt x="21600" y="5684"/>
                  </a:lnTo>
                  <a:lnTo>
                    <a:pt x="21600" y="9095"/>
                  </a:lnTo>
                  <a:lnTo>
                    <a:pt x="21092" y="12505"/>
                  </a:lnTo>
                  <a:lnTo>
                    <a:pt x="20329" y="13642"/>
                  </a:lnTo>
                  <a:lnTo>
                    <a:pt x="15569" y="16005"/>
                  </a:lnTo>
                  <a:lnTo>
                    <a:pt x="1525" y="21600"/>
                  </a:lnTo>
                  <a:close/>
                </a:path>
              </a:pathLst>
            </a:custGeom>
            <a:solidFill>
              <a:srgbClr val="000000">
                <a:alpha val="68629"/>
              </a:srgbClr>
            </a:solidFill>
            <a:ln w="12700" cap="flat">
              <a:noFill/>
              <a:miter lim="400000"/>
            </a:ln>
            <a:effectLst/>
          </p:spPr>
          <p:txBody>
            <a:bodyPr wrap="square" lIns="45719" tIns="45719" rIns="45719" bIns="45719" numCol="1" anchor="t">
              <a:noAutofit/>
            </a:bodyPr>
            <a:lstStyle/>
            <a:p/>
          </p:txBody>
        </p:sp>
        <p:sp>
          <p:nvSpPr>
            <p:cNvPr id="478" name="Shape"/>
            <p:cNvSpPr/>
            <p:nvPr/>
          </p:nvSpPr>
          <p:spPr>
            <a:xfrm>
              <a:off x="1465655" y="1774770"/>
              <a:ext cx="137407" cy="39260"/>
            </a:xfrm>
            <a:custGeom>
              <a:avLst/>
              <a:gdLst/>
              <a:ahLst/>
              <a:cxnLst>
                <a:cxn ang="0">
                  <a:pos x="wd2" y="hd2"/>
                </a:cxn>
                <a:cxn ang="5400000">
                  <a:pos x="wd2" y="hd2"/>
                </a:cxn>
                <a:cxn ang="10800000">
                  <a:pos x="wd2" y="hd2"/>
                </a:cxn>
                <a:cxn ang="16200000">
                  <a:pos x="wd2" y="hd2"/>
                </a:cxn>
              </a:cxnLst>
              <a:rect l="0" t="0" r="r" b="b"/>
              <a:pathLst>
                <a:path w="21600" h="21600" extrusionOk="0">
                  <a:moveTo>
                    <a:pt x="20828" y="21600"/>
                  </a:moveTo>
                  <a:lnTo>
                    <a:pt x="20057" y="21600"/>
                  </a:lnTo>
                  <a:lnTo>
                    <a:pt x="15280" y="19406"/>
                  </a:lnTo>
                  <a:lnTo>
                    <a:pt x="5918" y="14006"/>
                  </a:lnTo>
                  <a:lnTo>
                    <a:pt x="0" y="7200"/>
                  </a:lnTo>
                  <a:lnTo>
                    <a:pt x="0" y="4500"/>
                  </a:lnTo>
                  <a:lnTo>
                    <a:pt x="257" y="1800"/>
                  </a:lnTo>
                  <a:lnTo>
                    <a:pt x="1029" y="0"/>
                  </a:lnTo>
                  <a:lnTo>
                    <a:pt x="1800" y="0"/>
                  </a:lnTo>
                  <a:lnTo>
                    <a:pt x="6425" y="3207"/>
                  </a:lnTo>
                  <a:lnTo>
                    <a:pt x="11025" y="6075"/>
                  </a:lnTo>
                  <a:lnTo>
                    <a:pt x="15577" y="8606"/>
                  </a:lnTo>
                  <a:lnTo>
                    <a:pt x="20057" y="10800"/>
                  </a:lnTo>
                  <a:lnTo>
                    <a:pt x="20828" y="10800"/>
                  </a:lnTo>
                  <a:lnTo>
                    <a:pt x="21600" y="13500"/>
                  </a:lnTo>
                  <a:lnTo>
                    <a:pt x="21343" y="17100"/>
                  </a:lnTo>
                  <a:lnTo>
                    <a:pt x="21600" y="19800"/>
                  </a:lnTo>
                  <a:lnTo>
                    <a:pt x="20828" y="21600"/>
                  </a:lnTo>
                  <a:close/>
                </a:path>
              </a:pathLst>
            </a:custGeom>
            <a:solidFill>
              <a:srgbClr val="000000">
                <a:alpha val="68629"/>
              </a:srgbClr>
            </a:solidFill>
            <a:ln w="12700" cap="flat">
              <a:noFill/>
              <a:miter lim="400000"/>
            </a:ln>
            <a:effectLst/>
          </p:spPr>
          <p:txBody>
            <a:bodyPr wrap="square" lIns="45719" tIns="45719" rIns="45719" bIns="45719" numCol="1" anchor="t">
              <a:noAutofit/>
            </a:bodyPr>
            <a:lstStyle/>
            <a:p/>
          </p:txBody>
        </p:sp>
        <p:sp>
          <p:nvSpPr>
            <p:cNvPr id="479" name="Shape"/>
            <p:cNvSpPr/>
            <p:nvPr/>
          </p:nvSpPr>
          <p:spPr>
            <a:xfrm>
              <a:off x="2173947" y="1746962"/>
              <a:ext cx="137407" cy="47438"/>
            </a:xfrm>
            <a:custGeom>
              <a:avLst/>
              <a:gdLst/>
              <a:ahLst/>
              <a:cxnLst>
                <a:cxn ang="0">
                  <a:pos x="wd2" y="hd2"/>
                </a:cxn>
                <a:cxn ang="5400000">
                  <a:pos x="wd2" y="hd2"/>
                </a:cxn>
                <a:cxn ang="10800000">
                  <a:pos x="wd2" y="hd2"/>
                </a:cxn>
                <a:cxn ang="16200000">
                  <a:pos x="wd2" y="hd2"/>
                </a:cxn>
              </a:cxnLst>
              <a:rect l="0" t="0" r="r" b="b"/>
              <a:pathLst>
                <a:path w="21600" h="21600" extrusionOk="0">
                  <a:moveTo>
                    <a:pt x="2057" y="21600"/>
                  </a:moveTo>
                  <a:lnTo>
                    <a:pt x="1029" y="21600"/>
                  </a:lnTo>
                  <a:lnTo>
                    <a:pt x="514" y="20111"/>
                  </a:lnTo>
                  <a:lnTo>
                    <a:pt x="0" y="15641"/>
                  </a:lnTo>
                  <a:lnTo>
                    <a:pt x="514" y="13407"/>
                  </a:lnTo>
                  <a:lnTo>
                    <a:pt x="1543" y="12662"/>
                  </a:lnTo>
                  <a:lnTo>
                    <a:pt x="10639" y="6983"/>
                  </a:lnTo>
                  <a:lnTo>
                    <a:pt x="15103" y="3968"/>
                  </a:lnTo>
                  <a:lnTo>
                    <a:pt x="19543" y="744"/>
                  </a:lnTo>
                  <a:lnTo>
                    <a:pt x="20314" y="0"/>
                  </a:lnTo>
                  <a:lnTo>
                    <a:pt x="21343" y="1489"/>
                  </a:lnTo>
                  <a:lnTo>
                    <a:pt x="21343" y="3724"/>
                  </a:lnTo>
                  <a:lnTo>
                    <a:pt x="21600" y="5959"/>
                  </a:lnTo>
                  <a:lnTo>
                    <a:pt x="21086" y="8938"/>
                  </a:lnTo>
                  <a:lnTo>
                    <a:pt x="20314" y="8938"/>
                  </a:lnTo>
                  <a:lnTo>
                    <a:pt x="11282" y="15548"/>
                  </a:lnTo>
                  <a:lnTo>
                    <a:pt x="6682" y="18679"/>
                  </a:lnTo>
                  <a:lnTo>
                    <a:pt x="2057" y="21600"/>
                  </a:lnTo>
                  <a:close/>
                </a:path>
              </a:pathLst>
            </a:custGeom>
            <a:solidFill>
              <a:srgbClr val="000000">
                <a:alpha val="68629"/>
              </a:srgbClr>
            </a:solidFill>
            <a:ln w="12700" cap="flat">
              <a:noFill/>
              <a:miter lim="400000"/>
            </a:ln>
            <a:effectLst/>
          </p:spPr>
          <p:txBody>
            <a:bodyPr wrap="square" lIns="45719" tIns="45719" rIns="45719" bIns="45719" numCol="1" anchor="t">
              <a:noAutofit/>
            </a:bodyPr>
            <a:lstStyle/>
            <a:p/>
          </p:txBody>
        </p:sp>
        <p:sp>
          <p:nvSpPr>
            <p:cNvPr id="480" name="Shape"/>
            <p:cNvSpPr/>
            <p:nvPr/>
          </p:nvSpPr>
          <p:spPr>
            <a:xfrm>
              <a:off x="1233375" y="1712610"/>
              <a:ext cx="135771" cy="55618"/>
            </a:xfrm>
            <a:custGeom>
              <a:avLst/>
              <a:gdLst/>
              <a:ahLst/>
              <a:cxnLst>
                <a:cxn ang="0">
                  <a:pos x="wd2" y="hd2"/>
                </a:cxn>
                <a:cxn ang="5400000">
                  <a:pos x="wd2" y="hd2"/>
                </a:cxn>
                <a:cxn ang="10800000">
                  <a:pos x="wd2" y="hd2"/>
                </a:cxn>
                <a:cxn ang="16200000">
                  <a:pos x="wd2" y="hd2"/>
                </a:cxn>
              </a:cxnLst>
              <a:rect l="0" t="0" r="r" b="b"/>
              <a:pathLst>
                <a:path w="21600" h="21600" extrusionOk="0">
                  <a:moveTo>
                    <a:pt x="20819" y="21600"/>
                  </a:moveTo>
                  <a:lnTo>
                    <a:pt x="19518" y="21600"/>
                  </a:lnTo>
                  <a:lnTo>
                    <a:pt x="14988" y="18622"/>
                  </a:lnTo>
                  <a:lnTo>
                    <a:pt x="10410" y="15406"/>
                  </a:lnTo>
                  <a:lnTo>
                    <a:pt x="5831" y="11951"/>
                  </a:lnTo>
                  <a:lnTo>
                    <a:pt x="521" y="7623"/>
                  </a:lnTo>
                  <a:lnTo>
                    <a:pt x="0" y="5718"/>
                  </a:lnTo>
                  <a:lnTo>
                    <a:pt x="260" y="3176"/>
                  </a:lnTo>
                  <a:lnTo>
                    <a:pt x="521" y="1271"/>
                  </a:lnTo>
                  <a:lnTo>
                    <a:pt x="1301" y="0"/>
                  </a:lnTo>
                  <a:lnTo>
                    <a:pt x="2342" y="635"/>
                  </a:lnTo>
                  <a:lnTo>
                    <a:pt x="6831" y="4328"/>
                  </a:lnTo>
                  <a:lnTo>
                    <a:pt x="11320" y="7783"/>
                  </a:lnTo>
                  <a:lnTo>
                    <a:pt x="15810" y="10999"/>
                  </a:lnTo>
                  <a:lnTo>
                    <a:pt x="20299" y="13976"/>
                  </a:lnTo>
                  <a:lnTo>
                    <a:pt x="21079" y="14612"/>
                  </a:lnTo>
                  <a:lnTo>
                    <a:pt x="21600" y="16517"/>
                  </a:lnTo>
                  <a:lnTo>
                    <a:pt x="21340" y="18424"/>
                  </a:lnTo>
                  <a:lnTo>
                    <a:pt x="21340" y="20329"/>
                  </a:lnTo>
                  <a:lnTo>
                    <a:pt x="20819" y="21600"/>
                  </a:lnTo>
                  <a:close/>
                </a:path>
              </a:pathLst>
            </a:custGeom>
            <a:solidFill>
              <a:srgbClr val="000000">
                <a:alpha val="68629"/>
              </a:srgbClr>
            </a:solidFill>
            <a:ln w="12700" cap="flat">
              <a:noFill/>
              <a:miter lim="400000"/>
            </a:ln>
            <a:effectLst/>
          </p:spPr>
          <p:txBody>
            <a:bodyPr wrap="square" lIns="45719" tIns="45719" rIns="45719" bIns="45719" numCol="1" anchor="t">
              <a:noAutofit/>
            </a:bodyPr>
            <a:lstStyle/>
            <a:p/>
          </p:txBody>
        </p:sp>
        <p:sp>
          <p:nvSpPr>
            <p:cNvPr id="481" name="Shape"/>
            <p:cNvSpPr/>
            <p:nvPr/>
          </p:nvSpPr>
          <p:spPr>
            <a:xfrm>
              <a:off x="2402957" y="1670081"/>
              <a:ext cx="134135" cy="62161"/>
            </a:xfrm>
            <a:custGeom>
              <a:avLst/>
              <a:gdLst/>
              <a:ahLst/>
              <a:cxnLst>
                <a:cxn ang="0">
                  <a:pos x="wd2" y="hd2"/>
                </a:cxn>
                <a:cxn ang="5400000">
                  <a:pos x="wd2" y="hd2"/>
                </a:cxn>
                <a:cxn ang="10800000">
                  <a:pos x="wd2" y="hd2"/>
                </a:cxn>
                <a:cxn ang="16200000">
                  <a:pos x="wd2" y="hd2"/>
                </a:cxn>
              </a:cxnLst>
              <a:rect l="0" t="0" r="r" b="b"/>
              <a:pathLst>
                <a:path w="21600" h="21600" extrusionOk="0">
                  <a:moveTo>
                    <a:pt x="2634" y="21600"/>
                  </a:moveTo>
                  <a:lnTo>
                    <a:pt x="1054" y="21600"/>
                  </a:lnTo>
                  <a:lnTo>
                    <a:pt x="527" y="20463"/>
                  </a:lnTo>
                  <a:lnTo>
                    <a:pt x="263" y="19326"/>
                  </a:lnTo>
                  <a:lnTo>
                    <a:pt x="0" y="17621"/>
                  </a:lnTo>
                  <a:lnTo>
                    <a:pt x="527" y="15347"/>
                  </a:lnTo>
                  <a:lnTo>
                    <a:pt x="1317" y="14779"/>
                  </a:lnTo>
                  <a:lnTo>
                    <a:pt x="10273" y="7887"/>
                  </a:lnTo>
                  <a:lnTo>
                    <a:pt x="14726" y="4307"/>
                  </a:lnTo>
                  <a:lnTo>
                    <a:pt x="19229" y="568"/>
                  </a:lnTo>
                  <a:lnTo>
                    <a:pt x="20019" y="0"/>
                  </a:lnTo>
                  <a:lnTo>
                    <a:pt x="21073" y="568"/>
                  </a:lnTo>
                  <a:lnTo>
                    <a:pt x="21600" y="3979"/>
                  </a:lnTo>
                  <a:lnTo>
                    <a:pt x="21337" y="6253"/>
                  </a:lnTo>
                  <a:lnTo>
                    <a:pt x="20546" y="6821"/>
                  </a:lnTo>
                  <a:lnTo>
                    <a:pt x="16155" y="10649"/>
                  </a:lnTo>
                  <a:lnTo>
                    <a:pt x="11689" y="14424"/>
                  </a:lnTo>
                  <a:lnTo>
                    <a:pt x="7174" y="18092"/>
                  </a:lnTo>
                  <a:lnTo>
                    <a:pt x="2634" y="21600"/>
                  </a:lnTo>
                  <a:close/>
                </a:path>
              </a:pathLst>
            </a:custGeom>
            <a:solidFill>
              <a:srgbClr val="000000">
                <a:alpha val="68629"/>
              </a:srgbClr>
            </a:solidFill>
            <a:ln w="12700" cap="flat">
              <a:noFill/>
              <a:miter lim="400000"/>
            </a:ln>
            <a:effectLst/>
          </p:spPr>
          <p:txBody>
            <a:bodyPr wrap="square" lIns="45719" tIns="45719" rIns="45719" bIns="45719" numCol="1" anchor="t">
              <a:noAutofit/>
            </a:bodyPr>
            <a:lstStyle/>
            <a:p/>
          </p:txBody>
        </p:sp>
        <p:sp>
          <p:nvSpPr>
            <p:cNvPr id="482" name="Shape"/>
            <p:cNvSpPr/>
            <p:nvPr/>
          </p:nvSpPr>
          <p:spPr>
            <a:xfrm>
              <a:off x="1015816" y="1622643"/>
              <a:ext cx="130864" cy="68703"/>
            </a:xfrm>
            <a:custGeom>
              <a:avLst/>
              <a:gdLst/>
              <a:ahLst/>
              <a:cxnLst>
                <a:cxn ang="0">
                  <a:pos x="wd2" y="hd2"/>
                </a:cxn>
                <a:cxn ang="5400000">
                  <a:pos x="wd2" y="hd2"/>
                </a:cxn>
                <a:cxn ang="10800000">
                  <a:pos x="wd2" y="hd2"/>
                </a:cxn>
                <a:cxn ang="16200000">
                  <a:pos x="wd2" y="hd2"/>
                </a:cxn>
              </a:cxnLst>
              <a:rect l="0" t="0" r="r" b="b"/>
              <a:pathLst>
                <a:path w="21600" h="21600" extrusionOk="0">
                  <a:moveTo>
                    <a:pt x="20250" y="21600"/>
                  </a:moveTo>
                  <a:lnTo>
                    <a:pt x="19170" y="21600"/>
                  </a:lnTo>
                  <a:lnTo>
                    <a:pt x="14673" y="18032"/>
                  </a:lnTo>
                  <a:lnTo>
                    <a:pt x="10125" y="14272"/>
                  </a:lnTo>
                  <a:lnTo>
                    <a:pt x="5577" y="10318"/>
                  </a:lnTo>
                  <a:lnTo>
                    <a:pt x="1080" y="6171"/>
                  </a:lnTo>
                  <a:lnTo>
                    <a:pt x="270" y="5657"/>
                  </a:lnTo>
                  <a:lnTo>
                    <a:pt x="0" y="3600"/>
                  </a:lnTo>
                  <a:lnTo>
                    <a:pt x="540" y="514"/>
                  </a:lnTo>
                  <a:lnTo>
                    <a:pt x="1620" y="0"/>
                  </a:lnTo>
                  <a:lnTo>
                    <a:pt x="2430" y="514"/>
                  </a:lnTo>
                  <a:lnTo>
                    <a:pt x="6885" y="4661"/>
                  </a:lnTo>
                  <a:lnTo>
                    <a:pt x="11340" y="8614"/>
                  </a:lnTo>
                  <a:lnTo>
                    <a:pt x="15795" y="12375"/>
                  </a:lnTo>
                  <a:lnTo>
                    <a:pt x="20250" y="15943"/>
                  </a:lnTo>
                  <a:lnTo>
                    <a:pt x="21060" y="16457"/>
                  </a:lnTo>
                  <a:lnTo>
                    <a:pt x="21600" y="18514"/>
                  </a:lnTo>
                  <a:lnTo>
                    <a:pt x="21060" y="20057"/>
                  </a:lnTo>
                  <a:lnTo>
                    <a:pt x="20790" y="21086"/>
                  </a:lnTo>
                  <a:lnTo>
                    <a:pt x="20250" y="21600"/>
                  </a:lnTo>
                  <a:close/>
                </a:path>
              </a:pathLst>
            </a:custGeom>
            <a:solidFill>
              <a:srgbClr val="000000">
                <a:alpha val="68629"/>
              </a:srgbClr>
            </a:solidFill>
            <a:ln w="12700" cap="flat">
              <a:noFill/>
              <a:miter lim="400000"/>
            </a:ln>
            <a:effectLst/>
          </p:spPr>
          <p:txBody>
            <a:bodyPr wrap="square" lIns="45719" tIns="45719" rIns="45719" bIns="45719" numCol="1" anchor="t">
              <a:noAutofit/>
            </a:bodyPr>
            <a:lstStyle/>
            <a:p/>
          </p:txBody>
        </p:sp>
        <p:sp>
          <p:nvSpPr>
            <p:cNvPr id="483" name="Shape"/>
            <p:cNvSpPr/>
            <p:nvPr/>
          </p:nvSpPr>
          <p:spPr>
            <a:xfrm>
              <a:off x="2625423" y="1563756"/>
              <a:ext cx="127592" cy="76882"/>
            </a:xfrm>
            <a:custGeom>
              <a:avLst/>
              <a:gdLst/>
              <a:ahLst/>
              <a:cxnLst>
                <a:cxn ang="0">
                  <a:pos x="wd2" y="hd2"/>
                </a:cxn>
                <a:cxn ang="5400000">
                  <a:pos x="wd2" y="hd2"/>
                </a:cxn>
                <a:cxn ang="10800000">
                  <a:pos x="wd2" y="hd2"/>
                </a:cxn>
                <a:cxn ang="16200000">
                  <a:pos x="wd2" y="hd2"/>
                </a:cxn>
              </a:cxnLst>
              <a:rect l="0" t="0" r="r" b="b"/>
              <a:pathLst>
                <a:path w="21600" h="21600" extrusionOk="0">
                  <a:moveTo>
                    <a:pt x="2769" y="21600"/>
                  </a:moveTo>
                  <a:lnTo>
                    <a:pt x="1108" y="21600"/>
                  </a:lnTo>
                  <a:lnTo>
                    <a:pt x="554" y="21140"/>
                  </a:lnTo>
                  <a:lnTo>
                    <a:pt x="277" y="20221"/>
                  </a:lnTo>
                  <a:lnTo>
                    <a:pt x="0" y="18842"/>
                  </a:lnTo>
                  <a:lnTo>
                    <a:pt x="277" y="17004"/>
                  </a:lnTo>
                  <a:lnTo>
                    <a:pt x="1108" y="16545"/>
                  </a:lnTo>
                  <a:lnTo>
                    <a:pt x="9969" y="8904"/>
                  </a:lnTo>
                  <a:lnTo>
                    <a:pt x="14426" y="4976"/>
                  </a:lnTo>
                  <a:lnTo>
                    <a:pt x="18831" y="919"/>
                  </a:lnTo>
                  <a:lnTo>
                    <a:pt x="19661" y="0"/>
                  </a:lnTo>
                  <a:lnTo>
                    <a:pt x="20769" y="459"/>
                  </a:lnTo>
                  <a:lnTo>
                    <a:pt x="21046" y="1838"/>
                  </a:lnTo>
                  <a:lnTo>
                    <a:pt x="21600" y="3217"/>
                  </a:lnTo>
                  <a:lnTo>
                    <a:pt x="21323" y="5055"/>
                  </a:lnTo>
                  <a:lnTo>
                    <a:pt x="20492" y="5515"/>
                  </a:lnTo>
                  <a:lnTo>
                    <a:pt x="16088" y="9644"/>
                  </a:lnTo>
                  <a:lnTo>
                    <a:pt x="11631" y="13730"/>
                  </a:lnTo>
                  <a:lnTo>
                    <a:pt x="7174" y="17730"/>
                  </a:lnTo>
                  <a:lnTo>
                    <a:pt x="2769" y="21600"/>
                  </a:lnTo>
                  <a:close/>
                </a:path>
              </a:pathLst>
            </a:custGeom>
            <a:solidFill>
              <a:srgbClr val="000000">
                <a:alpha val="68629"/>
              </a:srgbClr>
            </a:solidFill>
            <a:ln w="12700" cap="flat">
              <a:noFill/>
              <a:miter lim="400000"/>
            </a:ln>
            <a:effectLst/>
          </p:spPr>
          <p:txBody>
            <a:bodyPr wrap="square" lIns="45719" tIns="45719" rIns="45719" bIns="45719" numCol="1" anchor="t">
              <a:noAutofit/>
            </a:bodyPr>
            <a:lstStyle/>
            <a:p/>
          </p:txBody>
        </p:sp>
        <p:sp>
          <p:nvSpPr>
            <p:cNvPr id="484" name="Shape"/>
            <p:cNvSpPr/>
            <p:nvPr/>
          </p:nvSpPr>
          <p:spPr>
            <a:xfrm>
              <a:off x="808073" y="1501596"/>
              <a:ext cx="122684" cy="85062"/>
            </a:xfrm>
            <a:custGeom>
              <a:avLst/>
              <a:gdLst/>
              <a:ahLst/>
              <a:cxnLst>
                <a:cxn ang="0">
                  <a:pos x="wd2" y="hd2"/>
                </a:cxn>
                <a:cxn ang="5400000">
                  <a:pos x="wd2" y="hd2"/>
                </a:cxn>
                <a:cxn ang="10800000">
                  <a:pos x="wd2" y="hd2"/>
                </a:cxn>
                <a:cxn ang="16200000">
                  <a:pos x="wd2" y="hd2"/>
                </a:cxn>
              </a:cxnLst>
              <a:rect l="0" t="0" r="r" b="b"/>
              <a:pathLst>
                <a:path w="21600" h="21600" extrusionOk="0">
                  <a:moveTo>
                    <a:pt x="20448" y="21600"/>
                  </a:moveTo>
                  <a:lnTo>
                    <a:pt x="19296" y="21600"/>
                  </a:lnTo>
                  <a:lnTo>
                    <a:pt x="19008" y="21185"/>
                  </a:lnTo>
                  <a:lnTo>
                    <a:pt x="14476" y="17368"/>
                  </a:lnTo>
                  <a:lnTo>
                    <a:pt x="9972" y="13396"/>
                  </a:lnTo>
                  <a:lnTo>
                    <a:pt x="5522" y="9268"/>
                  </a:lnTo>
                  <a:lnTo>
                    <a:pt x="1152" y="4984"/>
                  </a:lnTo>
                  <a:lnTo>
                    <a:pt x="288" y="4154"/>
                  </a:lnTo>
                  <a:lnTo>
                    <a:pt x="0" y="2492"/>
                  </a:lnTo>
                  <a:lnTo>
                    <a:pt x="576" y="1661"/>
                  </a:lnTo>
                  <a:lnTo>
                    <a:pt x="1152" y="415"/>
                  </a:lnTo>
                  <a:lnTo>
                    <a:pt x="2304" y="0"/>
                  </a:lnTo>
                  <a:lnTo>
                    <a:pt x="2880" y="831"/>
                  </a:lnTo>
                  <a:lnTo>
                    <a:pt x="7245" y="4874"/>
                  </a:lnTo>
                  <a:lnTo>
                    <a:pt x="11664" y="8879"/>
                  </a:lnTo>
                  <a:lnTo>
                    <a:pt x="16083" y="12805"/>
                  </a:lnTo>
                  <a:lnTo>
                    <a:pt x="20448" y="16615"/>
                  </a:lnTo>
                  <a:lnTo>
                    <a:pt x="21312" y="17446"/>
                  </a:lnTo>
                  <a:lnTo>
                    <a:pt x="21600" y="18692"/>
                  </a:lnTo>
                  <a:lnTo>
                    <a:pt x="21024" y="19938"/>
                  </a:lnTo>
                  <a:lnTo>
                    <a:pt x="21024" y="21185"/>
                  </a:lnTo>
                  <a:lnTo>
                    <a:pt x="20448" y="21600"/>
                  </a:lnTo>
                  <a:close/>
                </a:path>
              </a:pathLst>
            </a:custGeom>
            <a:solidFill>
              <a:srgbClr val="000000">
                <a:alpha val="68629"/>
              </a:srgbClr>
            </a:solidFill>
            <a:ln w="12700" cap="flat">
              <a:noFill/>
              <a:miter lim="400000"/>
            </a:ln>
            <a:effectLst/>
          </p:spPr>
          <p:txBody>
            <a:bodyPr wrap="square" lIns="45719" tIns="45719" rIns="45719" bIns="45719" numCol="1" anchor="t">
              <a:noAutofit/>
            </a:bodyPr>
            <a:lstStyle/>
            <a:p/>
          </p:txBody>
        </p:sp>
        <p:sp>
          <p:nvSpPr>
            <p:cNvPr id="485" name="Shape"/>
            <p:cNvSpPr/>
            <p:nvPr/>
          </p:nvSpPr>
          <p:spPr>
            <a:xfrm>
              <a:off x="2828259" y="1432892"/>
              <a:ext cx="119412" cy="89969"/>
            </a:xfrm>
            <a:custGeom>
              <a:avLst/>
              <a:gdLst/>
              <a:ahLst/>
              <a:cxnLst>
                <a:cxn ang="0">
                  <a:pos x="wd2" y="hd2"/>
                </a:cxn>
                <a:cxn ang="5400000">
                  <a:pos x="wd2" y="hd2"/>
                </a:cxn>
                <a:cxn ang="10800000">
                  <a:pos x="wd2" y="hd2"/>
                </a:cxn>
                <a:cxn ang="16200000">
                  <a:pos x="wd2" y="hd2"/>
                </a:cxn>
              </a:cxnLst>
              <a:rect l="0" t="0" r="r" b="b"/>
              <a:pathLst>
                <a:path w="21600" h="21600" extrusionOk="0">
                  <a:moveTo>
                    <a:pt x="2367" y="21600"/>
                  </a:moveTo>
                  <a:lnTo>
                    <a:pt x="1479" y="21600"/>
                  </a:lnTo>
                  <a:lnTo>
                    <a:pt x="888" y="21207"/>
                  </a:lnTo>
                  <a:lnTo>
                    <a:pt x="592" y="20422"/>
                  </a:lnTo>
                  <a:lnTo>
                    <a:pt x="0" y="19244"/>
                  </a:lnTo>
                  <a:lnTo>
                    <a:pt x="296" y="17673"/>
                  </a:lnTo>
                  <a:lnTo>
                    <a:pt x="1184" y="17280"/>
                  </a:lnTo>
                  <a:lnTo>
                    <a:pt x="5617" y="13322"/>
                  </a:lnTo>
                  <a:lnTo>
                    <a:pt x="10023" y="9180"/>
                  </a:lnTo>
                  <a:lnTo>
                    <a:pt x="18641" y="786"/>
                  </a:lnTo>
                  <a:lnTo>
                    <a:pt x="19529" y="0"/>
                  </a:lnTo>
                  <a:lnTo>
                    <a:pt x="20416" y="0"/>
                  </a:lnTo>
                  <a:lnTo>
                    <a:pt x="21600" y="2356"/>
                  </a:lnTo>
                  <a:lnTo>
                    <a:pt x="21600" y="3535"/>
                  </a:lnTo>
                  <a:lnTo>
                    <a:pt x="20712" y="4320"/>
                  </a:lnTo>
                  <a:lnTo>
                    <a:pt x="16445" y="8671"/>
                  </a:lnTo>
                  <a:lnTo>
                    <a:pt x="12095" y="12911"/>
                  </a:lnTo>
                  <a:lnTo>
                    <a:pt x="7688" y="17078"/>
                  </a:lnTo>
                  <a:lnTo>
                    <a:pt x="3255" y="21207"/>
                  </a:lnTo>
                  <a:lnTo>
                    <a:pt x="2959" y="21207"/>
                  </a:lnTo>
                  <a:lnTo>
                    <a:pt x="2367" y="21600"/>
                  </a:lnTo>
                  <a:close/>
                </a:path>
              </a:pathLst>
            </a:custGeom>
            <a:solidFill>
              <a:srgbClr val="000000">
                <a:alpha val="68629"/>
              </a:srgbClr>
            </a:solidFill>
            <a:ln w="12700" cap="flat">
              <a:noFill/>
              <a:miter lim="400000"/>
            </a:ln>
            <a:effectLst/>
          </p:spPr>
          <p:txBody>
            <a:bodyPr wrap="square" lIns="45719" tIns="45719" rIns="45719" bIns="45719" numCol="1" anchor="t">
              <a:noAutofit/>
            </a:bodyPr>
            <a:lstStyle/>
            <a:p/>
          </p:txBody>
        </p:sp>
        <p:sp>
          <p:nvSpPr>
            <p:cNvPr id="486" name="Shape"/>
            <p:cNvSpPr/>
            <p:nvPr/>
          </p:nvSpPr>
          <p:spPr>
            <a:xfrm>
              <a:off x="618322" y="1357646"/>
              <a:ext cx="114506" cy="96512"/>
            </a:xfrm>
            <a:custGeom>
              <a:avLst/>
              <a:gdLst/>
              <a:ahLst/>
              <a:cxnLst>
                <a:cxn ang="0">
                  <a:pos x="wd2" y="hd2"/>
                </a:cxn>
                <a:cxn ang="5400000">
                  <a:pos x="wd2" y="hd2"/>
                </a:cxn>
                <a:cxn ang="10800000">
                  <a:pos x="wd2" y="hd2"/>
                </a:cxn>
                <a:cxn ang="16200000">
                  <a:pos x="wd2" y="hd2"/>
                </a:cxn>
              </a:cxnLst>
              <a:rect l="0" t="0" r="r" b="b"/>
              <a:pathLst>
                <a:path w="21600" h="21600" extrusionOk="0">
                  <a:moveTo>
                    <a:pt x="20366" y="21600"/>
                  </a:moveTo>
                  <a:lnTo>
                    <a:pt x="18823" y="21600"/>
                  </a:lnTo>
                  <a:lnTo>
                    <a:pt x="18514" y="21234"/>
                  </a:lnTo>
                  <a:lnTo>
                    <a:pt x="9720" y="12951"/>
                  </a:lnTo>
                  <a:lnTo>
                    <a:pt x="5323" y="8724"/>
                  </a:lnTo>
                  <a:lnTo>
                    <a:pt x="926" y="4393"/>
                  </a:lnTo>
                  <a:lnTo>
                    <a:pt x="0" y="3661"/>
                  </a:lnTo>
                  <a:lnTo>
                    <a:pt x="0" y="2197"/>
                  </a:lnTo>
                  <a:lnTo>
                    <a:pt x="1234" y="0"/>
                  </a:lnTo>
                  <a:lnTo>
                    <a:pt x="2469" y="0"/>
                  </a:lnTo>
                  <a:lnTo>
                    <a:pt x="3394" y="732"/>
                  </a:lnTo>
                  <a:lnTo>
                    <a:pt x="7613" y="5063"/>
                  </a:lnTo>
                  <a:lnTo>
                    <a:pt x="11919" y="9290"/>
                  </a:lnTo>
                  <a:lnTo>
                    <a:pt x="16282" y="13449"/>
                  </a:lnTo>
                  <a:lnTo>
                    <a:pt x="20674" y="17573"/>
                  </a:lnTo>
                  <a:lnTo>
                    <a:pt x="21600" y="18305"/>
                  </a:lnTo>
                  <a:lnTo>
                    <a:pt x="21600" y="19770"/>
                  </a:lnTo>
                  <a:lnTo>
                    <a:pt x="20983" y="20502"/>
                  </a:lnTo>
                  <a:lnTo>
                    <a:pt x="20983" y="21234"/>
                  </a:lnTo>
                  <a:lnTo>
                    <a:pt x="20366" y="21600"/>
                  </a:lnTo>
                  <a:close/>
                </a:path>
              </a:pathLst>
            </a:custGeom>
            <a:solidFill>
              <a:srgbClr val="000000">
                <a:alpha val="68629"/>
              </a:srgbClr>
            </a:solidFill>
            <a:ln w="12700" cap="flat">
              <a:noFill/>
              <a:miter lim="400000"/>
            </a:ln>
            <a:effectLst/>
          </p:spPr>
          <p:txBody>
            <a:bodyPr wrap="square" lIns="45719" tIns="45719" rIns="45719" bIns="45719" numCol="1" anchor="t">
              <a:noAutofit/>
            </a:bodyPr>
            <a:lstStyle/>
            <a:p/>
          </p:txBody>
        </p:sp>
        <p:sp>
          <p:nvSpPr>
            <p:cNvPr id="487" name="Shape"/>
            <p:cNvSpPr/>
            <p:nvPr/>
          </p:nvSpPr>
          <p:spPr>
            <a:xfrm>
              <a:off x="3018009" y="1275859"/>
              <a:ext cx="109598" cy="101419"/>
            </a:xfrm>
            <a:custGeom>
              <a:avLst/>
              <a:gdLst/>
              <a:ahLst/>
              <a:cxnLst>
                <a:cxn ang="0">
                  <a:pos x="wd2" y="hd2"/>
                </a:cxn>
                <a:cxn ang="5400000">
                  <a:pos x="wd2" y="hd2"/>
                </a:cxn>
                <a:cxn ang="10800000">
                  <a:pos x="wd2" y="hd2"/>
                </a:cxn>
                <a:cxn ang="16200000">
                  <a:pos x="wd2" y="hd2"/>
                </a:cxn>
              </a:cxnLst>
              <a:rect l="0" t="0" r="r" b="b"/>
              <a:pathLst>
                <a:path w="21600" h="21600" extrusionOk="0">
                  <a:moveTo>
                    <a:pt x="2901" y="21600"/>
                  </a:moveTo>
                  <a:lnTo>
                    <a:pt x="1612" y="21600"/>
                  </a:lnTo>
                  <a:lnTo>
                    <a:pt x="1290" y="21252"/>
                  </a:lnTo>
                  <a:lnTo>
                    <a:pt x="645" y="20903"/>
                  </a:lnTo>
                  <a:lnTo>
                    <a:pt x="0" y="19858"/>
                  </a:lnTo>
                  <a:lnTo>
                    <a:pt x="0" y="18813"/>
                  </a:lnTo>
                  <a:lnTo>
                    <a:pt x="967" y="17768"/>
                  </a:lnTo>
                  <a:lnTo>
                    <a:pt x="5314" y="13582"/>
                  </a:lnTo>
                  <a:lnTo>
                    <a:pt x="9631" y="9363"/>
                  </a:lnTo>
                  <a:lnTo>
                    <a:pt x="13888" y="5079"/>
                  </a:lnTo>
                  <a:lnTo>
                    <a:pt x="18054" y="697"/>
                  </a:lnTo>
                  <a:lnTo>
                    <a:pt x="18699" y="0"/>
                  </a:lnTo>
                  <a:lnTo>
                    <a:pt x="19988" y="0"/>
                  </a:lnTo>
                  <a:lnTo>
                    <a:pt x="20955" y="697"/>
                  </a:lnTo>
                  <a:lnTo>
                    <a:pt x="21600" y="1394"/>
                  </a:lnTo>
                  <a:lnTo>
                    <a:pt x="21600" y="2787"/>
                  </a:lnTo>
                  <a:lnTo>
                    <a:pt x="12533" y="12673"/>
                  </a:lnTo>
                  <a:lnTo>
                    <a:pt x="3869" y="21252"/>
                  </a:lnTo>
                  <a:lnTo>
                    <a:pt x="2901" y="21600"/>
                  </a:lnTo>
                  <a:close/>
                </a:path>
              </a:pathLst>
            </a:custGeom>
            <a:solidFill>
              <a:srgbClr val="000000">
                <a:alpha val="68629"/>
              </a:srgbClr>
            </a:solidFill>
            <a:ln w="12700" cap="flat">
              <a:noFill/>
              <a:miter lim="400000"/>
            </a:ln>
            <a:effectLst/>
          </p:spPr>
          <p:txBody>
            <a:bodyPr wrap="square" lIns="45719" tIns="45719" rIns="45719" bIns="45719" numCol="1" anchor="t">
              <a:noAutofit/>
            </a:bodyPr>
            <a:lstStyle/>
            <a:p/>
          </p:txBody>
        </p:sp>
        <p:sp>
          <p:nvSpPr>
            <p:cNvPr id="488" name="Shape"/>
            <p:cNvSpPr/>
            <p:nvPr/>
          </p:nvSpPr>
          <p:spPr>
            <a:xfrm>
              <a:off x="453109" y="1189162"/>
              <a:ext cx="104691" cy="107963"/>
            </a:xfrm>
            <a:custGeom>
              <a:avLst/>
              <a:gdLst/>
              <a:ahLst/>
              <a:cxnLst>
                <a:cxn ang="0">
                  <a:pos x="wd2" y="hd2"/>
                </a:cxn>
                <a:cxn ang="5400000">
                  <a:pos x="wd2" y="hd2"/>
                </a:cxn>
                <a:cxn ang="10800000">
                  <a:pos x="wd2" y="hd2"/>
                </a:cxn>
                <a:cxn ang="16200000">
                  <a:pos x="wd2" y="hd2"/>
                </a:cxn>
              </a:cxnLst>
              <a:rect l="0" t="0" r="r" b="b"/>
              <a:pathLst>
                <a:path w="21600" h="21600" extrusionOk="0">
                  <a:moveTo>
                    <a:pt x="19237" y="21600"/>
                  </a:moveTo>
                  <a:lnTo>
                    <a:pt x="18225" y="21600"/>
                  </a:lnTo>
                  <a:lnTo>
                    <a:pt x="17550" y="20945"/>
                  </a:lnTo>
                  <a:lnTo>
                    <a:pt x="8986" y="12395"/>
                  </a:lnTo>
                  <a:lnTo>
                    <a:pt x="675" y="3600"/>
                  </a:lnTo>
                  <a:lnTo>
                    <a:pt x="0" y="2618"/>
                  </a:lnTo>
                  <a:lnTo>
                    <a:pt x="0" y="1636"/>
                  </a:lnTo>
                  <a:lnTo>
                    <a:pt x="1012" y="655"/>
                  </a:lnTo>
                  <a:lnTo>
                    <a:pt x="2025" y="0"/>
                  </a:lnTo>
                  <a:lnTo>
                    <a:pt x="3037" y="0"/>
                  </a:lnTo>
                  <a:lnTo>
                    <a:pt x="4050" y="982"/>
                  </a:lnTo>
                  <a:lnTo>
                    <a:pt x="8158" y="5395"/>
                  </a:lnTo>
                  <a:lnTo>
                    <a:pt x="12361" y="9777"/>
                  </a:lnTo>
                  <a:lnTo>
                    <a:pt x="16627" y="14098"/>
                  </a:lnTo>
                  <a:lnTo>
                    <a:pt x="20925" y="18327"/>
                  </a:lnTo>
                  <a:lnTo>
                    <a:pt x="21600" y="18982"/>
                  </a:lnTo>
                  <a:lnTo>
                    <a:pt x="21600" y="20291"/>
                  </a:lnTo>
                  <a:lnTo>
                    <a:pt x="20925" y="21273"/>
                  </a:lnTo>
                  <a:lnTo>
                    <a:pt x="19912" y="21273"/>
                  </a:lnTo>
                  <a:lnTo>
                    <a:pt x="19237" y="21600"/>
                  </a:lnTo>
                  <a:close/>
                </a:path>
              </a:pathLst>
            </a:custGeom>
            <a:solidFill>
              <a:srgbClr val="000000">
                <a:alpha val="68629"/>
              </a:srgbClr>
            </a:solidFill>
            <a:ln w="12700" cap="flat">
              <a:noFill/>
              <a:miter lim="400000"/>
            </a:ln>
            <a:effectLst/>
          </p:spPr>
          <p:txBody>
            <a:bodyPr wrap="square" lIns="45719" tIns="45719" rIns="45719" bIns="45719" numCol="1" anchor="t">
              <a:noAutofit/>
            </a:bodyPr>
            <a:lstStyle/>
            <a:p/>
          </p:txBody>
        </p:sp>
        <p:sp>
          <p:nvSpPr>
            <p:cNvPr id="489" name="Shape"/>
            <p:cNvSpPr/>
            <p:nvPr/>
          </p:nvSpPr>
          <p:spPr>
            <a:xfrm>
              <a:off x="3184859" y="1095923"/>
              <a:ext cx="96512" cy="112870"/>
            </a:xfrm>
            <a:custGeom>
              <a:avLst/>
              <a:gdLst/>
              <a:ahLst/>
              <a:cxnLst>
                <a:cxn ang="0">
                  <a:pos x="wd2" y="hd2"/>
                </a:cxn>
                <a:cxn ang="5400000">
                  <a:pos x="wd2" y="hd2"/>
                </a:cxn>
                <a:cxn ang="10800000">
                  <a:pos x="wd2" y="hd2"/>
                </a:cxn>
                <a:cxn ang="16200000">
                  <a:pos x="wd2" y="hd2"/>
                </a:cxn>
              </a:cxnLst>
              <a:rect l="0" t="0" r="r" b="b"/>
              <a:pathLst>
                <a:path w="21600" h="21600" extrusionOk="0">
                  <a:moveTo>
                    <a:pt x="4027" y="21600"/>
                  </a:moveTo>
                  <a:lnTo>
                    <a:pt x="1464" y="21600"/>
                  </a:lnTo>
                  <a:lnTo>
                    <a:pt x="1098" y="21287"/>
                  </a:lnTo>
                  <a:lnTo>
                    <a:pt x="0" y="20661"/>
                  </a:lnTo>
                  <a:lnTo>
                    <a:pt x="0" y="19409"/>
                  </a:lnTo>
                  <a:lnTo>
                    <a:pt x="732" y="18470"/>
                  </a:lnTo>
                  <a:lnTo>
                    <a:pt x="5063" y="14190"/>
                  </a:lnTo>
                  <a:lnTo>
                    <a:pt x="9290" y="9822"/>
                  </a:lnTo>
                  <a:lnTo>
                    <a:pt x="13449" y="5395"/>
                  </a:lnTo>
                  <a:lnTo>
                    <a:pt x="17573" y="939"/>
                  </a:lnTo>
                  <a:lnTo>
                    <a:pt x="18305" y="0"/>
                  </a:lnTo>
                  <a:lnTo>
                    <a:pt x="19769" y="0"/>
                  </a:lnTo>
                  <a:lnTo>
                    <a:pt x="20502" y="626"/>
                  </a:lnTo>
                  <a:lnTo>
                    <a:pt x="21600" y="1252"/>
                  </a:lnTo>
                  <a:lnTo>
                    <a:pt x="21600" y="2504"/>
                  </a:lnTo>
                  <a:lnTo>
                    <a:pt x="20868" y="3130"/>
                  </a:lnTo>
                  <a:lnTo>
                    <a:pt x="16744" y="7591"/>
                  </a:lnTo>
                  <a:lnTo>
                    <a:pt x="12585" y="12052"/>
                  </a:lnTo>
                  <a:lnTo>
                    <a:pt x="8357" y="16513"/>
                  </a:lnTo>
                  <a:lnTo>
                    <a:pt x="4027" y="20974"/>
                  </a:lnTo>
                  <a:lnTo>
                    <a:pt x="4027" y="21600"/>
                  </a:lnTo>
                  <a:close/>
                </a:path>
              </a:pathLst>
            </a:custGeom>
            <a:solidFill>
              <a:srgbClr val="000000">
                <a:alpha val="68629"/>
              </a:srgbClr>
            </a:solidFill>
            <a:ln w="12700" cap="flat">
              <a:noFill/>
              <a:miter lim="400000"/>
            </a:ln>
            <a:effectLst/>
          </p:spPr>
          <p:txBody>
            <a:bodyPr wrap="square" lIns="45719" tIns="45719" rIns="45719" bIns="45719" numCol="1" anchor="t">
              <a:noAutofit/>
            </a:bodyPr>
            <a:lstStyle/>
            <a:p/>
          </p:txBody>
        </p:sp>
        <p:sp>
          <p:nvSpPr>
            <p:cNvPr id="490" name="Shape"/>
            <p:cNvSpPr/>
            <p:nvPr/>
          </p:nvSpPr>
          <p:spPr>
            <a:xfrm>
              <a:off x="305889" y="1002683"/>
              <a:ext cx="91604" cy="116141"/>
            </a:xfrm>
            <a:custGeom>
              <a:avLst/>
              <a:gdLst/>
              <a:ahLst/>
              <a:cxnLst>
                <a:cxn ang="0">
                  <a:pos x="wd2" y="hd2"/>
                </a:cxn>
                <a:cxn ang="5400000">
                  <a:pos x="wd2" y="hd2"/>
                </a:cxn>
                <a:cxn ang="10800000">
                  <a:pos x="wd2" y="hd2"/>
                </a:cxn>
                <a:cxn ang="16200000">
                  <a:pos x="wd2" y="hd2"/>
                </a:cxn>
              </a:cxnLst>
              <a:rect l="0" t="0" r="r" b="b"/>
              <a:pathLst>
                <a:path w="21600" h="21600" extrusionOk="0">
                  <a:moveTo>
                    <a:pt x="19671" y="21600"/>
                  </a:moveTo>
                  <a:lnTo>
                    <a:pt x="18514" y="21600"/>
                  </a:lnTo>
                  <a:lnTo>
                    <a:pt x="17743" y="21296"/>
                  </a:lnTo>
                  <a:lnTo>
                    <a:pt x="8920" y="12131"/>
                  </a:lnTo>
                  <a:lnTo>
                    <a:pt x="771" y="3042"/>
                  </a:lnTo>
                  <a:lnTo>
                    <a:pt x="0" y="2129"/>
                  </a:lnTo>
                  <a:lnTo>
                    <a:pt x="386" y="913"/>
                  </a:lnTo>
                  <a:lnTo>
                    <a:pt x="1543" y="608"/>
                  </a:lnTo>
                  <a:lnTo>
                    <a:pt x="2700" y="0"/>
                  </a:lnTo>
                  <a:lnTo>
                    <a:pt x="4243" y="304"/>
                  </a:lnTo>
                  <a:lnTo>
                    <a:pt x="4629" y="1217"/>
                  </a:lnTo>
                  <a:lnTo>
                    <a:pt x="8516" y="5775"/>
                  </a:lnTo>
                  <a:lnTo>
                    <a:pt x="12584" y="10306"/>
                  </a:lnTo>
                  <a:lnTo>
                    <a:pt x="16724" y="14779"/>
                  </a:lnTo>
                  <a:lnTo>
                    <a:pt x="20829" y="19166"/>
                  </a:lnTo>
                  <a:lnTo>
                    <a:pt x="21600" y="20079"/>
                  </a:lnTo>
                  <a:lnTo>
                    <a:pt x="21600" y="20991"/>
                  </a:lnTo>
                  <a:lnTo>
                    <a:pt x="21022" y="21296"/>
                  </a:lnTo>
                  <a:lnTo>
                    <a:pt x="20057" y="21296"/>
                  </a:lnTo>
                  <a:lnTo>
                    <a:pt x="19671" y="21600"/>
                  </a:lnTo>
                  <a:close/>
                </a:path>
              </a:pathLst>
            </a:custGeom>
            <a:solidFill>
              <a:srgbClr val="000000">
                <a:alpha val="68629"/>
              </a:srgbClr>
            </a:solidFill>
            <a:ln w="12700" cap="flat">
              <a:noFill/>
              <a:miter lim="400000"/>
            </a:ln>
            <a:effectLst/>
          </p:spPr>
          <p:txBody>
            <a:bodyPr wrap="square" lIns="45719" tIns="45719" rIns="45719" bIns="45719" numCol="1" anchor="t">
              <a:noAutofit/>
            </a:bodyPr>
            <a:lstStyle/>
            <a:p/>
          </p:txBody>
        </p:sp>
        <p:sp>
          <p:nvSpPr>
            <p:cNvPr id="491" name="Shape"/>
            <p:cNvSpPr/>
            <p:nvPr/>
          </p:nvSpPr>
          <p:spPr>
            <a:xfrm>
              <a:off x="3330444" y="899629"/>
              <a:ext cx="85061" cy="121049"/>
            </a:xfrm>
            <a:custGeom>
              <a:avLst/>
              <a:gdLst/>
              <a:ahLst/>
              <a:cxnLst>
                <a:cxn ang="0">
                  <a:pos x="wd2" y="hd2"/>
                </a:cxn>
                <a:cxn ang="5400000">
                  <a:pos x="wd2" y="hd2"/>
                </a:cxn>
                <a:cxn ang="10800000">
                  <a:pos x="wd2" y="hd2"/>
                </a:cxn>
                <a:cxn ang="16200000">
                  <a:pos x="wd2" y="hd2"/>
                </a:cxn>
              </a:cxnLst>
              <a:rect l="0" t="0" r="r" b="b"/>
              <a:pathLst>
                <a:path w="21600" h="21600" extrusionOk="0">
                  <a:moveTo>
                    <a:pt x="3738" y="21600"/>
                  </a:moveTo>
                  <a:lnTo>
                    <a:pt x="2077" y="21600"/>
                  </a:lnTo>
                  <a:lnTo>
                    <a:pt x="1662" y="21308"/>
                  </a:lnTo>
                  <a:lnTo>
                    <a:pt x="415" y="20724"/>
                  </a:lnTo>
                  <a:lnTo>
                    <a:pt x="0" y="19557"/>
                  </a:lnTo>
                  <a:lnTo>
                    <a:pt x="831" y="18973"/>
                  </a:lnTo>
                  <a:lnTo>
                    <a:pt x="4874" y="14549"/>
                  </a:lnTo>
                  <a:lnTo>
                    <a:pt x="8879" y="10070"/>
                  </a:lnTo>
                  <a:lnTo>
                    <a:pt x="12806" y="5592"/>
                  </a:lnTo>
                  <a:lnTo>
                    <a:pt x="16615" y="1168"/>
                  </a:lnTo>
                  <a:lnTo>
                    <a:pt x="17446" y="292"/>
                  </a:lnTo>
                  <a:lnTo>
                    <a:pt x="18692" y="0"/>
                  </a:lnTo>
                  <a:lnTo>
                    <a:pt x="21185" y="1168"/>
                  </a:lnTo>
                  <a:lnTo>
                    <a:pt x="21600" y="2043"/>
                  </a:lnTo>
                  <a:lnTo>
                    <a:pt x="20769" y="2919"/>
                  </a:lnTo>
                  <a:lnTo>
                    <a:pt x="16953" y="7512"/>
                  </a:lnTo>
                  <a:lnTo>
                    <a:pt x="12981" y="12077"/>
                  </a:lnTo>
                  <a:lnTo>
                    <a:pt x="8853" y="16588"/>
                  </a:lnTo>
                  <a:lnTo>
                    <a:pt x="4569" y="21016"/>
                  </a:lnTo>
                  <a:lnTo>
                    <a:pt x="4569" y="21308"/>
                  </a:lnTo>
                  <a:lnTo>
                    <a:pt x="3738" y="21600"/>
                  </a:lnTo>
                  <a:close/>
                </a:path>
              </a:pathLst>
            </a:custGeom>
            <a:solidFill>
              <a:srgbClr val="000000">
                <a:alpha val="68629"/>
              </a:srgbClr>
            </a:solidFill>
            <a:ln w="12700" cap="flat">
              <a:noFill/>
              <a:miter lim="400000"/>
            </a:ln>
            <a:effectLst/>
          </p:spPr>
          <p:txBody>
            <a:bodyPr wrap="square" lIns="45719" tIns="45719" rIns="45719" bIns="45719" numCol="1" anchor="t">
              <a:noAutofit/>
            </a:bodyPr>
            <a:lstStyle/>
            <a:p/>
          </p:txBody>
        </p:sp>
        <p:sp>
          <p:nvSpPr>
            <p:cNvPr id="492" name="Shape"/>
            <p:cNvSpPr/>
            <p:nvPr/>
          </p:nvSpPr>
          <p:spPr>
            <a:xfrm>
              <a:off x="188113" y="796575"/>
              <a:ext cx="78518" cy="124321"/>
            </a:xfrm>
            <a:custGeom>
              <a:avLst/>
              <a:gdLst/>
              <a:ahLst/>
              <a:cxnLst>
                <a:cxn ang="0">
                  <a:pos x="wd2" y="hd2"/>
                </a:cxn>
                <a:cxn ang="5400000">
                  <a:pos x="wd2" y="hd2"/>
                </a:cxn>
                <a:cxn ang="10800000">
                  <a:pos x="wd2" y="hd2"/>
                </a:cxn>
                <a:cxn ang="16200000">
                  <a:pos x="wd2" y="hd2"/>
                </a:cxn>
              </a:cxnLst>
              <a:rect l="0" t="0" r="r" b="b"/>
              <a:pathLst>
                <a:path w="21600" h="21600" extrusionOk="0">
                  <a:moveTo>
                    <a:pt x="19800" y="21600"/>
                  </a:moveTo>
                  <a:lnTo>
                    <a:pt x="17550" y="21600"/>
                  </a:lnTo>
                  <a:lnTo>
                    <a:pt x="16650" y="21316"/>
                  </a:lnTo>
                  <a:lnTo>
                    <a:pt x="16200" y="20747"/>
                  </a:lnTo>
                  <a:lnTo>
                    <a:pt x="12157" y="16227"/>
                  </a:lnTo>
                  <a:lnTo>
                    <a:pt x="8156" y="11653"/>
                  </a:lnTo>
                  <a:lnTo>
                    <a:pt x="4240" y="7079"/>
                  </a:lnTo>
                  <a:lnTo>
                    <a:pt x="450" y="2558"/>
                  </a:lnTo>
                  <a:lnTo>
                    <a:pt x="0" y="1705"/>
                  </a:lnTo>
                  <a:lnTo>
                    <a:pt x="450" y="568"/>
                  </a:lnTo>
                  <a:lnTo>
                    <a:pt x="3150" y="0"/>
                  </a:lnTo>
                  <a:lnTo>
                    <a:pt x="4950" y="284"/>
                  </a:lnTo>
                  <a:lnTo>
                    <a:pt x="5400" y="1137"/>
                  </a:lnTo>
                  <a:lnTo>
                    <a:pt x="12881" y="10232"/>
                  </a:lnTo>
                  <a:lnTo>
                    <a:pt x="16727" y="14806"/>
                  </a:lnTo>
                  <a:lnTo>
                    <a:pt x="20700" y="19326"/>
                  </a:lnTo>
                  <a:lnTo>
                    <a:pt x="21600" y="20179"/>
                  </a:lnTo>
                  <a:lnTo>
                    <a:pt x="21150" y="21316"/>
                  </a:lnTo>
                  <a:lnTo>
                    <a:pt x="19800" y="21600"/>
                  </a:lnTo>
                  <a:close/>
                </a:path>
              </a:pathLst>
            </a:custGeom>
            <a:solidFill>
              <a:srgbClr val="000000">
                <a:alpha val="68629"/>
              </a:srgbClr>
            </a:solidFill>
            <a:ln w="12700" cap="flat">
              <a:noFill/>
              <a:miter lim="400000"/>
            </a:ln>
            <a:effectLst/>
          </p:spPr>
          <p:txBody>
            <a:bodyPr wrap="square" lIns="45719" tIns="45719" rIns="45719" bIns="45719" numCol="1" anchor="t">
              <a:noAutofit/>
            </a:bodyPr>
            <a:lstStyle/>
            <a:p/>
          </p:txBody>
        </p:sp>
        <p:sp>
          <p:nvSpPr>
            <p:cNvPr id="493" name="Shape"/>
            <p:cNvSpPr/>
            <p:nvPr/>
          </p:nvSpPr>
          <p:spPr>
            <a:xfrm>
              <a:off x="3449854" y="683707"/>
              <a:ext cx="71975" cy="130863"/>
            </a:xfrm>
            <a:custGeom>
              <a:avLst/>
              <a:gdLst/>
              <a:ahLst/>
              <a:cxnLst>
                <a:cxn ang="0">
                  <a:pos x="wd2" y="hd2"/>
                </a:cxn>
                <a:cxn ang="5400000">
                  <a:pos x="wd2" y="hd2"/>
                </a:cxn>
                <a:cxn ang="10800000">
                  <a:pos x="wd2" y="hd2"/>
                </a:cxn>
                <a:cxn ang="16200000">
                  <a:pos x="wd2" y="hd2"/>
                </a:cxn>
              </a:cxnLst>
              <a:rect l="0" t="0" r="r" b="b"/>
              <a:pathLst>
                <a:path w="21600" h="21600" extrusionOk="0">
                  <a:moveTo>
                    <a:pt x="4418" y="21600"/>
                  </a:moveTo>
                  <a:lnTo>
                    <a:pt x="2455" y="21600"/>
                  </a:lnTo>
                  <a:lnTo>
                    <a:pt x="1964" y="21330"/>
                  </a:lnTo>
                  <a:lnTo>
                    <a:pt x="491" y="21060"/>
                  </a:lnTo>
                  <a:lnTo>
                    <a:pt x="0" y="19980"/>
                  </a:lnTo>
                  <a:lnTo>
                    <a:pt x="491" y="19170"/>
                  </a:lnTo>
                  <a:lnTo>
                    <a:pt x="4449" y="14715"/>
                  </a:lnTo>
                  <a:lnTo>
                    <a:pt x="8223" y="10260"/>
                  </a:lnTo>
                  <a:lnTo>
                    <a:pt x="11813" y="5805"/>
                  </a:lnTo>
                  <a:lnTo>
                    <a:pt x="15218" y="1350"/>
                  </a:lnTo>
                  <a:lnTo>
                    <a:pt x="15709" y="540"/>
                  </a:lnTo>
                  <a:lnTo>
                    <a:pt x="17673" y="0"/>
                  </a:lnTo>
                  <a:lnTo>
                    <a:pt x="19145" y="540"/>
                  </a:lnTo>
                  <a:lnTo>
                    <a:pt x="20618" y="810"/>
                  </a:lnTo>
                  <a:lnTo>
                    <a:pt x="21600" y="1890"/>
                  </a:lnTo>
                  <a:lnTo>
                    <a:pt x="20618" y="2700"/>
                  </a:lnTo>
                  <a:lnTo>
                    <a:pt x="17213" y="7197"/>
                  </a:lnTo>
                  <a:lnTo>
                    <a:pt x="13623" y="11745"/>
                  </a:lnTo>
                  <a:lnTo>
                    <a:pt x="9849" y="16293"/>
                  </a:lnTo>
                  <a:lnTo>
                    <a:pt x="5891" y="20790"/>
                  </a:lnTo>
                  <a:lnTo>
                    <a:pt x="5400" y="21330"/>
                  </a:lnTo>
                  <a:lnTo>
                    <a:pt x="4418" y="21600"/>
                  </a:lnTo>
                  <a:close/>
                </a:path>
              </a:pathLst>
            </a:custGeom>
            <a:solidFill>
              <a:srgbClr val="000000">
                <a:alpha val="68629"/>
              </a:srgbClr>
            </a:solidFill>
            <a:ln w="12700" cap="flat">
              <a:noFill/>
              <a:miter lim="400000"/>
            </a:ln>
            <a:effectLst/>
          </p:spPr>
          <p:txBody>
            <a:bodyPr wrap="square" lIns="45719" tIns="45719" rIns="45719" bIns="45719" numCol="1" anchor="t">
              <a:noAutofit/>
            </a:bodyPr>
            <a:lstStyle/>
            <a:p/>
          </p:txBody>
        </p:sp>
        <p:sp>
          <p:nvSpPr>
            <p:cNvPr id="494" name="Shape"/>
            <p:cNvSpPr/>
            <p:nvPr/>
          </p:nvSpPr>
          <p:spPr>
            <a:xfrm>
              <a:off x="94873" y="575744"/>
              <a:ext cx="65433" cy="132499"/>
            </a:xfrm>
            <a:custGeom>
              <a:avLst/>
              <a:gdLst/>
              <a:ahLst/>
              <a:cxnLst>
                <a:cxn ang="0">
                  <a:pos x="wd2" y="hd2"/>
                </a:cxn>
                <a:cxn ang="5400000">
                  <a:pos x="wd2" y="hd2"/>
                </a:cxn>
                <a:cxn ang="10800000">
                  <a:pos x="wd2" y="hd2"/>
                </a:cxn>
                <a:cxn ang="16200000">
                  <a:pos x="wd2" y="hd2"/>
                </a:cxn>
              </a:cxnLst>
              <a:rect l="0" t="0" r="r" b="b"/>
              <a:pathLst>
                <a:path w="21600" h="21600" extrusionOk="0">
                  <a:moveTo>
                    <a:pt x="19440" y="21600"/>
                  </a:moveTo>
                  <a:lnTo>
                    <a:pt x="16740" y="21600"/>
                  </a:lnTo>
                  <a:lnTo>
                    <a:pt x="15120" y="21333"/>
                  </a:lnTo>
                  <a:lnTo>
                    <a:pt x="14580" y="20533"/>
                  </a:lnTo>
                  <a:lnTo>
                    <a:pt x="10943" y="16088"/>
                  </a:lnTo>
                  <a:lnTo>
                    <a:pt x="7358" y="11567"/>
                  </a:lnTo>
                  <a:lnTo>
                    <a:pt x="3873" y="6996"/>
                  </a:lnTo>
                  <a:lnTo>
                    <a:pt x="540" y="2400"/>
                  </a:lnTo>
                  <a:lnTo>
                    <a:pt x="0" y="1600"/>
                  </a:lnTo>
                  <a:lnTo>
                    <a:pt x="1080" y="533"/>
                  </a:lnTo>
                  <a:lnTo>
                    <a:pt x="4320" y="0"/>
                  </a:lnTo>
                  <a:lnTo>
                    <a:pt x="6480" y="533"/>
                  </a:lnTo>
                  <a:lnTo>
                    <a:pt x="7020" y="1333"/>
                  </a:lnTo>
                  <a:lnTo>
                    <a:pt x="10277" y="5892"/>
                  </a:lnTo>
                  <a:lnTo>
                    <a:pt x="13635" y="10400"/>
                  </a:lnTo>
                  <a:lnTo>
                    <a:pt x="17196" y="14908"/>
                  </a:lnTo>
                  <a:lnTo>
                    <a:pt x="21060" y="19467"/>
                  </a:lnTo>
                  <a:lnTo>
                    <a:pt x="21600" y="20267"/>
                  </a:lnTo>
                  <a:lnTo>
                    <a:pt x="21060" y="21333"/>
                  </a:lnTo>
                  <a:lnTo>
                    <a:pt x="19440" y="21600"/>
                  </a:lnTo>
                  <a:close/>
                </a:path>
              </a:pathLst>
            </a:custGeom>
            <a:solidFill>
              <a:srgbClr val="000000">
                <a:alpha val="68629"/>
              </a:srgbClr>
            </a:solidFill>
            <a:ln w="12700" cap="flat">
              <a:noFill/>
              <a:miter lim="400000"/>
            </a:ln>
            <a:effectLst/>
          </p:spPr>
          <p:txBody>
            <a:bodyPr wrap="square" lIns="45719" tIns="45719" rIns="45719" bIns="45719" numCol="1" anchor="t">
              <a:noAutofit/>
            </a:bodyPr>
            <a:lstStyle/>
            <a:p/>
          </p:txBody>
        </p:sp>
        <p:sp>
          <p:nvSpPr>
            <p:cNvPr id="495" name="Shape"/>
            <p:cNvSpPr/>
            <p:nvPr/>
          </p:nvSpPr>
          <p:spPr>
            <a:xfrm>
              <a:off x="3541459" y="459604"/>
              <a:ext cx="55617" cy="134135"/>
            </a:xfrm>
            <a:custGeom>
              <a:avLst/>
              <a:gdLst/>
              <a:ahLst/>
              <a:cxnLst>
                <a:cxn ang="0">
                  <a:pos x="wd2" y="hd2"/>
                </a:cxn>
                <a:cxn ang="5400000">
                  <a:pos x="wd2" y="hd2"/>
                </a:cxn>
                <a:cxn ang="10800000">
                  <a:pos x="wd2" y="hd2"/>
                </a:cxn>
                <a:cxn ang="16200000">
                  <a:pos x="wd2" y="hd2"/>
                </a:cxn>
              </a:cxnLst>
              <a:rect l="0" t="0" r="r" b="b"/>
              <a:pathLst>
                <a:path w="21600" h="21600" extrusionOk="0">
                  <a:moveTo>
                    <a:pt x="5718" y="21600"/>
                  </a:moveTo>
                  <a:lnTo>
                    <a:pt x="3177" y="21600"/>
                  </a:lnTo>
                  <a:lnTo>
                    <a:pt x="1270" y="21337"/>
                  </a:lnTo>
                  <a:lnTo>
                    <a:pt x="0" y="20546"/>
                  </a:lnTo>
                  <a:lnTo>
                    <a:pt x="635" y="19493"/>
                  </a:lnTo>
                  <a:lnTo>
                    <a:pt x="4328" y="14949"/>
                  </a:lnTo>
                  <a:lnTo>
                    <a:pt x="7782" y="10405"/>
                  </a:lnTo>
                  <a:lnTo>
                    <a:pt x="10999" y="5861"/>
                  </a:lnTo>
                  <a:lnTo>
                    <a:pt x="13977" y="1317"/>
                  </a:lnTo>
                  <a:lnTo>
                    <a:pt x="14612" y="527"/>
                  </a:lnTo>
                  <a:lnTo>
                    <a:pt x="16518" y="0"/>
                  </a:lnTo>
                  <a:lnTo>
                    <a:pt x="20330" y="527"/>
                  </a:lnTo>
                  <a:lnTo>
                    <a:pt x="21600" y="1317"/>
                  </a:lnTo>
                  <a:lnTo>
                    <a:pt x="20965" y="2107"/>
                  </a:lnTo>
                  <a:lnTo>
                    <a:pt x="17987" y="6692"/>
                  </a:lnTo>
                  <a:lnTo>
                    <a:pt x="14771" y="11327"/>
                  </a:lnTo>
                  <a:lnTo>
                    <a:pt x="11316" y="15961"/>
                  </a:lnTo>
                  <a:lnTo>
                    <a:pt x="6988" y="21337"/>
                  </a:lnTo>
                  <a:lnTo>
                    <a:pt x="5718" y="21600"/>
                  </a:lnTo>
                  <a:close/>
                </a:path>
              </a:pathLst>
            </a:custGeom>
            <a:solidFill>
              <a:srgbClr val="000000">
                <a:alpha val="68629"/>
              </a:srgbClr>
            </a:solidFill>
            <a:ln w="12700" cap="flat">
              <a:noFill/>
              <a:miter lim="400000"/>
            </a:ln>
            <a:effectLst/>
          </p:spPr>
          <p:txBody>
            <a:bodyPr wrap="square" lIns="45719" tIns="45719" rIns="45719" bIns="45719" numCol="1" anchor="t">
              <a:noAutofit/>
            </a:bodyPr>
            <a:lstStyle/>
            <a:p/>
          </p:txBody>
        </p:sp>
        <p:sp>
          <p:nvSpPr>
            <p:cNvPr id="496" name="Shape"/>
            <p:cNvSpPr/>
            <p:nvPr/>
          </p:nvSpPr>
          <p:spPr>
            <a:xfrm>
              <a:off x="32714" y="346736"/>
              <a:ext cx="49074" cy="135771"/>
            </a:xfrm>
            <a:custGeom>
              <a:avLst/>
              <a:gdLst/>
              <a:ahLst/>
              <a:cxnLst>
                <a:cxn ang="0">
                  <a:pos x="wd2" y="hd2"/>
                </a:cxn>
                <a:cxn ang="5400000">
                  <a:pos x="wd2" y="hd2"/>
                </a:cxn>
                <a:cxn ang="10800000">
                  <a:pos x="wd2" y="hd2"/>
                </a:cxn>
                <a:cxn ang="16200000">
                  <a:pos x="wd2" y="hd2"/>
                </a:cxn>
              </a:cxnLst>
              <a:rect l="0" t="0" r="r" b="b"/>
              <a:pathLst>
                <a:path w="21600" h="21600" extrusionOk="0">
                  <a:moveTo>
                    <a:pt x="20160" y="21600"/>
                  </a:moveTo>
                  <a:lnTo>
                    <a:pt x="15120" y="21600"/>
                  </a:lnTo>
                  <a:lnTo>
                    <a:pt x="13680" y="21080"/>
                  </a:lnTo>
                  <a:lnTo>
                    <a:pt x="6570" y="11418"/>
                  </a:lnTo>
                  <a:lnTo>
                    <a:pt x="720" y="2082"/>
                  </a:lnTo>
                  <a:lnTo>
                    <a:pt x="0" y="1301"/>
                  </a:lnTo>
                  <a:lnTo>
                    <a:pt x="1440" y="520"/>
                  </a:lnTo>
                  <a:lnTo>
                    <a:pt x="4320" y="260"/>
                  </a:lnTo>
                  <a:lnTo>
                    <a:pt x="6480" y="0"/>
                  </a:lnTo>
                  <a:lnTo>
                    <a:pt x="8640" y="520"/>
                  </a:lnTo>
                  <a:lnTo>
                    <a:pt x="9360" y="1561"/>
                  </a:lnTo>
                  <a:lnTo>
                    <a:pt x="12071" y="6201"/>
                  </a:lnTo>
                  <a:lnTo>
                    <a:pt x="14850" y="10767"/>
                  </a:lnTo>
                  <a:lnTo>
                    <a:pt x="17764" y="15285"/>
                  </a:lnTo>
                  <a:lnTo>
                    <a:pt x="20880" y="19778"/>
                  </a:lnTo>
                  <a:lnTo>
                    <a:pt x="21600" y="20559"/>
                  </a:lnTo>
                  <a:lnTo>
                    <a:pt x="20160" y="21600"/>
                  </a:lnTo>
                  <a:close/>
                </a:path>
              </a:pathLst>
            </a:custGeom>
            <a:solidFill>
              <a:srgbClr val="000000">
                <a:alpha val="68629"/>
              </a:srgbClr>
            </a:solidFill>
            <a:ln w="12700" cap="flat">
              <a:noFill/>
              <a:miter lim="400000"/>
            </a:ln>
            <a:effectLst/>
          </p:spPr>
          <p:txBody>
            <a:bodyPr wrap="square" lIns="45719" tIns="45719" rIns="45719" bIns="45719" numCol="1" anchor="t">
              <a:noAutofit/>
            </a:bodyPr>
            <a:lstStyle/>
            <a:p/>
          </p:txBody>
        </p:sp>
        <p:sp>
          <p:nvSpPr>
            <p:cNvPr id="497" name="Shape"/>
            <p:cNvSpPr/>
            <p:nvPr/>
          </p:nvSpPr>
          <p:spPr>
            <a:xfrm>
              <a:off x="3603618" y="227324"/>
              <a:ext cx="40896" cy="137406"/>
            </a:xfrm>
            <a:custGeom>
              <a:avLst/>
              <a:gdLst/>
              <a:ahLst/>
              <a:cxnLst>
                <a:cxn ang="0">
                  <a:pos x="wd2" y="hd2"/>
                </a:cxn>
                <a:cxn ang="5400000">
                  <a:pos x="wd2" y="hd2"/>
                </a:cxn>
                <a:cxn ang="10800000">
                  <a:pos x="wd2" y="hd2"/>
                </a:cxn>
                <a:cxn ang="16200000">
                  <a:pos x="wd2" y="hd2"/>
                </a:cxn>
              </a:cxnLst>
              <a:rect l="0" t="0" r="r" b="b"/>
              <a:pathLst>
                <a:path w="21600" h="21600" extrusionOk="0">
                  <a:moveTo>
                    <a:pt x="7776" y="21600"/>
                  </a:moveTo>
                  <a:lnTo>
                    <a:pt x="4320" y="21600"/>
                  </a:lnTo>
                  <a:lnTo>
                    <a:pt x="1728" y="21343"/>
                  </a:lnTo>
                  <a:lnTo>
                    <a:pt x="0" y="20571"/>
                  </a:lnTo>
                  <a:lnTo>
                    <a:pt x="0" y="19800"/>
                  </a:lnTo>
                  <a:lnTo>
                    <a:pt x="3078" y="15175"/>
                  </a:lnTo>
                  <a:lnTo>
                    <a:pt x="5832" y="10575"/>
                  </a:lnTo>
                  <a:lnTo>
                    <a:pt x="8262" y="6023"/>
                  </a:lnTo>
                  <a:lnTo>
                    <a:pt x="10368" y="1543"/>
                  </a:lnTo>
                  <a:lnTo>
                    <a:pt x="10368" y="771"/>
                  </a:lnTo>
                  <a:lnTo>
                    <a:pt x="12960" y="0"/>
                  </a:lnTo>
                  <a:lnTo>
                    <a:pt x="16416" y="257"/>
                  </a:lnTo>
                  <a:lnTo>
                    <a:pt x="19008" y="257"/>
                  </a:lnTo>
                  <a:lnTo>
                    <a:pt x="21600" y="1029"/>
                  </a:lnTo>
                  <a:lnTo>
                    <a:pt x="20736" y="2057"/>
                  </a:lnTo>
                  <a:lnTo>
                    <a:pt x="18630" y="6686"/>
                  </a:lnTo>
                  <a:lnTo>
                    <a:pt x="16200" y="11314"/>
                  </a:lnTo>
                  <a:lnTo>
                    <a:pt x="13446" y="15943"/>
                  </a:lnTo>
                  <a:lnTo>
                    <a:pt x="10368" y="20571"/>
                  </a:lnTo>
                  <a:lnTo>
                    <a:pt x="9504" y="21086"/>
                  </a:lnTo>
                  <a:lnTo>
                    <a:pt x="7776" y="21600"/>
                  </a:lnTo>
                  <a:close/>
                </a:path>
              </a:pathLst>
            </a:custGeom>
            <a:solidFill>
              <a:srgbClr val="000000">
                <a:alpha val="68629"/>
              </a:srgbClr>
            </a:solidFill>
            <a:ln w="12700" cap="flat">
              <a:noFill/>
              <a:miter lim="400000"/>
            </a:ln>
            <a:effectLst/>
          </p:spPr>
          <p:txBody>
            <a:bodyPr wrap="square" lIns="45719" tIns="45719" rIns="45719" bIns="45719" numCol="1" anchor="t">
              <a:noAutofit/>
            </a:bodyPr>
            <a:lstStyle/>
            <a:p/>
          </p:txBody>
        </p:sp>
        <p:sp>
          <p:nvSpPr>
            <p:cNvPr id="498" name="Shape"/>
            <p:cNvSpPr/>
            <p:nvPr/>
          </p:nvSpPr>
          <p:spPr>
            <a:xfrm>
              <a:off x="4906" y="112819"/>
              <a:ext cx="31080" cy="137407"/>
            </a:xfrm>
            <a:custGeom>
              <a:avLst/>
              <a:gdLst/>
              <a:ahLst/>
              <a:cxnLst>
                <a:cxn ang="0">
                  <a:pos x="wd2" y="hd2"/>
                </a:cxn>
                <a:cxn ang="5400000">
                  <a:pos x="wd2" y="hd2"/>
                </a:cxn>
                <a:cxn ang="10800000">
                  <a:pos x="wd2" y="hd2"/>
                </a:cxn>
                <a:cxn ang="16200000">
                  <a:pos x="wd2" y="hd2"/>
                </a:cxn>
              </a:cxnLst>
              <a:rect l="0" t="0" r="r" b="b"/>
              <a:pathLst>
                <a:path w="21600" h="21600" extrusionOk="0">
                  <a:moveTo>
                    <a:pt x="14779" y="21600"/>
                  </a:moveTo>
                  <a:lnTo>
                    <a:pt x="11368" y="21600"/>
                  </a:lnTo>
                  <a:lnTo>
                    <a:pt x="7958" y="21086"/>
                  </a:lnTo>
                  <a:lnTo>
                    <a:pt x="7958" y="20314"/>
                  </a:lnTo>
                  <a:lnTo>
                    <a:pt x="5436" y="15645"/>
                  </a:lnTo>
                  <a:lnTo>
                    <a:pt x="3126" y="10929"/>
                  </a:lnTo>
                  <a:lnTo>
                    <a:pt x="1232" y="6171"/>
                  </a:lnTo>
                  <a:lnTo>
                    <a:pt x="0" y="1543"/>
                  </a:lnTo>
                  <a:lnTo>
                    <a:pt x="0" y="771"/>
                  </a:lnTo>
                  <a:lnTo>
                    <a:pt x="2273" y="0"/>
                  </a:lnTo>
                  <a:lnTo>
                    <a:pt x="10232" y="0"/>
                  </a:lnTo>
                  <a:lnTo>
                    <a:pt x="13642" y="514"/>
                  </a:lnTo>
                  <a:lnTo>
                    <a:pt x="13642" y="1543"/>
                  </a:lnTo>
                  <a:lnTo>
                    <a:pt x="15381" y="6212"/>
                  </a:lnTo>
                  <a:lnTo>
                    <a:pt x="17251" y="10929"/>
                  </a:lnTo>
                  <a:lnTo>
                    <a:pt x="19238" y="15429"/>
                  </a:lnTo>
                  <a:lnTo>
                    <a:pt x="21600" y="20057"/>
                  </a:lnTo>
                  <a:lnTo>
                    <a:pt x="21600" y="20571"/>
                  </a:lnTo>
                  <a:lnTo>
                    <a:pt x="19327" y="21343"/>
                  </a:lnTo>
                  <a:lnTo>
                    <a:pt x="14779" y="21600"/>
                  </a:lnTo>
                  <a:close/>
                </a:path>
              </a:pathLst>
            </a:custGeom>
            <a:solidFill>
              <a:srgbClr val="000000">
                <a:alpha val="68629"/>
              </a:srgbClr>
            </a:solidFill>
            <a:ln w="12700" cap="flat">
              <a:noFill/>
              <a:miter lim="400000"/>
            </a:ln>
            <a:effectLst/>
          </p:spPr>
          <p:txBody>
            <a:bodyPr wrap="square" lIns="45719" tIns="45719" rIns="45719" bIns="45719" numCol="1" anchor="t">
              <a:noAutofit/>
            </a:bodyPr>
            <a:lstStyle/>
            <a:p/>
          </p:txBody>
        </p:sp>
        <p:sp>
          <p:nvSpPr>
            <p:cNvPr id="499" name="Shape"/>
            <p:cNvSpPr/>
            <p:nvPr/>
          </p:nvSpPr>
          <p:spPr>
            <a:xfrm>
              <a:off x="3634697" y="-1"/>
              <a:ext cx="22902" cy="129179"/>
            </a:xfrm>
            <a:custGeom>
              <a:avLst/>
              <a:gdLst/>
              <a:ahLst/>
              <a:cxnLst>
                <a:cxn ang="0">
                  <a:pos x="wd2" y="hd2"/>
                </a:cxn>
                <a:cxn ang="5400000">
                  <a:pos x="wd2" y="hd2"/>
                </a:cxn>
                <a:cxn ang="10800000">
                  <a:pos x="wd2" y="hd2"/>
                </a:cxn>
                <a:cxn ang="16200000">
                  <a:pos x="wd2" y="hd2"/>
                </a:cxn>
              </a:cxnLst>
              <a:rect l="0" t="0" r="r" b="b"/>
              <a:pathLst>
                <a:path w="21600" h="21600" extrusionOk="0">
                  <a:moveTo>
                    <a:pt x="13886" y="21600"/>
                  </a:moveTo>
                  <a:lnTo>
                    <a:pt x="3086" y="21600"/>
                  </a:lnTo>
                  <a:lnTo>
                    <a:pt x="0" y="20779"/>
                  </a:lnTo>
                  <a:lnTo>
                    <a:pt x="0" y="19959"/>
                  </a:lnTo>
                  <a:lnTo>
                    <a:pt x="1785" y="15035"/>
                  </a:lnTo>
                  <a:lnTo>
                    <a:pt x="2700" y="10112"/>
                  </a:lnTo>
                  <a:lnTo>
                    <a:pt x="3035" y="5232"/>
                  </a:lnTo>
                  <a:lnTo>
                    <a:pt x="3086" y="0"/>
                  </a:lnTo>
                  <a:lnTo>
                    <a:pt x="21600" y="0"/>
                  </a:lnTo>
                  <a:lnTo>
                    <a:pt x="21600" y="266"/>
                  </a:lnTo>
                  <a:lnTo>
                    <a:pt x="21335" y="5232"/>
                  </a:lnTo>
                  <a:lnTo>
                    <a:pt x="20636" y="10249"/>
                  </a:lnTo>
                  <a:lnTo>
                    <a:pt x="19648" y="15266"/>
                  </a:lnTo>
                  <a:lnTo>
                    <a:pt x="18577" y="19959"/>
                  </a:lnTo>
                  <a:lnTo>
                    <a:pt x="18515" y="20779"/>
                  </a:lnTo>
                  <a:lnTo>
                    <a:pt x="13886" y="21600"/>
                  </a:lnTo>
                  <a:close/>
                </a:path>
              </a:pathLst>
            </a:custGeom>
            <a:solidFill>
              <a:srgbClr val="000000">
                <a:alpha val="68629"/>
              </a:srgbClr>
            </a:solidFill>
            <a:ln w="12700" cap="flat">
              <a:noFill/>
              <a:miter lim="400000"/>
            </a:ln>
            <a:effectLst/>
          </p:spPr>
          <p:txBody>
            <a:bodyPr wrap="square" lIns="45719" tIns="45719" rIns="45719" bIns="45719" numCol="1" anchor="t">
              <a:noAutofit/>
            </a:bodyPr>
            <a:lstStyle/>
            <a:p/>
          </p:txBody>
        </p:sp>
        <p:sp>
          <p:nvSpPr>
            <p:cNvPr id="500" name="Shape"/>
            <p:cNvSpPr/>
            <p:nvPr/>
          </p:nvSpPr>
          <p:spPr>
            <a:xfrm>
              <a:off x="-1" y="-1"/>
              <a:ext cx="19630" cy="13039"/>
            </a:xfrm>
            <a:custGeom>
              <a:avLst/>
              <a:gdLst/>
              <a:ahLst/>
              <a:cxnLst>
                <a:cxn ang="0">
                  <a:pos x="wd2" y="hd2"/>
                </a:cxn>
                <a:cxn ang="5400000">
                  <a:pos x="wd2" y="hd2"/>
                </a:cxn>
                <a:cxn ang="10800000">
                  <a:pos x="wd2" y="hd2"/>
                </a:cxn>
                <a:cxn ang="16200000">
                  <a:pos x="wd2" y="hd2"/>
                </a:cxn>
              </a:cxnLst>
              <a:rect l="0" t="0" r="r" b="b"/>
              <a:pathLst>
                <a:path w="21600" h="21600" extrusionOk="0">
                  <a:moveTo>
                    <a:pt x="17999" y="21600"/>
                  </a:moveTo>
                  <a:lnTo>
                    <a:pt x="5400" y="21600"/>
                  </a:lnTo>
                  <a:lnTo>
                    <a:pt x="0" y="13471"/>
                  </a:lnTo>
                  <a:lnTo>
                    <a:pt x="15" y="0"/>
                  </a:lnTo>
                  <a:lnTo>
                    <a:pt x="21600" y="0"/>
                  </a:lnTo>
                  <a:lnTo>
                    <a:pt x="21599" y="13471"/>
                  </a:lnTo>
                  <a:lnTo>
                    <a:pt x="17999" y="21600"/>
                  </a:lnTo>
                  <a:close/>
                </a:path>
              </a:pathLst>
            </a:custGeom>
            <a:solidFill>
              <a:srgbClr val="000000">
                <a:alpha val="68629"/>
              </a:srgbClr>
            </a:solidFill>
            <a:ln w="12700" cap="flat">
              <a:noFill/>
              <a:miter lim="400000"/>
            </a:ln>
            <a:effectLst/>
          </p:spPr>
          <p:txBody>
            <a:bodyPr wrap="square" lIns="45719" tIns="45719" rIns="45719" bIns="45719" numCol="1" anchor="t">
              <a:noAutofit/>
            </a:bodyPr>
            <a:lstStyle/>
            <a:p/>
          </p:txBody>
        </p:sp>
        <p:sp>
          <p:nvSpPr>
            <p:cNvPr id="501" name="Triangle"/>
            <p:cNvSpPr/>
            <p:nvPr/>
          </p:nvSpPr>
          <p:spPr>
            <a:xfrm>
              <a:off x="386644" y="1111655"/>
              <a:ext cx="12701" cy="12701"/>
            </a:xfrm>
            <a:custGeom>
              <a:avLst/>
              <a:gdLst/>
              <a:ahLst/>
              <a:cxnLst>
                <a:cxn ang="0">
                  <a:pos x="wd2" y="hd2"/>
                </a:cxn>
                <a:cxn ang="5400000">
                  <a:pos x="wd2" y="hd2"/>
                </a:cxn>
                <a:cxn ang="10800000">
                  <a:pos x="wd2" y="hd2"/>
                </a:cxn>
                <a:cxn ang="16200000">
                  <a:pos x="wd2" y="hd2"/>
                </a:cxn>
              </a:cxnLst>
              <a:rect l="0" t="0" r="r" b="b"/>
              <a:pathLst>
                <a:path w="21600" h="21600" extrusionOk="0">
                  <a:moveTo>
                    <a:pt x="8640" y="21600"/>
                  </a:moveTo>
                  <a:lnTo>
                    <a:pt x="0" y="0"/>
                  </a:lnTo>
                  <a:lnTo>
                    <a:pt x="21600" y="0"/>
                  </a:lnTo>
                  <a:lnTo>
                    <a:pt x="8640" y="21600"/>
                  </a:lnTo>
                  <a:close/>
                </a:path>
              </a:pathLst>
            </a:custGeom>
            <a:noFill/>
            <a:ln w="12700" cap="flat">
              <a:noFill/>
              <a:miter lim="400000"/>
            </a:ln>
            <a:effectLst/>
          </p:spPr>
          <p:txBody>
            <a:bodyPr wrap="square" lIns="45719" tIns="45719" rIns="45719" bIns="45719" numCol="1" anchor="t">
              <a:noAutofit/>
            </a:bodyPr>
            <a:lstStyle/>
            <a:p/>
          </p:txBody>
        </p:sp>
      </p:gr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4" name="object 2"/>
          <p:cNvGrpSpPr/>
          <p:nvPr/>
        </p:nvGrpSpPr>
        <p:grpSpPr>
          <a:xfrm>
            <a:off x="-1" y="7899241"/>
            <a:ext cx="4220807" cy="2387759"/>
            <a:chOff x="0" y="0"/>
            <a:chExt cx="4220806" cy="2387758"/>
          </a:xfrm>
        </p:grpSpPr>
        <p:sp>
          <p:nvSpPr>
            <p:cNvPr id="109" name="object 3"/>
            <p:cNvSpPr/>
            <p:nvPr/>
          </p:nvSpPr>
          <p:spPr>
            <a:xfrm>
              <a:off x="0" y="0"/>
              <a:ext cx="4220807" cy="2387759"/>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0" y="16582"/>
                  </a:lnTo>
                  <a:lnTo>
                    <a:pt x="9381" y="0"/>
                  </a:lnTo>
                  <a:lnTo>
                    <a:pt x="21600" y="21600"/>
                  </a:lnTo>
                  <a:lnTo>
                    <a:pt x="0" y="21600"/>
                  </a:lnTo>
                  <a:close/>
                </a:path>
              </a:pathLst>
            </a:custGeom>
            <a:solidFill>
              <a:srgbClr val="002629"/>
            </a:solidFill>
            <a:ln w="12700" cap="flat">
              <a:noFill/>
              <a:miter lim="400000"/>
            </a:ln>
            <a:effectLst/>
          </p:spPr>
          <p:txBody>
            <a:bodyPr wrap="square" lIns="45719" tIns="45719" rIns="45719" bIns="45719" numCol="1" anchor="t">
              <a:noAutofit/>
            </a:bodyPr>
            <a:lstStyle/>
            <a:p/>
          </p:txBody>
        </p:sp>
        <p:sp>
          <p:nvSpPr>
            <p:cNvPr id="110" name="object 4"/>
            <p:cNvSpPr/>
            <p:nvPr/>
          </p:nvSpPr>
          <p:spPr>
            <a:xfrm>
              <a:off x="0" y="493143"/>
              <a:ext cx="3727731" cy="1894614"/>
            </a:xfrm>
            <a:custGeom>
              <a:avLst/>
              <a:gdLst/>
              <a:ahLst/>
              <a:cxnLst>
                <a:cxn ang="0">
                  <a:pos x="wd2" y="hd2"/>
                </a:cxn>
                <a:cxn ang="5400000">
                  <a:pos x="wd2" y="hd2"/>
                </a:cxn>
                <a:cxn ang="10800000">
                  <a:pos x="wd2" y="hd2"/>
                </a:cxn>
                <a:cxn ang="16200000">
                  <a:pos x="wd2" y="hd2"/>
                </a:cxn>
              </a:cxnLst>
              <a:rect l="0" t="0" r="r" b="b"/>
              <a:pathLst>
                <a:path w="21600" h="21600" extrusionOk="0">
                  <a:moveTo>
                    <a:pt x="0" y="20899"/>
                  </a:moveTo>
                  <a:lnTo>
                    <a:pt x="10622" y="0"/>
                  </a:lnTo>
                  <a:lnTo>
                    <a:pt x="21600" y="21600"/>
                  </a:lnTo>
                  <a:lnTo>
                    <a:pt x="20575" y="21600"/>
                  </a:lnTo>
                  <a:lnTo>
                    <a:pt x="10633" y="2038"/>
                  </a:lnTo>
                  <a:lnTo>
                    <a:pt x="690" y="21600"/>
                  </a:lnTo>
                  <a:lnTo>
                    <a:pt x="0" y="21600"/>
                  </a:lnTo>
                  <a:lnTo>
                    <a:pt x="0" y="20899"/>
                  </a:lnTo>
                  <a:close/>
                </a:path>
              </a:pathLst>
            </a:custGeom>
            <a:solidFill>
              <a:srgbClr val="FFB000"/>
            </a:solidFill>
            <a:ln w="12700" cap="flat">
              <a:noFill/>
              <a:miter lim="400000"/>
            </a:ln>
            <a:effectLst/>
          </p:spPr>
          <p:txBody>
            <a:bodyPr wrap="square" lIns="45719" tIns="45719" rIns="45719" bIns="45719" numCol="1" anchor="t">
              <a:noAutofit/>
            </a:bodyPr>
            <a:lstStyle/>
            <a:p/>
          </p:txBody>
        </p:sp>
        <p:sp>
          <p:nvSpPr>
            <p:cNvPr id="111" name="object 5"/>
            <p:cNvSpPr/>
            <p:nvPr/>
          </p:nvSpPr>
          <p:spPr>
            <a:xfrm>
              <a:off x="0" y="566387"/>
              <a:ext cx="1821371" cy="1821370"/>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0" y="0"/>
                  </a:lnTo>
                  <a:lnTo>
                    <a:pt x="21600" y="21600"/>
                  </a:lnTo>
                  <a:lnTo>
                    <a:pt x="0" y="21600"/>
                  </a:lnTo>
                  <a:close/>
                </a:path>
              </a:pathLst>
            </a:custGeom>
            <a:solidFill>
              <a:srgbClr val="000000">
                <a:alpha val="29798"/>
              </a:srgbClr>
            </a:solidFill>
            <a:ln w="12700" cap="flat">
              <a:noFill/>
              <a:miter lim="400000"/>
            </a:ln>
            <a:effectLst/>
          </p:spPr>
          <p:txBody>
            <a:bodyPr wrap="square" lIns="45719" tIns="45719" rIns="45719" bIns="45719" numCol="1" anchor="t">
              <a:noAutofit/>
            </a:bodyPr>
            <a:lstStyle/>
            <a:p/>
          </p:txBody>
        </p:sp>
        <p:sp>
          <p:nvSpPr>
            <p:cNvPr id="112" name="object 6"/>
            <p:cNvSpPr/>
            <p:nvPr/>
          </p:nvSpPr>
          <p:spPr>
            <a:xfrm>
              <a:off x="0" y="660866"/>
              <a:ext cx="1726892" cy="1726892"/>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0" y="0"/>
                  </a:lnTo>
                  <a:lnTo>
                    <a:pt x="21600" y="21600"/>
                  </a:lnTo>
                  <a:lnTo>
                    <a:pt x="0" y="21600"/>
                  </a:lnTo>
                  <a:close/>
                </a:path>
              </a:pathLst>
            </a:custGeom>
            <a:solidFill>
              <a:srgbClr val="FFB000"/>
            </a:solidFill>
            <a:ln w="12700" cap="flat">
              <a:noFill/>
              <a:miter lim="400000"/>
            </a:ln>
            <a:effectLst/>
          </p:spPr>
          <p:txBody>
            <a:bodyPr wrap="square" lIns="45719" tIns="45719" rIns="45719" bIns="45719" numCol="1" anchor="t">
              <a:noAutofit/>
            </a:bodyPr>
            <a:lstStyle/>
            <a:p/>
          </p:txBody>
        </p:sp>
        <p:sp>
          <p:nvSpPr>
            <p:cNvPr id="113" name="object 7"/>
            <p:cNvSpPr/>
            <p:nvPr/>
          </p:nvSpPr>
          <p:spPr>
            <a:xfrm>
              <a:off x="0" y="1037616"/>
              <a:ext cx="1350143" cy="135014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21600"/>
                  </a:lnTo>
                  <a:lnTo>
                    <a:pt x="18515" y="21600"/>
                  </a:lnTo>
                  <a:lnTo>
                    <a:pt x="0" y="3085"/>
                  </a:lnTo>
                  <a:lnTo>
                    <a:pt x="0" y="0"/>
                  </a:lnTo>
                  <a:close/>
                </a:path>
              </a:pathLst>
            </a:custGeom>
            <a:solidFill>
              <a:srgbClr val="FFFFFF"/>
            </a:solidFill>
            <a:ln w="12700" cap="flat">
              <a:noFill/>
              <a:miter lim="400000"/>
            </a:ln>
            <a:effectLst/>
          </p:spPr>
          <p:txBody>
            <a:bodyPr wrap="square" lIns="45719" tIns="45719" rIns="45719" bIns="45719" numCol="1" anchor="t">
              <a:noAutofit/>
            </a:bodyPr>
            <a:lstStyle/>
            <a:p/>
          </p:txBody>
        </p:sp>
      </p:grpSp>
      <p:grpSp>
        <p:nvGrpSpPr>
          <p:cNvPr id="117" name="object 8"/>
          <p:cNvGrpSpPr/>
          <p:nvPr/>
        </p:nvGrpSpPr>
        <p:grpSpPr>
          <a:xfrm>
            <a:off x="11251866" y="9090962"/>
            <a:ext cx="7036132" cy="1196036"/>
            <a:chOff x="0" y="0"/>
            <a:chExt cx="7036132" cy="1196034"/>
          </a:xfrm>
        </p:grpSpPr>
        <p:sp>
          <p:nvSpPr>
            <p:cNvPr id="115" name="Shape"/>
            <p:cNvSpPr/>
            <p:nvPr/>
          </p:nvSpPr>
          <p:spPr>
            <a:xfrm>
              <a:off x="2524337" y="0"/>
              <a:ext cx="4511796" cy="945517"/>
            </a:xfrm>
            <a:custGeom>
              <a:avLst/>
              <a:gdLst/>
              <a:ahLst/>
              <a:cxnLst>
                <a:cxn ang="0">
                  <a:pos x="wd2" y="hd2"/>
                </a:cxn>
                <a:cxn ang="5400000">
                  <a:pos x="wd2" y="hd2"/>
                </a:cxn>
                <a:cxn ang="10800000">
                  <a:pos x="wd2" y="hd2"/>
                </a:cxn>
                <a:cxn ang="16200000">
                  <a:pos x="wd2" y="hd2"/>
                </a:cxn>
              </a:cxnLst>
              <a:rect l="0" t="0" r="r" b="b"/>
              <a:pathLst>
                <a:path w="21600" h="21600" extrusionOk="0">
                  <a:moveTo>
                    <a:pt x="13390" y="21600"/>
                  </a:moveTo>
                  <a:lnTo>
                    <a:pt x="21600" y="21600"/>
                  </a:lnTo>
                  <a:lnTo>
                    <a:pt x="21600" y="21118"/>
                  </a:lnTo>
                  <a:lnTo>
                    <a:pt x="13435" y="21118"/>
                  </a:lnTo>
                  <a:lnTo>
                    <a:pt x="11176" y="10827"/>
                  </a:lnTo>
                  <a:lnTo>
                    <a:pt x="13435" y="482"/>
                  </a:lnTo>
                  <a:lnTo>
                    <a:pt x="21600" y="482"/>
                  </a:lnTo>
                  <a:lnTo>
                    <a:pt x="21600" y="0"/>
                  </a:lnTo>
                  <a:lnTo>
                    <a:pt x="13390" y="0"/>
                  </a:lnTo>
                  <a:lnTo>
                    <a:pt x="11086" y="10559"/>
                  </a:lnTo>
                  <a:lnTo>
                    <a:pt x="74" y="10559"/>
                  </a:lnTo>
                  <a:lnTo>
                    <a:pt x="0" y="11041"/>
                  </a:lnTo>
                  <a:lnTo>
                    <a:pt x="11086" y="11041"/>
                  </a:lnTo>
                  <a:lnTo>
                    <a:pt x="13390" y="21600"/>
                  </a:lnTo>
                  <a:close/>
                </a:path>
              </a:pathLst>
            </a:custGeom>
            <a:solidFill>
              <a:srgbClr val="000000">
                <a:alpha val="68629"/>
              </a:srgbClr>
            </a:solidFill>
            <a:ln w="12700" cap="flat">
              <a:noFill/>
              <a:miter lim="400000"/>
            </a:ln>
            <a:effectLst/>
          </p:spPr>
          <p:txBody>
            <a:bodyPr wrap="square" lIns="45719" tIns="45719" rIns="45719" bIns="45719" numCol="1" anchor="t">
              <a:noAutofit/>
            </a:bodyPr>
            <a:lstStyle/>
            <a:p/>
          </p:txBody>
        </p:sp>
        <p:sp>
          <p:nvSpPr>
            <p:cNvPr id="116" name="Shape"/>
            <p:cNvSpPr/>
            <p:nvPr/>
          </p:nvSpPr>
          <p:spPr>
            <a:xfrm>
              <a:off x="0" y="483315"/>
              <a:ext cx="2551438" cy="712720"/>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17232" y="21600"/>
                  </a:lnTo>
                  <a:lnTo>
                    <a:pt x="21600" y="0"/>
                  </a:lnTo>
                  <a:lnTo>
                    <a:pt x="21371" y="0"/>
                  </a:lnTo>
                  <a:lnTo>
                    <a:pt x="17049" y="21260"/>
                  </a:lnTo>
                  <a:lnTo>
                    <a:pt x="0" y="21260"/>
                  </a:lnTo>
                  <a:lnTo>
                    <a:pt x="0" y="21600"/>
                  </a:lnTo>
                  <a:close/>
                </a:path>
              </a:pathLst>
            </a:custGeom>
            <a:solidFill>
              <a:srgbClr val="000000">
                <a:alpha val="68629"/>
              </a:srgbClr>
            </a:solidFill>
            <a:ln w="12700" cap="flat">
              <a:noFill/>
              <a:miter lim="400000"/>
            </a:ln>
            <a:effectLst/>
          </p:spPr>
          <p:txBody>
            <a:bodyPr wrap="square" lIns="45719" tIns="45719" rIns="45719" bIns="45719" numCol="1" anchor="t">
              <a:noAutofit/>
            </a:bodyPr>
            <a:lstStyle/>
            <a:p/>
          </p:txBody>
        </p:sp>
      </p:grpSp>
      <p:grpSp>
        <p:nvGrpSpPr>
          <p:cNvPr id="146" name="object 9"/>
          <p:cNvGrpSpPr/>
          <p:nvPr/>
        </p:nvGrpSpPr>
        <p:grpSpPr>
          <a:xfrm>
            <a:off x="10247889" y="-1"/>
            <a:ext cx="8040111" cy="7669808"/>
            <a:chOff x="0" y="0"/>
            <a:chExt cx="8040109" cy="7669806"/>
          </a:xfrm>
        </p:grpSpPr>
        <p:grpSp>
          <p:nvGrpSpPr>
            <p:cNvPr id="144" name="object 10"/>
            <p:cNvGrpSpPr/>
            <p:nvPr/>
          </p:nvGrpSpPr>
          <p:grpSpPr>
            <a:xfrm>
              <a:off x="5750608" y="-1"/>
              <a:ext cx="2289502" cy="2941376"/>
              <a:chOff x="0" y="0"/>
              <a:chExt cx="2289500" cy="2941374"/>
            </a:xfrm>
          </p:grpSpPr>
          <p:sp>
            <p:nvSpPr>
              <p:cNvPr id="118" name="Shape"/>
              <p:cNvSpPr/>
              <p:nvPr/>
            </p:nvSpPr>
            <p:spPr>
              <a:xfrm>
                <a:off x="1466406" y="2921634"/>
                <a:ext cx="119851" cy="19741"/>
              </a:xfrm>
              <a:custGeom>
                <a:avLst/>
                <a:gdLst/>
                <a:ahLst/>
                <a:cxnLst>
                  <a:cxn ang="0">
                    <a:pos x="wd2" y="hd2"/>
                  </a:cxn>
                  <a:cxn ang="5400000">
                    <a:pos x="wd2" y="hd2"/>
                  </a:cxn>
                  <a:cxn ang="10800000">
                    <a:pos x="wd2" y="hd2"/>
                  </a:cxn>
                  <a:cxn ang="16200000">
                    <a:pos x="wd2" y="hd2"/>
                  </a:cxn>
                </a:cxnLst>
                <a:rect l="0" t="0" r="r" b="b"/>
                <a:pathLst>
                  <a:path w="21600" h="21600" extrusionOk="0">
                    <a:moveTo>
                      <a:pt x="20838" y="21600"/>
                    </a:moveTo>
                    <a:lnTo>
                      <a:pt x="19821" y="21600"/>
                    </a:lnTo>
                    <a:lnTo>
                      <a:pt x="15247" y="21335"/>
                    </a:lnTo>
                    <a:lnTo>
                      <a:pt x="10673" y="20636"/>
                    </a:lnTo>
                    <a:lnTo>
                      <a:pt x="1525" y="18515"/>
                    </a:lnTo>
                    <a:lnTo>
                      <a:pt x="762" y="18515"/>
                    </a:lnTo>
                    <a:lnTo>
                      <a:pt x="0" y="13886"/>
                    </a:lnTo>
                    <a:lnTo>
                      <a:pt x="0" y="4629"/>
                    </a:lnTo>
                    <a:lnTo>
                      <a:pt x="762" y="0"/>
                    </a:lnTo>
                    <a:lnTo>
                      <a:pt x="1525" y="0"/>
                    </a:lnTo>
                    <a:lnTo>
                      <a:pt x="6099" y="1784"/>
                    </a:lnTo>
                    <a:lnTo>
                      <a:pt x="10673" y="2701"/>
                    </a:lnTo>
                    <a:lnTo>
                      <a:pt x="15247" y="3038"/>
                    </a:lnTo>
                    <a:lnTo>
                      <a:pt x="20838" y="3086"/>
                    </a:lnTo>
                    <a:lnTo>
                      <a:pt x="21600" y="7714"/>
                    </a:lnTo>
                    <a:lnTo>
                      <a:pt x="21600" y="16971"/>
                    </a:lnTo>
                    <a:lnTo>
                      <a:pt x="20838" y="21600"/>
                    </a:lnTo>
                    <a:close/>
                  </a:path>
                </a:pathLst>
              </a:custGeom>
              <a:solidFill>
                <a:srgbClr val="000000">
                  <a:alpha val="68629"/>
                </a:srgbClr>
              </a:solidFill>
              <a:ln w="12700" cap="flat">
                <a:noFill/>
                <a:miter lim="400000"/>
              </a:ln>
              <a:effectLst/>
            </p:spPr>
            <p:txBody>
              <a:bodyPr wrap="square" lIns="45719" tIns="45719" rIns="45719" bIns="45719" numCol="1" anchor="t">
                <a:noAutofit/>
              </a:bodyPr>
              <a:lstStyle/>
              <a:p/>
            </p:txBody>
          </p:sp>
          <p:sp>
            <p:nvSpPr>
              <p:cNvPr id="119" name="Shape"/>
              <p:cNvSpPr/>
              <p:nvPr/>
            </p:nvSpPr>
            <p:spPr>
              <a:xfrm>
                <a:off x="1672267" y="2911764"/>
                <a:ext cx="119851" cy="26792"/>
              </a:xfrm>
              <a:custGeom>
                <a:avLst/>
                <a:gdLst/>
                <a:ahLst/>
                <a:cxnLst>
                  <a:cxn ang="0">
                    <a:pos x="wd2" y="hd2"/>
                  </a:cxn>
                  <a:cxn ang="5400000">
                    <a:pos x="wd2" y="hd2"/>
                  </a:cxn>
                  <a:cxn ang="10800000">
                    <a:pos x="wd2" y="hd2"/>
                  </a:cxn>
                  <a:cxn ang="16200000">
                    <a:pos x="wd2" y="hd2"/>
                  </a:cxn>
                </a:cxnLst>
                <a:rect l="0" t="0" r="r" b="b"/>
                <a:pathLst>
                  <a:path w="21600" h="21600" extrusionOk="0">
                    <a:moveTo>
                      <a:pt x="1525" y="21600"/>
                    </a:moveTo>
                    <a:lnTo>
                      <a:pt x="762" y="21600"/>
                    </a:lnTo>
                    <a:lnTo>
                      <a:pt x="0" y="19326"/>
                    </a:lnTo>
                    <a:lnTo>
                      <a:pt x="0" y="11368"/>
                    </a:lnTo>
                    <a:lnTo>
                      <a:pt x="508" y="7958"/>
                    </a:lnTo>
                    <a:lnTo>
                      <a:pt x="1525" y="7958"/>
                    </a:lnTo>
                    <a:lnTo>
                      <a:pt x="10673" y="4405"/>
                    </a:lnTo>
                    <a:lnTo>
                      <a:pt x="15247" y="2362"/>
                    </a:lnTo>
                    <a:lnTo>
                      <a:pt x="19821" y="0"/>
                    </a:lnTo>
                    <a:lnTo>
                      <a:pt x="20584" y="0"/>
                    </a:lnTo>
                    <a:lnTo>
                      <a:pt x="21346" y="2274"/>
                    </a:lnTo>
                    <a:lnTo>
                      <a:pt x="21600" y="5684"/>
                    </a:lnTo>
                    <a:lnTo>
                      <a:pt x="21600" y="9094"/>
                    </a:lnTo>
                    <a:lnTo>
                      <a:pt x="21092" y="12505"/>
                    </a:lnTo>
                    <a:lnTo>
                      <a:pt x="20329" y="13642"/>
                    </a:lnTo>
                    <a:lnTo>
                      <a:pt x="15569" y="16005"/>
                    </a:lnTo>
                    <a:lnTo>
                      <a:pt x="1525" y="21600"/>
                    </a:lnTo>
                    <a:close/>
                  </a:path>
                </a:pathLst>
              </a:custGeom>
              <a:solidFill>
                <a:srgbClr val="000000">
                  <a:alpha val="68629"/>
                </a:srgbClr>
              </a:solidFill>
              <a:ln w="12700" cap="flat">
                <a:noFill/>
                <a:miter lim="400000"/>
              </a:ln>
              <a:effectLst/>
            </p:spPr>
            <p:txBody>
              <a:bodyPr wrap="square" lIns="45719" tIns="45719" rIns="45719" bIns="45719" numCol="1" anchor="t">
                <a:noAutofit/>
              </a:bodyPr>
              <a:lstStyle/>
              <a:p/>
            </p:txBody>
          </p:sp>
          <p:sp>
            <p:nvSpPr>
              <p:cNvPr id="120" name="Shape"/>
              <p:cNvSpPr/>
              <p:nvPr/>
            </p:nvSpPr>
            <p:spPr>
              <a:xfrm>
                <a:off x="1263365" y="2894844"/>
                <a:ext cx="118441" cy="33841"/>
              </a:xfrm>
              <a:custGeom>
                <a:avLst/>
                <a:gdLst/>
                <a:ahLst/>
                <a:cxnLst>
                  <a:cxn ang="0">
                    <a:pos x="wd2" y="hd2"/>
                  </a:cxn>
                  <a:cxn ang="5400000">
                    <a:pos x="wd2" y="hd2"/>
                  </a:cxn>
                  <a:cxn ang="10800000">
                    <a:pos x="wd2" y="hd2"/>
                  </a:cxn>
                  <a:cxn ang="16200000">
                    <a:pos x="wd2" y="hd2"/>
                  </a:cxn>
                </a:cxnLst>
                <a:rect l="0" t="0" r="r" b="b"/>
                <a:pathLst>
                  <a:path w="21600" h="21600" extrusionOk="0">
                    <a:moveTo>
                      <a:pt x="20829" y="21600"/>
                    </a:moveTo>
                    <a:lnTo>
                      <a:pt x="20057" y="21600"/>
                    </a:lnTo>
                    <a:lnTo>
                      <a:pt x="15280" y="19407"/>
                    </a:lnTo>
                    <a:lnTo>
                      <a:pt x="5918" y="14007"/>
                    </a:lnTo>
                    <a:lnTo>
                      <a:pt x="0" y="7201"/>
                    </a:lnTo>
                    <a:lnTo>
                      <a:pt x="0" y="4500"/>
                    </a:lnTo>
                    <a:lnTo>
                      <a:pt x="257" y="1800"/>
                    </a:lnTo>
                    <a:lnTo>
                      <a:pt x="1029" y="0"/>
                    </a:lnTo>
                    <a:lnTo>
                      <a:pt x="1800" y="0"/>
                    </a:lnTo>
                    <a:lnTo>
                      <a:pt x="6425" y="3207"/>
                    </a:lnTo>
                    <a:lnTo>
                      <a:pt x="11025" y="6075"/>
                    </a:lnTo>
                    <a:lnTo>
                      <a:pt x="15577" y="8607"/>
                    </a:lnTo>
                    <a:lnTo>
                      <a:pt x="20057" y="10800"/>
                    </a:lnTo>
                    <a:lnTo>
                      <a:pt x="20829" y="10800"/>
                    </a:lnTo>
                    <a:lnTo>
                      <a:pt x="21600" y="13501"/>
                    </a:lnTo>
                    <a:lnTo>
                      <a:pt x="21343" y="17100"/>
                    </a:lnTo>
                    <a:lnTo>
                      <a:pt x="21600" y="19800"/>
                    </a:lnTo>
                    <a:lnTo>
                      <a:pt x="20829" y="21600"/>
                    </a:lnTo>
                    <a:close/>
                  </a:path>
                </a:pathLst>
              </a:custGeom>
              <a:solidFill>
                <a:srgbClr val="000000">
                  <a:alpha val="68629"/>
                </a:srgbClr>
              </a:solidFill>
              <a:ln w="12700" cap="flat">
                <a:noFill/>
                <a:miter lim="400000"/>
              </a:ln>
              <a:effectLst/>
            </p:spPr>
            <p:txBody>
              <a:bodyPr wrap="square" lIns="45719" tIns="45719" rIns="45719" bIns="45719" numCol="1" anchor="t">
                <a:noAutofit/>
              </a:bodyPr>
              <a:lstStyle/>
              <a:p/>
            </p:txBody>
          </p:sp>
          <p:sp>
            <p:nvSpPr>
              <p:cNvPr id="121" name="Shape"/>
              <p:cNvSpPr/>
              <p:nvPr/>
            </p:nvSpPr>
            <p:spPr>
              <a:xfrm>
                <a:off x="1873897" y="2870873"/>
                <a:ext cx="118442" cy="40891"/>
              </a:xfrm>
              <a:custGeom>
                <a:avLst/>
                <a:gdLst/>
                <a:ahLst/>
                <a:cxnLst>
                  <a:cxn ang="0">
                    <a:pos x="wd2" y="hd2"/>
                  </a:cxn>
                  <a:cxn ang="5400000">
                    <a:pos x="wd2" y="hd2"/>
                  </a:cxn>
                  <a:cxn ang="10800000">
                    <a:pos x="wd2" y="hd2"/>
                  </a:cxn>
                  <a:cxn ang="16200000">
                    <a:pos x="wd2" y="hd2"/>
                  </a:cxn>
                </a:cxnLst>
                <a:rect l="0" t="0" r="r" b="b"/>
                <a:pathLst>
                  <a:path w="21600" h="21600" extrusionOk="0">
                    <a:moveTo>
                      <a:pt x="2057" y="21600"/>
                    </a:moveTo>
                    <a:lnTo>
                      <a:pt x="1029" y="21600"/>
                    </a:lnTo>
                    <a:lnTo>
                      <a:pt x="514" y="20111"/>
                    </a:lnTo>
                    <a:lnTo>
                      <a:pt x="0" y="15641"/>
                    </a:lnTo>
                    <a:lnTo>
                      <a:pt x="514" y="13407"/>
                    </a:lnTo>
                    <a:lnTo>
                      <a:pt x="1543" y="12662"/>
                    </a:lnTo>
                    <a:lnTo>
                      <a:pt x="10639" y="6983"/>
                    </a:lnTo>
                    <a:lnTo>
                      <a:pt x="15103" y="3969"/>
                    </a:lnTo>
                    <a:lnTo>
                      <a:pt x="19543" y="745"/>
                    </a:lnTo>
                    <a:lnTo>
                      <a:pt x="20314" y="0"/>
                    </a:lnTo>
                    <a:lnTo>
                      <a:pt x="21343" y="1490"/>
                    </a:lnTo>
                    <a:lnTo>
                      <a:pt x="21343" y="3724"/>
                    </a:lnTo>
                    <a:lnTo>
                      <a:pt x="21600" y="5959"/>
                    </a:lnTo>
                    <a:lnTo>
                      <a:pt x="21086" y="8938"/>
                    </a:lnTo>
                    <a:lnTo>
                      <a:pt x="20314" y="8938"/>
                    </a:lnTo>
                    <a:lnTo>
                      <a:pt x="11282" y="15548"/>
                    </a:lnTo>
                    <a:lnTo>
                      <a:pt x="6682" y="18679"/>
                    </a:lnTo>
                    <a:lnTo>
                      <a:pt x="2057" y="21600"/>
                    </a:lnTo>
                    <a:close/>
                  </a:path>
                </a:pathLst>
              </a:custGeom>
              <a:solidFill>
                <a:srgbClr val="000000">
                  <a:alpha val="68629"/>
                </a:srgbClr>
              </a:solidFill>
              <a:ln w="12700" cap="flat">
                <a:noFill/>
                <a:miter lim="400000"/>
              </a:ln>
              <a:effectLst/>
            </p:spPr>
            <p:txBody>
              <a:bodyPr wrap="square" lIns="45719" tIns="45719" rIns="45719" bIns="45719" numCol="1" anchor="t">
                <a:noAutofit/>
              </a:bodyPr>
              <a:lstStyle/>
              <a:p/>
            </p:txBody>
          </p:sp>
          <p:sp>
            <p:nvSpPr>
              <p:cNvPr id="122" name="Shape"/>
              <p:cNvSpPr/>
              <p:nvPr/>
            </p:nvSpPr>
            <p:spPr>
              <a:xfrm>
                <a:off x="1063144" y="2841263"/>
                <a:ext cx="117032" cy="47941"/>
              </a:xfrm>
              <a:custGeom>
                <a:avLst/>
                <a:gdLst/>
                <a:ahLst/>
                <a:cxnLst>
                  <a:cxn ang="0">
                    <a:pos x="wd2" y="hd2"/>
                  </a:cxn>
                  <a:cxn ang="5400000">
                    <a:pos x="wd2" y="hd2"/>
                  </a:cxn>
                  <a:cxn ang="10800000">
                    <a:pos x="wd2" y="hd2"/>
                  </a:cxn>
                  <a:cxn ang="16200000">
                    <a:pos x="wd2" y="hd2"/>
                  </a:cxn>
                </a:cxnLst>
                <a:rect l="0" t="0" r="r" b="b"/>
                <a:pathLst>
                  <a:path w="21600" h="21600" extrusionOk="0">
                    <a:moveTo>
                      <a:pt x="20819" y="21600"/>
                    </a:moveTo>
                    <a:lnTo>
                      <a:pt x="19518" y="21600"/>
                    </a:lnTo>
                    <a:lnTo>
                      <a:pt x="14988" y="18622"/>
                    </a:lnTo>
                    <a:lnTo>
                      <a:pt x="10410" y="15406"/>
                    </a:lnTo>
                    <a:lnTo>
                      <a:pt x="5831" y="11952"/>
                    </a:lnTo>
                    <a:lnTo>
                      <a:pt x="520" y="7624"/>
                    </a:lnTo>
                    <a:lnTo>
                      <a:pt x="0" y="5718"/>
                    </a:lnTo>
                    <a:lnTo>
                      <a:pt x="260" y="3176"/>
                    </a:lnTo>
                    <a:lnTo>
                      <a:pt x="520" y="1271"/>
                    </a:lnTo>
                    <a:lnTo>
                      <a:pt x="1301" y="0"/>
                    </a:lnTo>
                    <a:lnTo>
                      <a:pt x="2342" y="635"/>
                    </a:lnTo>
                    <a:lnTo>
                      <a:pt x="6831" y="4328"/>
                    </a:lnTo>
                    <a:lnTo>
                      <a:pt x="11320" y="7783"/>
                    </a:lnTo>
                    <a:lnTo>
                      <a:pt x="15810" y="10999"/>
                    </a:lnTo>
                    <a:lnTo>
                      <a:pt x="20299" y="13976"/>
                    </a:lnTo>
                    <a:lnTo>
                      <a:pt x="21080" y="14612"/>
                    </a:lnTo>
                    <a:lnTo>
                      <a:pt x="21600" y="16518"/>
                    </a:lnTo>
                    <a:lnTo>
                      <a:pt x="21340" y="18424"/>
                    </a:lnTo>
                    <a:lnTo>
                      <a:pt x="21340" y="20329"/>
                    </a:lnTo>
                    <a:lnTo>
                      <a:pt x="20819" y="21600"/>
                    </a:lnTo>
                    <a:close/>
                  </a:path>
                </a:pathLst>
              </a:custGeom>
              <a:solidFill>
                <a:srgbClr val="000000">
                  <a:alpha val="68629"/>
                </a:srgbClr>
              </a:solidFill>
              <a:ln w="12700" cap="flat">
                <a:noFill/>
                <a:miter lim="400000"/>
              </a:ln>
              <a:effectLst/>
            </p:spPr>
            <p:txBody>
              <a:bodyPr wrap="square" lIns="45719" tIns="45719" rIns="45719" bIns="45719" numCol="1" anchor="t">
                <a:noAutofit/>
              </a:bodyPr>
              <a:lstStyle/>
              <a:p/>
            </p:txBody>
          </p:sp>
          <p:sp>
            <p:nvSpPr>
              <p:cNvPr id="123" name="Shape"/>
              <p:cNvSpPr/>
              <p:nvPr/>
            </p:nvSpPr>
            <p:spPr>
              <a:xfrm>
                <a:off x="2071298" y="2804604"/>
                <a:ext cx="115622" cy="53581"/>
              </a:xfrm>
              <a:custGeom>
                <a:avLst/>
                <a:gdLst/>
                <a:ahLst/>
                <a:cxnLst>
                  <a:cxn ang="0">
                    <a:pos x="wd2" y="hd2"/>
                  </a:cxn>
                  <a:cxn ang="5400000">
                    <a:pos x="wd2" y="hd2"/>
                  </a:cxn>
                  <a:cxn ang="10800000">
                    <a:pos x="wd2" y="hd2"/>
                  </a:cxn>
                  <a:cxn ang="16200000">
                    <a:pos x="wd2" y="hd2"/>
                  </a:cxn>
                </a:cxnLst>
                <a:rect l="0" t="0" r="r" b="b"/>
                <a:pathLst>
                  <a:path w="21600" h="21600" extrusionOk="0">
                    <a:moveTo>
                      <a:pt x="2634" y="21600"/>
                    </a:moveTo>
                    <a:lnTo>
                      <a:pt x="1054" y="21600"/>
                    </a:lnTo>
                    <a:lnTo>
                      <a:pt x="527" y="20463"/>
                    </a:lnTo>
                    <a:lnTo>
                      <a:pt x="263" y="19326"/>
                    </a:lnTo>
                    <a:lnTo>
                      <a:pt x="0" y="17621"/>
                    </a:lnTo>
                    <a:lnTo>
                      <a:pt x="527" y="15347"/>
                    </a:lnTo>
                    <a:lnTo>
                      <a:pt x="1317" y="14779"/>
                    </a:lnTo>
                    <a:lnTo>
                      <a:pt x="10273" y="7887"/>
                    </a:lnTo>
                    <a:lnTo>
                      <a:pt x="14727" y="4308"/>
                    </a:lnTo>
                    <a:lnTo>
                      <a:pt x="19229" y="568"/>
                    </a:lnTo>
                    <a:lnTo>
                      <a:pt x="20020" y="0"/>
                    </a:lnTo>
                    <a:lnTo>
                      <a:pt x="21073" y="568"/>
                    </a:lnTo>
                    <a:lnTo>
                      <a:pt x="21600" y="3979"/>
                    </a:lnTo>
                    <a:lnTo>
                      <a:pt x="21337" y="6253"/>
                    </a:lnTo>
                    <a:lnTo>
                      <a:pt x="20546" y="6821"/>
                    </a:lnTo>
                    <a:lnTo>
                      <a:pt x="16155" y="10649"/>
                    </a:lnTo>
                    <a:lnTo>
                      <a:pt x="11689" y="14424"/>
                    </a:lnTo>
                    <a:lnTo>
                      <a:pt x="7174" y="18092"/>
                    </a:lnTo>
                    <a:lnTo>
                      <a:pt x="2634" y="21600"/>
                    </a:lnTo>
                    <a:close/>
                  </a:path>
                </a:pathLst>
              </a:custGeom>
              <a:solidFill>
                <a:srgbClr val="000000">
                  <a:alpha val="68629"/>
                </a:srgbClr>
              </a:solidFill>
              <a:ln w="12700" cap="flat">
                <a:noFill/>
                <a:miter lim="400000"/>
              </a:ln>
              <a:effectLst/>
            </p:spPr>
            <p:txBody>
              <a:bodyPr wrap="square" lIns="45719" tIns="45719" rIns="45719" bIns="45719" numCol="1" anchor="t">
                <a:noAutofit/>
              </a:bodyPr>
              <a:lstStyle/>
              <a:p/>
            </p:txBody>
          </p:sp>
          <p:sp>
            <p:nvSpPr>
              <p:cNvPr id="124" name="Shape"/>
              <p:cNvSpPr/>
              <p:nvPr/>
            </p:nvSpPr>
            <p:spPr>
              <a:xfrm>
                <a:off x="875613" y="2763714"/>
                <a:ext cx="112802" cy="59221"/>
              </a:xfrm>
              <a:custGeom>
                <a:avLst/>
                <a:gdLst/>
                <a:ahLst/>
                <a:cxnLst>
                  <a:cxn ang="0">
                    <a:pos x="wd2" y="hd2"/>
                  </a:cxn>
                  <a:cxn ang="5400000">
                    <a:pos x="wd2" y="hd2"/>
                  </a:cxn>
                  <a:cxn ang="10800000">
                    <a:pos x="wd2" y="hd2"/>
                  </a:cxn>
                  <a:cxn ang="16200000">
                    <a:pos x="wd2" y="hd2"/>
                  </a:cxn>
                </a:cxnLst>
                <a:rect l="0" t="0" r="r" b="b"/>
                <a:pathLst>
                  <a:path w="21600" h="21600" extrusionOk="0">
                    <a:moveTo>
                      <a:pt x="20250" y="21600"/>
                    </a:moveTo>
                    <a:lnTo>
                      <a:pt x="19170" y="21600"/>
                    </a:lnTo>
                    <a:lnTo>
                      <a:pt x="14673" y="18032"/>
                    </a:lnTo>
                    <a:lnTo>
                      <a:pt x="10125" y="14272"/>
                    </a:lnTo>
                    <a:lnTo>
                      <a:pt x="5577" y="10318"/>
                    </a:lnTo>
                    <a:lnTo>
                      <a:pt x="1080" y="6171"/>
                    </a:lnTo>
                    <a:lnTo>
                      <a:pt x="270" y="5657"/>
                    </a:lnTo>
                    <a:lnTo>
                      <a:pt x="0" y="3600"/>
                    </a:lnTo>
                    <a:lnTo>
                      <a:pt x="540" y="514"/>
                    </a:lnTo>
                    <a:lnTo>
                      <a:pt x="1620" y="0"/>
                    </a:lnTo>
                    <a:lnTo>
                      <a:pt x="2430" y="514"/>
                    </a:lnTo>
                    <a:lnTo>
                      <a:pt x="6885" y="4661"/>
                    </a:lnTo>
                    <a:lnTo>
                      <a:pt x="11340" y="8614"/>
                    </a:lnTo>
                    <a:lnTo>
                      <a:pt x="15795" y="12375"/>
                    </a:lnTo>
                    <a:lnTo>
                      <a:pt x="20250" y="15943"/>
                    </a:lnTo>
                    <a:lnTo>
                      <a:pt x="21060" y="16457"/>
                    </a:lnTo>
                    <a:lnTo>
                      <a:pt x="21600" y="18514"/>
                    </a:lnTo>
                    <a:lnTo>
                      <a:pt x="21060" y="20057"/>
                    </a:lnTo>
                    <a:lnTo>
                      <a:pt x="20790" y="21086"/>
                    </a:lnTo>
                    <a:lnTo>
                      <a:pt x="20250" y="21600"/>
                    </a:lnTo>
                    <a:close/>
                  </a:path>
                </a:pathLst>
              </a:custGeom>
              <a:solidFill>
                <a:srgbClr val="000000">
                  <a:alpha val="68629"/>
                </a:srgbClr>
              </a:solidFill>
              <a:ln w="12700" cap="flat">
                <a:noFill/>
                <a:miter lim="400000"/>
              </a:ln>
              <a:effectLst/>
            </p:spPr>
            <p:txBody>
              <a:bodyPr wrap="square" lIns="45719" tIns="45719" rIns="45719" bIns="45719" numCol="1" anchor="t">
                <a:noAutofit/>
              </a:bodyPr>
              <a:lstStyle/>
              <a:p/>
            </p:txBody>
          </p:sp>
          <p:sp>
            <p:nvSpPr>
              <p:cNvPr id="125" name="Shape"/>
              <p:cNvSpPr/>
              <p:nvPr/>
            </p:nvSpPr>
            <p:spPr>
              <a:xfrm>
                <a:off x="2263059" y="2752905"/>
                <a:ext cx="26442" cy="26320"/>
              </a:xfrm>
              <a:custGeom>
                <a:avLst/>
                <a:gdLst/>
                <a:ahLst/>
                <a:cxnLst>
                  <a:cxn ang="0">
                    <a:pos x="wd2" y="hd2"/>
                  </a:cxn>
                  <a:cxn ang="5400000">
                    <a:pos x="wd2" y="hd2"/>
                  </a:cxn>
                  <a:cxn ang="10800000">
                    <a:pos x="wd2" y="hd2"/>
                  </a:cxn>
                  <a:cxn ang="16200000">
                    <a:pos x="wd2" y="hd2"/>
                  </a:cxn>
                </a:cxnLst>
                <a:rect l="0" t="0" r="r" b="b"/>
                <a:pathLst>
                  <a:path w="21600" h="21600" extrusionOk="0">
                    <a:moveTo>
                      <a:pt x="11519" y="21600"/>
                    </a:moveTo>
                    <a:lnTo>
                      <a:pt x="4607" y="21600"/>
                    </a:lnTo>
                    <a:lnTo>
                      <a:pt x="2304" y="20443"/>
                    </a:lnTo>
                    <a:lnTo>
                      <a:pt x="1152" y="18128"/>
                    </a:lnTo>
                    <a:lnTo>
                      <a:pt x="0" y="14657"/>
                    </a:lnTo>
                    <a:lnTo>
                      <a:pt x="1152" y="10028"/>
                    </a:lnTo>
                    <a:lnTo>
                      <a:pt x="4607" y="8871"/>
                    </a:lnTo>
                    <a:lnTo>
                      <a:pt x="21600" y="0"/>
                    </a:lnTo>
                    <a:lnTo>
                      <a:pt x="21600" y="16238"/>
                    </a:lnTo>
                    <a:lnTo>
                      <a:pt x="11519" y="21600"/>
                    </a:lnTo>
                    <a:close/>
                  </a:path>
                </a:pathLst>
              </a:custGeom>
              <a:solidFill>
                <a:srgbClr val="000000">
                  <a:alpha val="68629"/>
                </a:srgbClr>
              </a:solidFill>
              <a:ln w="12700" cap="flat">
                <a:noFill/>
                <a:miter lim="400000"/>
              </a:ln>
              <a:effectLst/>
            </p:spPr>
            <p:txBody>
              <a:bodyPr wrap="square" lIns="45719" tIns="45719" rIns="45719" bIns="45719" numCol="1" anchor="t">
                <a:noAutofit/>
              </a:bodyPr>
              <a:lstStyle/>
              <a:p/>
            </p:txBody>
          </p:sp>
          <p:sp>
            <p:nvSpPr>
              <p:cNvPr id="126" name="Shape"/>
              <p:cNvSpPr/>
              <p:nvPr/>
            </p:nvSpPr>
            <p:spPr>
              <a:xfrm>
                <a:off x="696542" y="2659372"/>
                <a:ext cx="105752" cy="73322"/>
              </a:xfrm>
              <a:custGeom>
                <a:avLst/>
                <a:gdLst/>
                <a:ahLst/>
                <a:cxnLst>
                  <a:cxn ang="0">
                    <a:pos x="wd2" y="hd2"/>
                  </a:cxn>
                  <a:cxn ang="5400000">
                    <a:pos x="wd2" y="hd2"/>
                  </a:cxn>
                  <a:cxn ang="10800000">
                    <a:pos x="wd2" y="hd2"/>
                  </a:cxn>
                  <a:cxn ang="16200000">
                    <a:pos x="wd2" y="hd2"/>
                  </a:cxn>
                </a:cxnLst>
                <a:rect l="0" t="0" r="r" b="b"/>
                <a:pathLst>
                  <a:path w="21600" h="21600" extrusionOk="0">
                    <a:moveTo>
                      <a:pt x="20448" y="21600"/>
                    </a:moveTo>
                    <a:lnTo>
                      <a:pt x="19296" y="21600"/>
                    </a:lnTo>
                    <a:lnTo>
                      <a:pt x="19008" y="21185"/>
                    </a:lnTo>
                    <a:lnTo>
                      <a:pt x="14476" y="17368"/>
                    </a:lnTo>
                    <a:lnTo>
                      <a:pt x="9972" y="13396"/>
                    </a:lnTo>
                    <a:lnTo>
                      <a:pt x="5522" y="9268"/>
                    </a:lnTo>
                    <a:lnTo>
                      <a:pt x="1152" y="4985"/>
                    </a:lnTo>
                    <a:lnTo>
                      <a:pt x="288" y="4154"/>
                    </a:lnTo>
                    <a:lnTo>
                      <a:pt x="0" y="2492"/>
                    </a:lnTo>
                    <a:lnTo>
                      <a:pt x="576" y="1662"/>
                    </a:lnTo>
                    <a:lnTo>
                      <a:pt x="1152" y="415"/>
                    </a:lnTo>
                    <a:lnTo>
                      <a:pt x="2304" y="0"/>
                    </a:lnTo>
                    <a:lnTo>
                      <a:pt x="2880" y="831"/>
                    </a:lnTo>
                    <a:lnTo>
                      <a:pt x="7245" y="4874"/>
                    </a:lnTo>
                    <a:lnTo>
                      <a:pt x="11664" y="8879"/>
                    </a:lnTo>
                    <a:lnTo>
                      <a:pt x="16083" y="12805"/>
                    </a:lnTo>
                    <a:lnTo>
                      <a:pt x="20448" y="16615"/>
                    </a:lnTo>
                    <a:lnTo>
                      <a:pt x="21312" y="17446"/>
                    </a:lnTo>
                    <a:lnTo>
                      <a:pt x="21600" y="18692"/>
                    </a:lnTo>
                    <a:lnTo>
                      <a:pt x="21024" y="19938"/>
                    </a:lnTo>
                    <a:lnTo>
                      <a:pt x="21024" y="21185"/>
                    </a:lnTo>
                    <a:lnTo>
                      <a:pt x="20448" y="21600"/>
                    </a:lnTo>
                    <a:close/>
                  </a:path>
                </a:pathLst>
              </a:custGeom>
              <a:solidFill>
                <a:srgbClr val="000000">
                  <a:alpha val="68629"/>
                </a:srgbClr>
              </a:solidFill>
              <a:ln w="12700" cap="flat">
                <a:noFill/>
                <a:miter lim="400000"/>
              </a:ln>
              <a:effectLst/>
            </p:spPr>
            <p:txBody>
              <a:bodyPr wrap="square" lIns="45719" tIns="45719" rIns="45719" bIns="45719" numCol="1" anchor="t">
                <a:noAutofit/>
              </a:bodyPr>
              <a:lstStyle/>
              <a:p/>
            </p:txBody>
          </p:sp>
          <p:sp>
            <p:nvSpPr>
              <p:cNvPr id="127" name="Shape"/>
              <p:cNvSpPr/>
              <p:nvPr/>
            </p:nvSpPr>
            <p:spPr>
              <a:xfrm>
                <a:off x="532981" y="2535293"/>
                <a:ext cx="98702" cy="83191"/>
              </a:xfrm>
              <a:custGeom>
                <a:avLst/>
                <a:gdLst/>
                <a:ahLst/>
                <a:cxnLst>
                  <a:cxn ang="0">
                    <a:pos x="wd2" y="hd2"/>
                  </a:cxn>
                  <a:cxn ang="5400000">
                    <a:pos x="wd2" y="hd2"/>
                  </a:cxn>
                  <a:cxn ang="10800000">
                    <a:pos x="wd2" y="hd2"/>
                  </a:cxn>
                  <a:cxn ang="16200000">
                    <a:pos x="wd2" y="hd2"/>
                  </a:cxn>
                </a:cxnLst>
                <a:rect l="0" t="0" r="r" b="b"/>
                <a:pathLst>
                  <a:path w="21600" h="21600" extrusionOk="0">
                    <a:moveTo>
                      <a:pt x="20366" y="21600"/>
                    </a:moveTo>
                    <a:lnTo>
                      <a:pt x="18823" y="21600"/>
                    </a:lnTo>
                    <a:lnTo>
                      <a:pt x="18514" y="21234"/>
                    </a:lnTo>
                    <a:lnTo>
                      <a:pt x="9720" y="12951"/>
                    </a:lnTo>
                    <a:lnTo>
                      <a:pt x="5323" y="8723"/>
                    </a:lnTo>
                    <a:lnTo>
                      <a:pt x="926" y="4393"/>
                    </a:lnTo>
                    <a:lnTo>
                      <a:pt x="0" y="3661"/>
                    </a:lnTo>
                    <a:lnTo>
                      <a:pt x="0" y="2196"/>
                    </a:lnTo>
                    <a:lnTo>
                      <a:pt x="1234" y="0"/>
                    </a:lnTo>
                    <a:lnTo>
                      <a:pt x="2469" y="0"/>
                    </a:lnTo>
                    <a:lnTo>
                      <a:pt x="3394" y="732"/>
                    </a:lnTo>
                    <a:lnTo>
                      <a:pt x="7613" y="5062"/>
                    </a:lnTo>
                    <a:lnTo>
                      <a:pt x="11919" y="9290"/>
                    </a:lnTo>
                    <a:lnTo>
                      <a:pt x="16282" y="13448"/>
                    </a:lnTo>
                    <a:lnTo>
                      <a:pt x="20674" y="17573"/>
                    </a:lnTo>
                    <a:lnTo>
                      <a:pt x="21600" y="18305"/>
                    </a:lnTo>
                    <a:lnTo>
                      <a:pt x="21600" y="19769"/>
                    </a:lnTo>
                    <a:lnTo>
                      <a:pt x="20983" y="20502"/>
                    </a:lnTo>
                    <a:lnTo>
                      <a:pt x="20983" y="21234"/>
                    </a:lnTo>
                    <a:lnTo>
                      <a:pt x="20366" y="21600"/>
                    </a:lnTo>
                    <a:close/>
                  </a:path>
                </a:pathLst>
              </a:custGeom>
              <a:solidFill>
                <a:srgbClr val="000000">
                  <a:alpha val="68629"/>
                </a:srgbClr>
              </a:solidFill>
              <a:ln w="12700" cap="flat">
                <a:noFill/>
                <a:miter lim="400000"/>
              </a:ln>
              <a:effectLst/>
            </p:spPr>
            <p:txBody>
              <a:bodyPr wrap="square" lIns="45719" tIns="45719" rIns="45719" bIns="45719" numCol="1" anchor="t">
                <a:noAutofit/>
              </a:bodyPr>
              <a:lstStyle/>
              <a:p/>
            </p:txBody>
          </p:sp>
          <p:sp>
            <p:nvSpPr>
              <p:cNvPr id="128" name="Shape"/>
              <p:cNvSpPr/>
              <p:nvPr/>
            </p:nvSpPr>
            <p:spPr>
              <a:xfrm>
                <a:off x="390571" y="2390062"/>
                <a:ext cx="90241" cy="93061"/>
              </a:xfrm>
              <a:custGeom>
                <a:avLst/>
                <a:gdLst/>
                <a:ahLst/>
                <a:cxnLst>
                  <a:cxn ang="0">
                    <a:pos x="wd2" y="hd2"/>
                  </a:cxn>
                  <a:cxn ang="5400000">
                    <a:pos x="wd2" y="hd2"/>
                  </a:cxn>
                  <a:cxn ang="10800000">
                    <a:pos x="wd2" y="hd2"/>
                  </a:cxn>
                  <a:cxn ang="16200000">
                    <a:pos x="wd2" y="hd2"/>
                  </a:cxn>
                </a:cxnLst>
                <a:rect l="0" t="0" r="r" b="b"/>
                <a:pathLst>
                  <a:path w="21600" h="21600" extrusionOk="0">
                    <a:moveTo>
                      <a:pt x="19237" y="21600"/>
                    </a:moveTo>
                    <a:lnTo>
                      <a:pt x="18225" y="21600"/>
                    </a:lnTo>
                    <a:lnTo>
                      <a:pt x="17550" y="20945"/>
                    </a:lnTo>
                    <a:lnTo>
                      <a:pt x="8986" y="12396"/>
                    </a:lnTo>
                    <a:lnTo>
                      <a:pt x="675" y="3600"/>
                    </a:lnTo>
                    <a:lnTo>
                      <a:pt x="0" y="2618"/>
                    </a:lnTo>
                    <a:lnTo>
                      <a:pt x="0" y="1636"/>
                    </a:lnTo>
                    <a:lnTo>
                      <a:pt x="1013" y="655"/>
                    </a:lnTo>
                    <a:lnTo>
                      <a:pt x="2025" y="0"/>
                    </a:lnTo>
                    <a:lnTo>
                      <a:pt x="3038" y="0"/>
                    </a:lnTo>
                    <a:lnTo>
                      <a:pt x="4050" y="982"/>
                    </a:lnTo>
                    <a:lnTo>
                      <a:pt x="8158" y="5395"/>
                    </a:lnTo>
                    <a:lnTo>
                      <a:pt x="12361" y="9777"/>
                    </a:lnTo>
                    <a:lnTo>
                      <a:pt x="16627" y="14098"/>
                    </a:lnTo>
                    <a:lnTo>
                      <a:pt x="20925" y="18327"/>
                    </a:lnTo>
                    <a:lnTo>
                      <a:pt x="21600" y="18982"/>
                    </a:lnTo>
                    <a:lnTo>
                      <a:pt x="21600" y="20291"/>
                    </a:lnTo>
                    <a:lnTo>
                      <a:pt x="20925" y="21273"/>
                    </a:lnTo>
                    <a:lnTo>
                      <a:pt x="19912" y="21273"/>
                    </a:lnTo>
                    <a:lnTo>
                      <a:pt x="19237" y="21600"/>
                    </a:lnTo>
                    <a:close/>
                  </a:path>
                </a:pathLst>
              </a:custGeom>
              <a:solidFill>
                <a:srgbClr val="000000">
                  <a:alpha val="68629"/>
                </a:srgbClr>
              </a:solidFill>
              <a:ln w="12700" cap="flat">
                <a:noFill/>
                <a:miter lim="400000"/>
              </a:ln>
              <a:effectLst/>
            </p:spPr>
            <p:txBody>
              <a:bodyPr wrap="square" lIns="45719" tIns="45719" rIns="45719" bIns="45719" numCol="1" anchor="t">
                <a:noAutofit/>
              </a:bodyPr>
              <a:lstStyle/>
              <a:p/>
            </p:txBody>
          </p:sp>
          <p:sp>
            <p:nvSpPr>
              <p:cNvPr id="129" name="Shape"/>
              <p:cNvSpPr/>
              <p:nvPr/>
            </p:nvSpPr>
            <p:spPr>
              <a:xfrm>
                <a:off x="263670" y="2229321"/>
                <a:ext cx="78962" cy="100112"/>
              </a:xfrm>
              <a:custGeom>
                <a:avLst/>
                <a:gdLst/>
                <a:ahLst/>
                <a:cxnLst>
                  <a:cxn ang="0">
                    <a:pos x="wd2" y="hd2"/>
                  </a:cxn>
                  <a:cxn ang="5400000">
                    <a:pos x="wd2" y="hd2"/>
                  </a:cxn>
                  <a:cxn ang="10800000">
                    <a:pos x="wd2" y="hd2"/>
                  </a:cxn>
                  <a:cxn ang="16200000">
                    <a:pos x="wd2" y="hd2"/>
                  </a:cxn>
                </a:cxnLst>
                <a:rect l="0" t="0" r="r" b="b"/>
                <a:pathLst>
                  <a:path w="21600" h="21600" extrusionOk="0">
                    <a:moveTo>
                      <a:pt x="19671" y="21600"/>
                    </a:moveTo>
                    <a:lnTo>
                      <a:pt x="18514" y="21600"/>
                    </a:lnTo>
                    <a:lnTo>
                      <a:pt x="17743" y="21296"/>
                    </a:lnTo>
                    <a:lnTo>
                      <a:pt x="8920" y="12131"/>
                    </a:lnTo>
                    <a:lnTo>
                      <a:pt x="771" y="3042"/>
                    </a:lnTo>
                    <a:lnTo>
                      <a:pt x="0" y="2130"/>
                    </a:lnTo>
                    <a:lnTo>
                      <a:pt x="386" y="913"/>
                    </a:lnTo>
                    <a:lnTo>
                      <a:pt x="1543" y="608"/>
                    </a:lnTo>
                    <a:lnTo>
                      <a:pt x="2700" y="0"/>
                    </a:lnTo>
                    <a:lnTo>
                      <a:pt x="4243" y="304"/>
                    </a:lnTo>
                    <a:lnTo>
                      <a:pt x="4629" y="1217"/>
                    </a:lnTo>
                    <a:lnTo>
                      <a:pt x="8516" y="5775"/>
                    </a:lnTo>
                    <a:lnTo>
                      <a:pt x="12584" y="10306"/>
                    </a:lnTo>
                    <a:lnTo>
                      <a:pt x="16724" y="14779"/>
                    </a:lnTo>
                    <a:lnTo>
                      <a:pt x="20829" y="19166"/>
                    </a:lnTo>
                    <a:lnTo>
                      <a:pt x="21600" y="20079"/>
                    </a:lnTo>
                    <a:lnTo>
                      <a:pt x="21600" y="20992"/>
                    </a:lnTo>
                    <a:lnTo>
                      <a:pt x="21021" y="21296"/>
                    </a:lnTo>
                    <a:lnTo>
                      <a:pt x="20057" y="21296"/>
                    </a:lnTo>
                    <a:lnTo>
                      <a:pt x="19671" y="21600"/>
                    </a:lnTo>
                    <a:close/>
                  </a:path>
                </a:pathLst>
              </a:custGeom>
              <a:solidFill>
                <a:srgbClr val="000000">
                  <a:alpha val="68629"/>
                </a:srgbClr>
              </a:solidFill>
              <a:ln w="12700" cap="flat">
                <a:noFill/>
                <a:miter lim="400000"/>
              </a:ln>
              <a:effectLst/>
            </p:spPr>
            <p:txBody>
              <a:bodyPr wrap="square" lIns="45719" tIns="45719" rIns="45719" bIns="45719" numCol="1" anchor="t">
                <a:noAutofit/>
              </a:bodyPr>
              <a:lstStyle/>
              <a:p/>
            </p:txBody>
          </p:sp>
          <p:sp>
            <p:nvSpPr>
              <p:cNvPr id="130" name="Shape"/>
              <p:cNvSpPr/>
              <p:nvPr/>
            </p:nvSpPr>
            <p:spPr>
              <a:xfrm>
                <a:off x="162150" y="2051660"/>
                <a:ext cx="67681" cy="107162"/>
              </a:xfrm>
              <a:custGeom>
                <a:avLst/>
                <a:gdLst/>
                <a:ahLst/>
                <a:cxnLst>
                  <a:cxn ang="0">
                    <a:pos x="wd2" y="hd2"/>
                  </a:cxn>
                  <a:cxn ang="5400000">
                    <a:pos x="wd2" y="hd2"/>
                  </a:cxn>
                  <a:cxn ang="10800000">
                    <a:pos x="wd2" y="hd2"/>
                  </a:cxn>
                  <a:cxn ang="16200000">
                    <a:pos x="wd2" y="hd2"/>
                  </a:cxn>
                </a:cxnLst>
                <a:rect l="0" t="0" r="r" b="b"/>
                <a:pathLst>
                  <a:path w="21600" h="21600" extrusionOk="0">
                    <a:moveTo>
                      <a:pt x="19800" y="21600"/>
                    </a:moveTo>
                    <a:lnTo>
                      <a:pt x="17550" y="21600"/>
                    </a:lnTo>
                    <a:lnTo>
                      <a:pt x="16650" y="21316"/>
                    </a:lnTo>
                    <a:lnTo>
                      <a:pt x="16200" y="20747"/>
                    </a:lnTo>
                    <a:lnTo>
                      <a:pt x="12157" y="16227"/>
                    </a:lnTo>
                    <a:lnTo>
                      <a:pt x="8156" y="11653"/>
                    </a:lnTo>
                    <a:lnTo>
                      <a:pt x="4240" y="7079"/>
                    </a:lnTo>
                    <a:lnTo>
                      <a:pt x="450" y="2558"/>
                    </a:lnTo>
                    <a:lnTo>
                      <a:pt x="0" y="1705"/>
                    </a:lnTo>
                    <a:lnTo>
                      <a:pt x="450" y="568"/>
                    </a:lnTo>
                    <a:lnTo>
                      <a:pt x="3150" y="0"/>
                    </a:lnTo>
                    <a:lnTo>
                      <a:pt x="4950" y="284"/>
                    </a:lnTo>
                    <a:lnTo>
                      <a:pt x="5400" y="1137"/>
                    </a:lnTo>
                    <a:lnTo>
                      <a:pt x="12881" y="10232"/>
                    </a:lnTo>
                    <a:lnTo>
                      <a:pt x="16727" y="14806"/>
                    </a:lnTo>
                    <a:lnTo>
                      <a:pt x="20700" y="19326"/>
                    </a:lnTo>
                    <a:lnTo>
                      <a:pt x="21600" y="20179"/>
                    </a:lnTo>
                    <a:lnTo>
                      <a:pt x="21150" y="21316"/>
                    </a:lnTo>
                    <a:lnTo>
                      <a:pt x="19800" y="21600"/>
                    </a:lnTo>
                    <a:close/>
                  </a:path>
                </a:pathLst>
              </a:custGeom>
              <a:solidFill>
                <a:srgbClr val="000000">
                  <a:alpha val="68629"/>
                </a:srgbClr>
              </a:solidFill>
              <a:ln w="12700" cap="flat">
                <a:noFill/>
                <a:miter lim="400000"/>
              </a:ln>
              <a:effectLst/>
            </p:spPr>
            <p:txBody>
              <a:bodyPr wrap="square" lIns="45719" tIns="45719" rIns="45719" bIns="45719" numCol="1" anchor="t">
                <a:noAutofit/>
              </a:bodyPr>
              <a:lstStyle/>
              <a:p/>
            </p:txBody>
          </p:sp>
          <p:sp>
            <p:nvSpPr>
              <p:cNvPr id="131" name="Shape"/>
              <p:cNvSpPr/>
              <p:nvPr/>
            </p:nvSpPr>
            <p:spPr>
              <a:xfrm>
                <a:off x="81779" y="1861309"/>
                <a:ext cx="56402" cy="114212"/>
              </a:xfrm>
              <a:custGeom>
                <a:avLst/>
                <a:gdLst/>
                <a:ahLst/>
                <a:cxnLst>
                  <a:cxn ang="0">
                    <a:pos x="wd2" y="hd2"/>
                  </a:cxn>
                  <a:cxn ang="5400000">
                    <a:pos x="wd2" y="hd2"/>
                  </a:cxn>
                  <a:cxn ang="10800000">
                    <a:pos x="wd2" y="hd2"/>
                  </a:cxn>
                  <a:cxn ang="16200000">
                    <a:pos x="wd2" y="hd2"/>
                  </a:cxn>
                </a:cxnLst>
                <a:rect l="0" t="0" r="r" b="b"/>
                <a:pathLst>
                  <a:path w="21600" h="21600" extrusionOk="0">
                    <a:moveTo>
                      <a:pt x="19440" y="21600"/>
                    </a:moveTo>
                    <a:lnTo>
                      <a:pt x="16740" y="21600"/>
                    </a:lnTo>
                    <a:lnTo>
                      <a:pt x="15120" y="21333"/>
                    </a:lnTo>
                    <a:lnTo>
                      <a:pt x="14580" y="20533"/>
                    </a:lnTo>
                    <a:lnTo>
                      <a:pt x="10943" y="16088"/>
                    </a:lnTo>
                    <a:lnTo>
                      <a:pt x="7358" y="11567"/>
                    </a:lnTo>
                    <a:lnTo>
                      <a:pt x="3873" y="6996"/>
                    </a:lnTo>
                    <a:lnTo>
                      <a:pt x="540" y="2400"/>
                    </a:lnTo>
                    <a:lnTo>
                      <a:pt x="0" y="1600"/>
                    </a:lnTo>
                    <a:lnTo>
                      <a:pt x="1080" y="534"/>
                    </a:lnTo>
                    <a:lnTo>
                      <a:pt x="4320" y="0"/>
                    </a:lnTo>
                    <a:lnTo>
                      <a:pt x="6480" y="534"/>
                    </a:lnTo>
                    <a:lnTo>
                      <a:pt x="7020" y="1333"/>
                    </a:lnTo>
                    <a:lnTo>
                      <a:pt x="10277" y="5892"/>
                    </a:lnTo>
                    <a:lnTo>
                      <a:pt x="13635" y="10400"/>
                    </a:lnTo>
                    <a:lnTo>
                      <a:pt x="17195" y="14908"/>
                    </a:lnTo>
                    <a:lnTo>
                      <a:pt x="21060" y="19467"/>
                    </a:lnTo>
                    <a:lnTo>
                      <a:pt x="21600" y="20267"/>
                    </a:lnTo>
                    <a:lnTo>
                      <a:pt x="21060" y="21333"/>
                    </a:lnTo>
                    <a:lnTo>
                      <a:pt x="19440" y="21600"/>
                    </a:lnTo>
                    <a:close/>
                  </a:path>
                </a:pathLst>
              </a:custGeom>
              <a:solidFill>
                <a:srgbClr val="000000">
                  <a:alpha val="68629"/>
                </a:srgbClr>
              </a:solidFill>
              <a:ln w="12700" cap="flat">
                <a:noFill/>
                <a:miter lim="400000"/>
              </a:ln>
              <a:effectLst/>
            </p:spPr>
            <p:txBody>
              <a:bodyPr wrap="square" lIns="45719" tIns="45719" rIns="45719" bIns="45719" numCol="1" anchor="t">
                <a:noAutofit/>
              </a:bodyPr>
              <a:lstStyle/>
              <a:p/>
            </p:txBody>
          </p:sp>
          <p:sp>
            <p:nvSpPr>
              <p:cNvPr id="132" name="Shape"/>
              <p:cNvSpPr/>
              <p:nvPr/>
            </p:nvSpPr>
            <p:spPr>
              <a:xfrm>
                <a:off x="28199" y="1663909"/>
                <a:ext cx="42301" cy="117031"/>
              </a:xfrm>
              <a:custGeom>
                <a:avLst/>
                <a:gdLst/>
                <a:ahLst/>
                <a:cxnLst>
                  <a:cxn ang="0">
                    <a:pos x="wd2" y="hd2"/>
                  </a:cxn>
                  <a:cxn ang="5400000">
                    <a:pos x="wd2" y="hd2"/>
                  </a:cxn>
                  <a:cxn ang="10800000">
                    <a:pos x="wd2" y="hd2"/>
                  </a:cxn>
                  <a:cxn ang="16200000">
                    <a:pos x="wd2" y="hd2"/>
                  </a:cxn>
                </a:cxnLst>
                <a:rect l="0" t="0" r="r" b="b"/>
                <a:pathLst>
                  <a:path w="21600" h="21600" extrusionOk="0">
                    <a:moveTo>
                      <a:pt x="20160" y="21600"/>
                    </a:moveTo>
                    <a:lnTo>
                      <a:pt x="15120" y="21600"/>
                    </a:lnTo>
                    <a:lnTo>
                      <a:pt x="13680" y="21080"/>
                    </a:lnTo>
                    <a:lnTo>
                      <a:pt x="6570" y="11418"/>
                    </a:lnTo>
                    <a:lnTo>
                      <a:pt x="720" y="2082"/>
                    </a:lnTo>
                    <a:lnTo>
                      <a:pt x="0" y="1301"/>
                    </a:lnTo>
                    <a:lnTo>
                      <a:pt x="1440" y="520"/>
                    </a:lnTo>
                    <a:lnTo>
                      <a:pt x="4320" y="260"/>
                    </a:lnTo>
                    <a:lnTo>
                      <a:pt x="6480" y="0"/>
                    </a:lnTo>
                    <a:lnTo>
                      <a:pt x="8640" y="520"/>
                    </a:lnTo>
                    <a:lnTo>
                      <a:pt x="9360" y="1561"/>
                    </a:lnTo>
                    <a:lnTo>
                      <a:pt x="12071" y="6201"/>
                    </a:lnTo>
                    <a:lnTo>
                      <a:pt x="14850" y="10768"/>
                    </a:lnTo>
                    <a:lnTo>
                      <a:pt x="17764" y="15285"/>
                    </a:lnTo>
                    <a:lnTo>
                      <a:pt x="20880" y="19778"/>
                    </a:lnTo>
                    <a:lnTo>
                      <a:pt x="21600" y="20559"/>
                    </a:lnTo>
                    <a:lnTo>
                      <a:pt x="20160" y="21600"/>
                    </a:lnTo>
                    <a:close/>
                  </a:path>
                </a:pathLst>
              </a:custGeom>
              <a:solidFill>
                <a:srgbClr val="000000">
                  <a:alpha val="68629"/>
                </a:srgbClr>
              </a:solidFill>
              <a:ln w="12700" cap="flat">
                <a:noFill/>
                <a:miter lim="400000"/>
              </a:ln>
              <a:effectLst/>
            </p:spPr>
            <p:txBody>
              <a:bodyPr wrap="square" lIns="45719" tIns="45719" rIns="45719" bIns="45719" numCol="1" anchor="t">
                <a:noAutofit/>
              </a:bodyPr>
              <a:lstStyle/>
              <a:p/>
            </p:txBody>
          </p:sp>
          <p:sp>
            <p:nvSpPr>
              <p:cNvPr id="133" name="Shape"/>
              <p:cNvSpPr/>
              <p:nvPr/>
            </p:nvSpPr>
            <p:spPr>
              <a:xfrm>
                <a:off x="4229" y="1462277"/>
                <a:ext cx="26791" cy="118441"/>
              </a:xfrm>
              <a:custGeom>
                <a:avLst/>
                <a:gdLst/>
                <a:ahLst/>
                <a:cxnLst>
                  <a:cxn ang="0">
                    <a:pos x="wd2" y="hd2"/>
                  </a:cxn>
                  <a:cxn ang="5400000">
                    <a:pos x="wd2" y="hd2"/>
                  </a:cxn>
                  <a:cxn ang="10800000">
                    <a:pos x="wd2" y="hd2"/>
                  </a:cxn>
                  <a:cxn ang="16200000">
                    <a:pos x="wd2" y="hd2"/>
                  </a:cxn>
                </a:cxnLst>
                <a:rect l="0" t="0" r="r" b="b"/>
                <a:pathLst>
                  <a:path w="21600" h="21600" extrusionOk="0">
                    <a:moveTo>
                      <a:pt x="14779" y="21600"/>
                    </a:moveTo>
                    <a:lnTo>
                      <a:pt x="11368" y="21600"/>
                    </a:lnTo>
                    <a:lnTo>
                      <a:pt x="7958" y="21086"/>
                    </a:lnTo>
                    <a:lnTo>
                      <a:pt x="7958" y="20314"/>
                    </a:lnTo>
                    <a:lnTo>
                      <a:pt x="5436" y="15646"/>
                    </a:lnTo>
                    <a:lnTo>
                      <a:pt x="3127" y="10929"/>
                    </a:lnTo>
                    <a:lnTo>
                      <a:pt x="1233" y="6171"/>
                    </a:lnTo>
                    <a:lnTo>
                      <a:pt x="0" y="1543"/>
                    </a:lnTo>
                    <a:lnTo>
                      <a:pt x="0" y="771"/>
                    </a:lnTo>
                    <a:lnTo>
                      <a:pt x="2274" y="0"/>
                    </a:lnTo>
                    <a:lnTo>
                      <a:pt x="10232" y="0"/>
                    </a:lnTo>
                    <a:lnTo>
                      <a:pt x="13642" y="514"/>
                    </a:lnTo>
                    <a:lnTo>
                      <a:pt x="13642" y="1543"/>
                    </a:lnTo>
                    <a:lnTo>
                      <a:pt x="15381" y="6212"/>
                    </a:lnTo>
                    <a:lnTo>
                      <a:pt x="17252" y="10929"/>
                    </a:lnTo>
                    <a:lnTo>
                      <a:pt x="19238" y="15429"/>
                    </a:lnTo>
                    <a:lnTo>
                      <a:pt x="21600" y="20057"/>
                    </a:lnTo>
                    <a:lnTo>
                      <a:pt x="21600" y="20571"/>
                    </a:lnTo>
                    <a:lnTo>
                      <a:pt x="19326" y="21343"/>
                    </a:lnTo>
                    <a:lnTo>
                      <a:pt x="14779" y="21600"/>
                    </a:lnTo>
                    <a:close/>
                  </a:path>
                </a:pathLst>
              </a:custGeom>
              <a:solidFill>
                <a:srgbClr val="000000">
                  <a:alpha val="68629"/>
                </a:srgbClr>
              </a:solidFill>
              <a:ln w="12700" cap="flat">
                <a:noFill/>
                <a:miter lim="400000"/>
              </a:ln>
              <a:effectLst/>
            </p:spPr>
            <p:txBody>
              <a:bodyPr wrap="square" lIns="45719" tIns="45719" rIns="45719" bIns="45719" numCol="1" anchor="t">
                <a:noAutofit/>
              </a:bodyPr>
              <a:lstStyle/>
              <a:p/>
            </p:txBody>
          </p:sp>
          <p:sp>
            <p:nvSpPr>
              <p:cNvPr id="134" name="Shape"/>
              <p:cNvSpPr/>
              <p:nvPr/>
            </p:nvSpPr>
            <p:spPr>
              <a:xfrm>
                <a:off x="0" y="1256417"/>
                <a:ext cx="19740" cy="119851"/>
              </a:xfrm>
              <a:custGeom>
                <a:avLst/>
                <a:gdLst/>
                <a:ahLst/>
                <a:cxnLst>
                  <a:cxn ang="0">
                    <a:pos x="wd2" y="hd2"/>
                  </a:cxn>
                  <a:cxn ang="5400000">
                    <a:pos x="wd2" y="hd2"/>
                  </a:cxn>
                  <a:cxn ang="10800000">
                    <a:pos x="wd2" y="hd2"/>
                  </a:cxn>
                  <a:cxn ang="16200000">
                    <a:pos x="wd2" y="hd2"/>
                  </a:cxn>
                </a:cxnLst>
                <a:rect l="0" t="0" r="r" b="b"/>
                <a:pathLst>
                  <a:path w="21600" h="21600" extrusionOk="0">
                    <a:moveTo>
                      <a:pt x="15428" y="21600"/>
                    </a:moveTo>
                    <a:lnTo>
                      <a:pt x="4628" y="21600"/>
                    </a:lnTo>
                    <a:lnTo>
                      <a:pt x="0" y="20838"/>
                    </a:lnTo>
                    <a:lnTo>
                      <a:pt x="1011" y="10451"/>
                    </a:lnTo>
                    <a:lnTo>
                      <a:pt x="3085" y="1525"/>
                    </a:lnTo>
                    <a:lnTo>
                      <a:pt x="3085" y="762"/>
                    </a:lnTo>
                    <a:lnTo>
                      <a:pt x="7714" y="0"/>
                    </a:lnTo>
                    <a:lnTo>
                      <a:pt x="16971" y="0"/>
                    </a:lnTo>
                    <a:lnTo>
                      <a:pt x="21600" y="762"/>
                    </a:lnTo>
                    <a:lnTo>
                      <a:pt x="21600" y="1525"/>
                    </a:lnTo>
                    <a:lnTo>
                      <a:pt x="20435" y="6099"/>
                    </a:lnTo>
                    <a:lnTo>
                      <a:pt x="19478" y="10451"/>
                    </a:lnTo>
                    <a:lnTo>
                      <a:pt x="18779" y="14997"/>
                    </a:lnTo>
                    <a:lnTo>
                      <a:pt x="18514" y="19567"/>
                    </a:lnTo>
                    <a:lnTo>
                      <a:pt x="18514" y="20838"/>
                    </a:lnTo>
                    <a:lnTo>
                      <a:pt x="15428" y="21600"/>
                    </a:lnTo>
                    <a:close/>
                  </a:path>
                </a:pathLst>
              </a:custGeom>
              <a:solidFill>
                <a:srgbClr val="000000">
                  <a:alpha val="68629"/>
                </a:srgbClr>
              </a:solidFill>
              <a:ln w="12700" cap="flat">
                <a:noFill/>
                <a:miter lim="400000"/>
              </a:ln>
              <a:effectLst/>
            </p:spPr>
            <p:txBody>
              <a:bodyPr wrap="square" lIns="45719" tIns="45719" rIns="45719" bIns="45719" numCol="1" anchor="t">
                <a:noAutofit/>
              </a:bodyPr>
              <a:lstStyle/>
              <a:p/>
            </p:txBody>
          </p:sp>
          <p:sp>
            <p:nvSpPr>
              <p:cNvPr id="135" name="Shape"/>
              <p:cNvSpPr/>
              <p:nvPr/>
            </p:nvSpPr>
            <p:spPr>
              <a:xfrm>
                <a:off x="14099" y="1053376"/>
                <a:ext cx="33841" cy="118441"/>
              </a:xfrm>
              <a:custGeom>
                <a:avLst/>
                <a:gdLst/>
                <a:ahLst/>
                <a:cxnLst>
                  <a:cxn ang="0">
                    <a:pos x="wd2" y="hd2"/>
                  </a:cxn>
                  <a:cxn ang="5400000">
                    <a:pos x="wd2" y="hd2"/>
                  </a:cxn>
                  <a:cxn ang="10800000">
                    <a:pos x="wd2" y="hd2"/>
                  </a:cxn>
                  <a:cxn ang="16200000">
                    <a:pos x="wd2" y="hd2"/>
                  </a:cxn>
                </a:cxnLst>
                <a:rect l="0" t="0" r="r" b="b"/>
                <a:pathLst>
                  <a:path w="21600" h="21600" extrusionOk="0">
                    <a:moveTo>
                      <a:pt x="8100" y="21600"/>
                    </a:moveTo>
                    <a:lnTo>
                      <a:pt x="1800" y="21600"/>
                    </a:lnTo>
                    <a:lnTo>
                      <a:pt x="0" y="20829"/>
                    </a:lnTo>
                    <a:lnTo>
                      <a:pt x="0" y="19800"/>
                    </a:lnTo>
                    <a:lnTo>
                      <a:pt x="2194" y="15171"/>
                    </a:lnTo>
                    <a:lnTo>
                      <a:pt x="7594" y="5914"/>
                    </a:lnTo>
                    <a:lnTo>
                      <a:pt x="14400" y="0"/>
                    </a:lnTo>
                    <a:lnTo>
                      <a:pt x="17100" y="0"/>
                    </a:lnTo>
                    <a:lnTo>
                      <a:pt x="19800" y="257"/>
                    </a:lnTo>
                    <a:lnTo>
                      <a:pt x="21600" y="1029"/>
                    </a:lnTo>
                    <a:lnTo>
                      <a:pt x="21600" y="1800"/>
                    </a:lnTo>
                    <a:lnTo>
                      <a:pt x="18394" y="6425"/>
                    </a:lnTo>
                    <a:lnTo>
                      <a:pt x="15525" y="11025"/>
                    </a:lnTo>
                    <a:lnTo>
                      <a:pt x="12994" y="15577"/>
                    </a:lnTo>
                    <a:lnTo>
                      <a:pt x="10800" y="20057"/>
                    </a:lnTo>
                    <a:lnTo>
                      <a:pt x="9900" y="20829"/>
                    </a:lnTo>
                    <a:lnTo>
                      <a:pt x="8100" y="21600"/>
                    </a:lnTo>
                    <a:close/>
                  </a:path>
                </a:pathLst>
              </a:custGeom>
              <a:solidFill>
                <a:srgbClr val="000000">
                  <a:alpha val="68629"/>
                </a:srgbClr>
              </a:solidFill>
              <a:ln w="12700" cap="flat">
                <a:noFill/>
                <a:miter lim="400000"/>
              </a:ln>
              <a:effectLst/>
            </p:spPr>
            <p:txBody>
              <a:bodyPr wrap="square" lIns="45719" tIns="45719" rIns="45719" bIns="45719" numCol="1" anchor="t">
                <a:noAutofit/>
              </a:bodyPr>
              <a:lstStyle/>
              <a:p/>
            </p:txBody>
          </p:sp>
          <p:sp>
            <p:nvSpPr>
              <p:cNvPr id="136" name="Shape"/>
              <p:cNvSpPr/>
              <p:nvPr/>
            </p:nvSpPr>
            <p:spPr>
              <a:xfrm>
                <a:off x="52169" y="853154"/>
                <a:ext cx="49351" cy="117032"/>
              </a:xfrm>
              <a:custGeom>
                <a:avLst/>
                <a:gdLst/>
                <a:ahLst/>
                <a:cxnLst>
                  <a:cxn ang="0">
                    <a:pos x="wd2" y="hd2"/>
                  </a:cxn>
                  <a:cxn ang="5400000">
                    <a:pos x="wd2" y="hd2"/>
                  </a:cxn>
                  <a:cxn ang="10800000">
                    <a:pos x="wd2" y="hd2"/>
                  </a:cxn>
                  <a:cxn ang="16200000">
                    <a:pos x="wd2" y="hd2"/>
                  </a:cxn>
                </a:cxnLst>
                <a:rect l="0" t="0" r="r" b="b"/>
                <a:pathLst>
                  <a:path w="21600" h="21600" extrusionOk="0">
                    <a:moveTo>
                      <a:pt x="5554" y="21600"/>
                    </a:moveTo>
                    <a:lnTo>
                      <a:pt x="3086" y="21600"/>
                    </a:lnTo>
                    <a:lnTo>
                      <a:pt x="1234" y="21340"/>
                    </a:lnTo>
                    <a:lnTo>
                      <a:pt x="0" y="20559"/>
                    </a:lnTo>
                    <a:lnTo>
                      <a:pt x="617" y="19518"/>
                    </a:lnTo>
                    <a:lnTo>
                      <a:pt x="6635" y="10410"/>
                    </a:lnTo>
                    <a:lnTo>
                      <a:pt x="14194" y="520"/>
                    </a:lnTo>
                    <a:lnTo>
                      <a:pt x="16046" y="0"/>
                    </a:lnTo>
                    <a:lnTo>
                      <a:pt x="18514" y="520"/>
                    </a:lnTo>
                    <a:lnTo>
                      <a:pt x="20366" y="781"/>
                    </a:lnTo>
                    <a:lnTo>
                      <a:pt x="21600" y="1561"/>
                    </a:lnTo>
                    <a:lnTo>
                      <a:pt x="20983" y="2602"/>
                    </a:lnTo>
                    <a:lnTo>
                      <a:pt x="17396" y="7092"/>
                    </a:lnTo>
                    <a:lnTo>
                      <a:pt x="14040" y="11581"/>
                    </a:lnTo>
                    <a:lnTo>
                      <a:pt x="10916" y="16070"/>
                    </a:lnTo>
                    <a:lnTo>
                      <a:pt x="8023" y="20559"/>
                    </a:lnTo>
                    <a:lnTo>
                      <a:pt x="7406" y="21080"/>
                    </a:lnTo>
                    <a:lnTo>
                      <a:pt x="5554" y="21600"/>
                    </a:lnTo>
                    <a:close/>
                  </a:path>
                </a:pathLst>
              </a:custGeom>
              <a:solidFill>
                <a:srgbClr val="000000">
                  <a:alpha val="68629"/>
                </a:srgbClr>
              </a:solidFill>
              <a:ln w="12700" cap="flat">
                <a:noFill/>
                <a:miter lim="400000"/>
              </a:ln>
              <a:effectLst/>
            </p:spPr>
            <p:txBody>
              <a:bodyPr wrap="square" lIns="45719" tIns="45719" rIns="45719" bIns="45719" numCol="1" anchor="t">
                <a:noAutofit/>
              </a:bodyPr>
              <a:lstStyle/>
              <a:p/>
            </p:txBody>
          </p:sp>
          <p:sp>
            <p:nvSpPr>
              <p:cNvPr id="137" name="Shape"/>
              <p:cNvSpPr/>
              <p:nvPr/>
            </p:nvSpPr>
            <p:spPr>
              <a:xfrm>
                <a:off x="117030" y="664214"/>
                <a:ext cx="62041" cy="111392"/>
              </a:xfrm>
              <a:custGeom>
                <a:avLst/>
                <a:gdLst/>
                <a:ahLst/>
                <a:cxnLst>
                  <a:cxn ang="0">
                    <a:pos x="wd2" y="hd2"/>
                  </a:cxn>
                  <a:cxn ang="5400000">
                    <a:pos x="wd2" y="hd2"/>
                  </a:cxn>
                  <a:cxn ang="10800000">
                    <a:pos x="wd2" y="hd2"/>
                  </a:cxn>
                  <a:cxn ang="16200000">
                    <a:pos x="wd2" y="hd2"/>
                  </a:cxn>
                </a:cxnLst>
                <a:rect l="0" t="0" r="r" b="b"/>
                <a:pathLst>
                  <a:path w="21600" h="21600" extrusionOk="0">
                    <a:moveTo>
                      <a:pt x="4909" y="21600"/>
                    </a:moveTo>
                    <a:lnTo>
                      <a:pt x="2455" y="21600"/>
                    </a:lnTo>
                    <a:lnTo>
                      <a:pt x="981" y="21326"/>
                    </a:lnTo>
                    <a:lnTo>
                      <a:pt x="0" y="20233"/>
                    </a:lnTo>
                    <a:lnTo>
                      <a:pt x="982" y="19412"/>
                    </a:lnTo>
                    <a:lnTo>
                      <a:pt x="4387" y="14858"/>
                    </a:lnTo>
                    <a:lnTo>
                      <a:pt x="7977" y="10253"/>
                    </a:lnTo>
                    <a:lnTo>
                      <a:pt x="11751" y="5648"/>
                    </a:lnTo>
                    <a:lnTo>
                      <a:pt x="15709" y="1094"/>
                    </a:lnTo>
                    <a:lnTo>
                      <a:pt x="16200" y="273"/>
                    </a:lnTo>
                    <a:lnTo>
                      <a:pt x="18164" y="0"/>
                    </a:lnTo>
                    <a:lnTo>
                      <a:pt x="21109" y="547"/>
                    </a:lnTo>
                    <a:lnTo>
                      <a:pt x="21600" y="1640"/>
                    </a:lnTo>
                    <a:lnTo>
                      <a:pt x="21109" y="2461"/>
                    </a:lnTo>
                    <a:lnTo>
                      <a:pt x="17151" y="6972"/>
                    </a:lnTo>
                    <a:lnTo>
                      <a:pt x="13377" y="11483"/>
                    </a:lnTo>
                    <a:lnTo>
                      <a:pt x="9788" y="15995"/>
                    </a:lnTo>
                    <a:lnTo>
                      <a:pt x="6382" y="20506"/>
                    </a:lnTo>
                    <a:lnTo>
                      <a:pt x="5891" y="21327"/>
                    </a:lnTo>
                    <a:lnTo>
                      <a:pt x="4909" y="21600"/>
                    </a:lnTo>
                    <a:close/>
                  </a:path>
                </a:pathLst>
              </a:custGeom>
              <a:solidFill>
                <a:srgbClr val="000000">
                  <a:alpha val="68629"/>
                </a:srgbClr>
              </a:solidFill>
              <a:ln w="12700" cap="flat">
                <a:noFill/>
                <a:miter lim="400000"/>
              </a:ln>
              <a:effectLst/>
            </p:spPr>
            <p:txBody>
              <a:bodyPr wrap="square" lIns="45719" tIns="45719" rIns="45719" bIns="45719" numCol="1" anchor="t">
                <a:noAutofit/>
              </a:bodyPr>
              <a:lstStyle/>
              <a:p/>
            </p:txBody>
          </p:sp>
          <p:sp>
            <p:nvSpPr>
              <p:cNvPr id="138" name="Shape"/>
              <p:cNvSpPr/>
              <p:nvPr/>
            </p:nvSpPr>
            <p:spPr>
              <a:xfrm>
                <a:off x="207270" y="485143"/>
                <a:ext cx="74731" cy="105752"/>
              </a:xfrm>
              <a:custGeom>
                <a:avLst/>
                <a:gdLst/>
                <a:ahLst/>
                <a:cxnLst>
                  <a:cxn ang="0">
                    <a:pos x="wd2" y="hd2"/>
                  </a:cxn>
                  <a:cxn ang="5400000">
                    <a:pos x="wd2" y="hd2"/>
                  </a:cxn>
                  <a:cxn ang="10800000">
                    <a:pos x="wd2" y="hd2"/>
                  </a:cxn>
                  <a:cxn ang="16200000">
                    <a:pos x="wd2" y="hd2"/>
                  </a:cxn>
                </a:cxnLst>
                <a:rect l="0" t="0" r="r" b="b"/>
                <a:pathLst>
                  <a:path w="21600" h="21600" extrusionOk="0">
                    <a:moveTo>
                      <a:pt x="4075" y="21600"/>
                    </a:moveTo>
                    <a:lnTo>
                      <a:pt x="2038" y="21600"/>
                    </a:lnTo>
                    <a:lnTo>
                      <a:pt x="1630" y="21312"/>
                    </a:lnTo>
                    <a:lnTo>
                      <a:pt x="408" y="20736"/>
                    </a:lnTo>
                    <a:lnTo>
                      <a:pt x="0" y="19872"/>
                    </a:lnTo>
                    <a:lnTo>
                      <a:pt x="815" y="19008"/>
                    </a:lnTo>
                    <a:lnTo>
                      <a:pt x="4559" y="14476"/>
                    </a:lnTo>
                    <a:lnTo>
                      <a:pt x="8457" y="9972"/>
                    </a:lnTo>
                    <a:lnTo>
                      <a:pt x="12507" y="5522"/>
                    </a:lnTo>
                    <a:lnTo>
                      <a:pt x="16709" y="1152"/>
                    </a:lnTo>
                    <a:lnTo>
                      <a:pt x="17525" y="288"/>
                    </a:lnTo>
                    <a:lnTo>
                      <a:pt x="19155" y="0"/>
                    </a:lnTo>
                    <a:lnTo>
                      <a:pt x="19970" y="576"/>
                    </a:lnTo>
                    <a:lnTo>
                      <a:pt x="21192" y="1152"/>
                    </a:lnTo>
                    <a:lnTo>
                      <a:pt x="21600" y="2304"/>
                    </a:lnTo>
                    <a:lnTo>
                      <a:pt x="20785" y="2880"/>
                    </a:lnTo>
                    <a:lnTo>
                      <a:pt x="16818" y="7250"/>
                    </a:lnTo>
                    <a:lnTo>
                      <a:pt x="12889" y="11700"/>
                    </a:lnTo>
                    <a:lnTo>
                      <a:pt x="9036" y="16204"/>
                    </a:lnTo>
                    <a:lnTo>
                      <a:pt x="5298" y="20736"/>
                    </a:lnTo>
                    <a:lnTo>
                      <a:pt x="4891" y="21312"/>
                    </a:lnTo>
                    <a:lnTo>
                      <a:pt x="4075" y="21600"/>
                    </a:lnTo>
                    <a:close/>
                  </a:path>
                </a:pathLst>
              </a:custGeom>
              <a:solidFill>
                <a:srgbClr val="000000">
                  <a:alpha val="68629"/>
                </a:srgbClr>
              </a:solidFill>
              <a:ln w="12700" cap="flat">
                <a:noFill/>
                <a:miter lim="400000"/>
              </a:ln>
              <a:effectLst/>
            </p:spPr>
            <p:txBody>
              <a:bodyPr wrap="square" lIns="45719" tIns="45719" rIns="45719" bIns="45719" numCol="1" anchor="t">
                <a:noAutofit/>
              </a:bodyPr>
              <a:lstStyle/>
              <a:p/>
            </p:txBody>
          </p:sp>
          <p:sp>
            <p:nvSpPr>
              <p:cNvPr id="139" name="Shape"/>
              <p:cNvSpPr/>
              <p:nvPr/>
            </p:nvSpPr>
            <p:spPr>
              <a:xfrm>
                <a:off x="321480" y="322992"/>
                <a:ext cx="84602" cy="97292"/>
              </a:xfrm>
              <a:custGeom>
                <a:avLst/>
                <a:gdLst/>
                <a:ahLst/>
                <a:cxnLst>
                  <a:cxn ang="0">
                    <a:pos x="wd2" y="hd2"/>
                  </a:cxn>
                  <a:cxn ang="5400000">
                    <a:pos x="wd2" y="hd2"/>
                  </a:cxn>
                  <a:cxn ang="10800000">
                    <a:pos x="wd2" y="hd2"/>
                  </a:cxn>
                  <a:cxn ang="16200000">
                    <a:pos x="wd2" y="hd2"/>
                  </a:cxn>
                </a:cxnLst>
                <a:rect l="0" t="0" r="r" b="b"/>
                <a:pathLst>
                  <a:path w="21600" h="21600" extrusionOk="0">
                    <a:moveTo>
                      <a:pt x="3960" y="21600"/>
                    </a:moveTo>
                    <a:lnTo>
                      <a:pt x="1440" y="21600"/>
                    </a:lnTo>
                    <a:lnTo>
                      <a:pt x="1080" y="21287"/>
                    </a:lnTo>
                    <a:lnTo>
                      <a:pt x="0" y="20661"/>
                    </a:lnTo>
                    <a:lnTo>
                      <a:pt x="0" y="19409"/>
                    </a:lnTo>
                    <a:lnTo>
                      <a:pt x="720" y="18783"/>
                    </a:lnTo>
                    <a:lnTo>
                      <a:pt x="4776" y="14322"/>
                    </a:lnTo>
                    <a:lnTo>
                      <a:pt x="8865" y="9861"/>
                    </a:lnTo>
                    <a:lnTo>
                      <a:pt x="13022" y="5400"/>
                    </a:lnTo>
                    <a:lnTo>
                      <a:pt x="17280" y="939"/>
                    </a:lnTo>
                    <a:lnTo>
                      <a:pt x="18000" y="0"/>
                    </a:lnTo>
                    <a:lnTo>
                      <a:pt x="19440" y="0"/>
                    </a:lnTo>
                    <a:lnTo>
                      <a:pt x="21600" y="1252"/>
                    </a:lnTo>
                    <a:lnTo>
                      <a:pt x="21600" y="2504"/>
                    </a:lnTo>
                    <a:lnTo>
                      <a:pt x="20880" y="3443"/>
                    </a:lnTo>
                    <a:lnTo>
                      <a:pt x="16622" y="7723"/>
                    </a:lnTo>
                    <a:lnTo>
                      <a:pt x="12465" y="12091"/>
                    </a:lnTo>
                    <a:lnTo>
                      <a:pt x="8376" y="16518"/>
                    </a:lnTo>
                    <a:lnTo>
                      <a:pt x="4320" y="20974"/>
                    </a:lnTo>
                    <a:lnTo>
                      <a:pt x="3960" y="21600"/>
                    </a:lnTo>
                    <a:close/>
                  </a:path>
                </a:pathLst>
              </a:custGeom>
              <a:solidFill>
                <a:srgbClr val="000000">
                  <a:alpha val="68629"/>
                </a:srgbClr>
              </a:solidFill>
              <a:ln w="12700" cap="flat">
                <a:noFill/>
                <a:miter lim="400000"/>
              </a:ln>
              <a:effectLst/>
            </p:spPr>
            <p:txBody>
              <a:bodyPr wrap="square" lIns="45719" tIns="45719" rIns="45719" bIns="45719" numCol="1" anchor="t">
                <a:noAutofit/>
              </a:bodyPr>
              <a:lstStyle/>
              <a:p/>
            </p:txBody>
          </p:sp>
          <p:sp>
            <p:nvSpPr>
              <p:cNvPr id="140" name="Shape"/>
              <p:cNvSpPr/>
              <p:nvPr/>
            </p:nvSpPr>
            <p:spPr>
              <a:xfrm>
                <a:off x="458251" y="177762"/>
                <a:ext cx="93062" cy="88831"/>
              </a:xfrm>
              <a:custGeom>
                <a:avLst/>
                <a:gdLst/>
                <a:ahLst/>
                <a:cxnLst>
                  <a:cxn ang="0">
                    <a:pos x="wd2" y="hd2"/>
                  </a:cxn>
                  <a:cxn ang="5400000">
                    <a:pos x="wd2" y="hd2"/>
                  </a:cxn>
                  <a:cxn ang="10800000">
                    <a:pos x="wd2" y="hd2"/>
                  </a:cxn>
                  <a:cxn ang="16200000">
                    <a:pos x="wd2" y="hd2"/>
                  </a:cxn>
                </a:cxnLst>
                <a:rect l="0" t="0" r="r" b="b"/>
                <a:pathLst>
                  <a:path w="21600" h="21600" extrusionOk="0">
                    <a:moveTo>
                      <a:pt x="2618" y="21600"/>
                    </a:moveTo>
                    <a:lnTo>
                      <a:pt x="1309" y="21600"/>
                    </a:lnTo>
                    <a:lnTo>
                      <a:pt x="0" y="20229"/>
                    </a:lnTo>
                    <a:lnTo>
                      <a:pt x="0" y="18857"/>
                    </a:lnTo>
                    <a:lnTo>
                      <a:pt x="655" y="17829"/>
                    </a:lnTo>
                    <a:lnTo>
                      <a:pt x="9205" y="9129"/>
                    </a:lnTo>
                    <a:lnTo>
                      <a:pt x="18000" y="686"/>
                    </a:lnTo>
                    <a:lnTo>
                      <a:pt x="18982" y="0"/>
                    </a:lnTo>
                    <a:lnTo>
                      <a:pt x="19963" y="0"/>
                    </a:lnTo>
                    <a:lnTo>
                      <a:pt x="21600" y="1714"/>
                    </a:lnTo>
                    <a:lnTo>
                      <a:pt x="21600" y="3086"/>
                    </a:lnTo>
                    <a:lnTo>
                      <a:pt x="20618" y="4114"/>
                    </a:lnTo>
                    <a:lnTo>
                      <a:pt x="16205" y="8287"/>
                    </a:lnTo>
                    <a:lnTo>
                      <a:pt x="11823" y="12557"/>
                    </a:lnTo>
                    <a:lnTo>
                      <a:pt x="7502" y="16891"/>
                    </a:lnTo>
                    <a:lnTo>
                      <a:pt x="3273" y="21257"/>
                    </a:lnTo>
                    <a:lnTo>
                      <a:pt x="2945" y="21257"/>
                    </a:lnTo>
                    <a:lnTo>
                      <a:pt x="2618" y="21600"/>
                    </a:lnTo>
                    <a:close/>
                  </a:path>
                </a:pathLst>
              </a:custGeom>
              <a:solidFill>
                <a:srgbClr val="000000">
                  <a:alpha val="68629"/>
                </a:srgbClr>
              </a:solidFill>
              <a:ln w="12700" cap="flat">
                <a:noFill/>
                <a:miter lim="400000"/>
              </a:ln>
              <a:effectLst/>
            </p:spPr>
            <p:txBody>
              <a:bodyPr wrap="square" lIns="45719" tIns="45719" rIns="45719" bIns="45719" numCol="1" anchor="t">
                <a:noAutofit/>
              </a:bodyPr>
              <a:lstStyle/>
              <a:p/>
            </p:txBody>
          </p:sp>
          <p:sp>
            <p:nvSpPr>
              <p:cNvPr id="141" name="Shape"/>
              <p:cNvSpPr/>
              <p:nvPr/>
            </p:nvSpPr>
            <p:spPr>
              <a:xfrm>
                <a:off x="610532" y="53681"/>
                <a:ext cx="101521" cy="77551"/>
              </a:xfrm>
              <a:custGeom>
                <a:avLst/>
                <a:gdLst/>
                <a:ahLst/>
                <a:cxnLst>
                  <a:cxn ang="0">
                    <a:pos x="wd2" y="hd2"/>
                  </a:cxn>
                  <a:cxn ang="5400000">
                    <a:pos x="wd2" y="hd2"/>
                  </a:cxn>
                  <a:cxn ang="10800000">
                    <a:pos x="wd2" y="hd2"/>
                  </a:cxn>
                  <a:cxn ang="16200000">
                    <a:pos x="wd2" y="hd2"/>
                  </a:cxn>
                </a:cxnLst>
                <a:rect l="0" t="0" r="r" b="b"/>
                <a:pathLst>
                  <a:path w="21600" h="21600" extrusionOk="0">
                    <a:moveTo>
                      <a:pt x="3000" y="21600"/>
                    </a:moveTo>
                    <a:lnTo>
                      <a:pt x="1500" y="21600"/>
                    </a:lnTo>
                    <a:lnTo>
                      <a:pt x="900" y="21207"/>
                    </a:lnTo>
                    <a:lnTo>
                      <a:pt x="600" y="20815"/>
                    </a:lnTo>
                    <a:lnTo>
                      <a:pt x="0" y="19636"/>
                    </a:lnTo>
                    <a:lnTo>
                      <a:pt x="0" y="18458"/>
                    </a:lnTo>
                    <a:lnTo>
                      <a:pt x="900" y="17673"/>
                    </a:lnTo>
                    <a:lnTo>
                      <a:pt x="5227" y="13322"/>
                    </a:lnTo>
                    <a:lnTo>
                      <a:pt x="9637" y="9082"/>
                    </a:lnTo>
                    <a:lnTo>
                      <a:pt x="14105" y="4915"/>
                    </a:lnTo>
                    <a:lnTo>
                      <a:pt x="18600" y="785"/>
                    </a:lnTo>
                    <a:lnTo>
                      <a:pt x="19500" y="0"/>
                    </a:lnTo>
                    <a:lnTo>
                      <a:pt x="20700" y="393"/>
                    </a:lnTo>
                    <a:lnTo>
                      <a:pt x="21000" y="1571"/>
                    </a:lnTo>
                    <a:lnTo>
                      <a:pt x="21600" y="2749"/>
                    </a:lnTo>
                    <a:lnTo>
                      <a:pt x="21300" y="4320"/>
                    </a:lnTo>
                    <a:lnTo>
                      <a:pt x="20400" y="4713"/>
                    </a:lnTo>
                    <a:lnTo>
                      <a:pt x="15905" y="8671"/>
                    </a:lnTo>
                    <a:lnTo>
                      <a:pt x="11437" y="12813"/>
                    </a:lnTo>
                    <a:lnTo>
                      <a:pt x="2700" y="21207"/>
                    </a:lnTo>
                    <a:lnTo>
                      <a:pt x="3000" y="21600"/>
                    </a:lnTo>
                    <a:close/>
                  </a:path>
                </a:pathLst>
              </a:custGeom>
              <a:solidFill>
                <a:srgbClr val="000000">
                  <a:alpha val="68629"/>
                </a:srgbClr>
              </a:solidFill>
              <a:ln w="12700" cap="flat">
                <a:noFill/>
                <a:miter lim="400000"/>
              </a:ln>
              <a:effectLst/>
            </p:spPr>
            <p:txBody>
              <a:bodyPr wrap="square" lIns="45719" tIns="45719" rIns="45719" bIns="45719" numCol="1" anchor="t">
                <a:noAutofit/>
              </a:bodyPr>
              <a:lstStyle/>
              <a:p/>
            </p:txBody>
          </p:sp>
          <p:sp>
            <p:nvSpPr>
              <p:cNvPr id="142" name="Shape"/>
              <p:cNvSpPr/>
              <p:nvPr/>
            </p:nvSpPr>
            <p:spPr>
              <a:xfrm>
                <a:off x="781143" y="0"/>
                <a:ext cx="40791" cy="17021"/>
              </a:xfrm>
              <a:custGeom>
                <a:avLst/>
                <a:gdLst/>
                <a:ahLst/>
                <a:cxnLst>
                  <a:cxn ang="0">
                    <a:pos x="wd2" y="hd2"/>
                  </a:cxn>
                  <a:cxn ang="5400000">
                    <a:pos x="wd2" y="hd2"/>
                  </a:cxn>
                  <a:cxn ang="10800000">
                    <a:pos x="wd2" y="hd2"/>
                  </a:cxn>
                  <a:cxn ang="16200000">
                    <a:pos x="wd2" y="hd2"/>
                  </a:cxn>
                </a:cxnLst>
                <a:rect l="0" t="0" r="r" b="b"/>
                <a:pathLst>
                  <a:path w="21600" h="21600" extrusionOk="0">
                    <a:moveTo>
                      <a:pt x="6720" y="21600"/>
                    </a:moveTo>
                    <a:lnTo>
                      <a:pt x="3733" y="21600"/>
                    </a:lnTo>
                    <a:lnTo>
                      <a:pt x="2240" y="19811"/>
                    </a:lnTo>
                    <a:lnTo>
                      <a:pt x="1493" y="16232"/>
                    </a:lnTo>
                    <a:lnTo>
                      <a:pt x="0" y="10864"/>
                    </a:lnTo>
                    <a:lnTo>
                      <a:pt x="747" y="3707"/>
                    </a:lnTo>
                    <a:lnTo>
                      <a:pt x="2987" y="1917"/>
                    </a:lnTo>
                    <a:lnTo>
                      <a:pt x="4404" y="0"/>
                    </a:lnTo>
                    <a:lnTo>
                      <a:pt x="21600" y="0"/>
                    </a:lnTo>
                    <a:lnTo>
                      <a:pt x="18491" y="4014"/>
                    </a:lnTo>
                    <a:lnTo>
                      <a:pt x="6720" y="19811"/>
                    </a:lnTo>
                    <a:lnTo>
                      <a:pt x="6720" y="21600"/>
                    </a:lnTo>
                    <a:close/>
                  </a:path>
                </a:pathLst>
              </a:custGeom>
              <a:solidFill>
                <a:srgbClr val="000000">
                  <a:alpha val="68629"/>
                </a:srgbClr>
              </a:solidFill>
              <a:ln w="12700" cap="flat">
                <a:noFill/>
                <a:miter lim="400000"/>
              </a:ln>
              <a:effectLst/>
            </p:spPr>
            <p:txBody>
              <a:bodyPr wrap="square" lIns="45719" tIns="45719" rIns="45719" bIns="45719" numCol="1" anchor="t">
                <a:noAutofit/>
              </a:bodyPr>
              <a:lstStyle/>
              <a:p/>
            </p:txBody>
          </p:sp>
          <p:sp>
            <p:nvSpPr>
              <p:cNvPr id="143" name="Triangle"/>
              <p:cNvSpPr/>
              <p:nvPr/>
            </p:nvSpPr>
            <p:spPr>
              <a:xfrm>
                <a:off x="332403" y="2322377"/>
                <a:ext cx="12701" cy="12701"/>
              </a:xfrm>
              <a:custGeom>
                <a:avLst/>
                <a:gdLst/>
                <a:ahLst/>
                <a:cxnLst>
                  <a:cxn ang="0">
                    <a:pos x="wd2" y="hd2"/>
                  </a:cxn>
                  <a:cxn ang="5400000">
                    <a:pos x="wd2" y="hd2"/>
                  </a:cxn>
                  <a:cxn ang="10800000">
                    <a:pos x="wd2" y="hd2"/>
                  </a:cxn>
                  <a:cxn ang="16200000">
                    <a:pos x="wd2" y="hd2"/>
                  </a:cxn>
                </a:cxnLst>
                <a:rect l="0" t="0" r="r" b="b"/>
                <a:pathLst>
                  <a:path w="21600" h="21600" extrusionOk="0">
                    <a:moveTo>
                      <a:pt x="8640" y="21600"/>
                    </a:moveTo>
                    <a:lnTo>
                      <a:pt x="0" y="0"/>
                    </a:lnTo>
                    <a:lnTo>
                      <a:pt x="21600" y="0"/>
                    </a:lnTo>
                    <a:lnTo>
                      <a:pt x="8640" y="21600"/>
                    </a:lnTo>
                    <a:close/>
                  </a:path>
                </a:pathLst>
              </a:custGeom>
              <a:noFill/>
              <a:ln w="12700" cap="flat">
                <a:noFill/>
                <a:miter lim="400000"/>
              </a:ln>
              <a:effectLst/>
            </p:spPr>
            <p:txBody>
              <a:bodyPr wrap="square" lIns="45719" tIns="45719" rIns="45719" bIns="45719" numCol="1" anchor="t">
                <a:noAutofit/>
              </a:bodyPr>
              <a:lstStyle/>
              <a:p/>
            </p:txBody>
          </p:sp>
        </p:grpSp>
        <p:pic>
          <p:nvPicPr>
            <p:cNvPr id="145" name="object 11" descr="object 11"/>
            <p:cNvPicPr>
              <a:picLocks noChangeAspect="1"/>
            </p:cNvPicPr>
            <p:nvPr/>
          </p:nvPicPr>
          <p:blipFill>
            <a:blip r:embed="rId1"/>
            <a:stretch>
              <a:fillRect/>
            </a:stretch>
          </p:blipFill>
          <p:spPr>
            <a:xfrm>
              <a:off x="0" y="1916707"/>
              <a:ext cx="5753099" cy="5753100"/>
            </a:xfrm>
            <a:prstGeom prst="rect">
              <a:avLst/>
            </a:prstGeom>
            <a:ln w="12700" cap="flat">
              <a:noFill/>
              <a:miter lim="400000"/>
              <a:headEnd/>
              <a:tailEnd/>
            </a:ln>
            <a:effectLst/>
          </p:spPr>
        </p:pic>
      </p:grpSp>
      <p:sp>
        <p:nvSpPr>
          <p:cNvPr id="147" name="object 12"/>
          <p:cNvSpPr txBox="1">
            <a:spLocks noGrp="1"/>
          </p:cNvSpPr>
          <p:nvPr>
            <p:ph type="title"/>
          </p:nvPr>
        </p:nvSpPr>
        <p:spPr>
          <a:xfrm>
            <a:off x="6613331" y="165572"/>
            <a:ext cx="5061587" cy="1244601"/>
          </a:xfrm>
          <a:prstGeom prst="rect">
            <a:avLst/>
          </a:prstGeom>
        </p:spPr>
        <p:txBody>
          <a:bodyPr/>
          <a:lstStyle>
            <a:lvl1pPr indent="12700">
              <a:spcBef>
                <a:spcPts val="100"/>
              </a:spcBef>
              <a:defRPr sz="8000" spc="200"/>
            </a:lvl1pPr>
          </a:lstStyle>
          <a:p>
            <a:r>
              <a:t>Overview</a:t>
            </a:r>
          </a:p>
        </p:txBody>
      </p:sp>
      <p:pic>
        <p:nvPicPr>
          <p:cNvPr id="148" name="object 13" descr="object 13"/>
          <p:cNvPicPr>
            <a:picLocks noChangeAspect="1"/>
          </p:cNvPicPr>
          <p:nvPr/>
        </p:nvPicPr>
        <p:blipFill>
          <a:blip r:embed="rId2"/>
          <a:stretch>
            <a:fillRect/>
          </a:stretch>
        </p:blipFill>
        <p:spPr>
          <a:xfrm>
            <a:off x="756364" y="1534460"/>
            <a:ext cx="133351" cy="133350"/>
          </a:xfrm>
          <a:prstGeom prst="rect">
            <a:avLst/>
          </a:prstGeom>
          <a:ln w="12700">
            <a:miter lim="400000"/>
            <a:headEnd/>
            <a:tailEnd/>
          </a:ln>
        </p:spPr>
      </p:pic>
      <p:sp>
        <p:nvSpPr>
          <p:cNvPr id="149" name="object 14"/>
          <p:cNvSpPr txBox="1"/>
          <p:nvPr/>
        </p:nvSpPr>
        <p:spPr>
          <a:xfrm>
            <a:off x="1072276" y="1277202"/>
            <a:ext cx="5299076" cy="5466715"/>
          </a:xfrm>
          <a:prstGeom prst="rect">
            <a:avLst/>
          </a:prstGeom>
          <a:ln w="12700">
            <a:miter lim="400000"/>
          </a:ln>
        </p:spPr>
        <p:txBody>
          <a:bodyPr lIns="0" tIns="0" rIns="0" bIns="0">
            <a:spAutoFit/>
          </a:bodyPr>
          <a:lstStyle/>
          <a:p>
            <a:pPr marR="2854960" indent="12700">
              <a:lnSpc>
                <a:spcPct val="117000"/>
              </a:lnSpc>
              <a:defRPr sz="3000" b="1" spc="80">
                <a:latin typeface="Arial" panose="020B0604020202090204"/>
                <a:ea typeface="Arial" panose="020B0604020202090204"/>
                <a:cs typeface="Arial" panose="020B0604020202090204"/>
                <a:sym typeface="Arial" panose="020B0604020202090204"/>
              </a:defRPr>
            </a:pPr>
            <a:r>
              <a:t>Abstract</a:t>
            </a:r>
            <a:r>
              <a:rPr lang="en-US"/>
              <a:t>.</a:t>
            </a:r>
            <a:r>
              <a:t> </a:t>
            </a:r>
            <a:r>
              <a:rPr spc="85"/>
              <a:t> </a:t>
            </a:r>
            <a:r>
              <a:rPr spc="45" smtClean="0"/>
              <a:t> </a:t>
            </a:r>
            <a:endParaRPr spc="45" smtClean="0"/>
          </a:p>
          <a:p>
            <a:pPr marR="2854960" indent="12700">
              <a:lnSpc>
                <a:spcPct val="117000"/>
              </a:lnSpc>
              <a:defRPr sz="3000" b="1" spc="80">
                <a:latin typeface="Arial" panose="020B0604020202090204"/>
                <a:ea typeface="Arial" panose="020B0604020202090204"/>
                <a:cs typeface="Arial" panose="020B0604020202090204"/>
                <a:sym typeface="Arial" panose="020B0604020202090204"/>
              </a:defRPr>
            </a:pPr>
            <a:r>
              <a:rPr spc="95"/>
              <a:t>Aim </a:t>
            </a:r>
            <a:r>
              <a:rPr lang="en-US" spc="95"/>
              <a:t>&amp; </a:t>
            </a:r>
            <a:r>
              <a:rPr spc="55"/>
              <a:t>Objective</a:t>
            </a:r>
            <a:r>
              <a:rPr lang="en-US" spc="55"/>
              <a:t>.</a:t>
            </a:r>
            <a:r>
              <a:rPr spc="55"/>
              <a:t> </a:t>
            </a:r>
            <a:r>
              <a:rPr spc="60"/>
              <a:t> </a:t>
            </a:r>
            <a:r>
              <a:rPr spc="160"/>
              <a:t>I</a:t>
            </a:r>
            <a:r>
              <a:rPr spc="145"/>
              <a:t>n</a:t>
            </a:r>
            <a:r>
              <a:rPr spc="305"/>
              <a:t>t</a:t>
            </a:r>
            <a:r>
              <a:rPr spc="195"/>
              <a:t>r</a:t>
            </a:r>
            <a:r>
              <a:rPr spc="30"/>
              <a:t>o</a:t>
            </a:r>
            <a:r>
              <a:rPr spc="70"/>
              <a:t>d</a:t>
            </a:r>
            <a:r>
              <a:rPr spc="145"/>
              <a:t>u</a:t>
            </a:r>
            <a:r>
              <a:rPr spc="-120"/>
              <a:t>c</a:t>
            </a:r>
            <a:r>
              <a:rPr spc="305"/>
              <a:t>t</a:t>
            </a:r>
            <a:r>
              <a:t>i</a:t>
            </a:r>
            <a:r>
              <a:rPr spc="30"/>
              <a:t>o</a:t>
            </a:r>
            <a:r>
              <a:rPr spc="150"/>
              <a:t>n</a:t>
            </a:r>
            <a:r>
              <a:rPr lang="en-US" spc="150"/>
              <a:t>.</a:t>
            </a:r>
            <a:endParaRPr spc="150"/>
          </a:p>
          <a:p>
            <a:pPr marR="2015490" indent="12700">
              <a:lnSpc>
                <a:spcPts val="4200"/>
              </a:lnSpc>
              <a:spcBef>
                <a:spcPts val="200"/>
              </a:spcBef>
              <a:defRPr sz="3000" b="1" spc="10">
                <a:latin typeface="Arial" panose="020B0604020202090204"/>
                <a:ea typeface="Arial" panose="020B0604020202090204"/>
                <a:cs typeface="Arial" panose="020B0604020202090204"/>
                <a:sym typeface="Arial" panose="020B0604020202090204"/>
              </a:defRPr>
            </a:pPr>
            <a:r>
              <a:t>Existing </a:t>
            </a:r>
            <a:r>
              <a:rPr spc="70"/>
              <a:t>system </a:t>
            </a:r>
            <a:r>
              <a:rPr spc="75"/>
              <a:t> </a:t>
            </a:r>
            <a:endParaRPr spc="75"/>
          </a:p>
          <a:p>
            <a:pPr marR="2015490" indent="12700">
              <a:lnSpc>
                <a:spcPts val="4200"/>
              </a:lnSpc>
              <a:spcBef>
                <a:spcPts val="200"/>
              </a:spcBef>
              <a:defRPr sz="3000" b="1" spc="10">
                <a:latin typeface="Arial" panose="020B0604020202090204"/>
                <a:ea typeface="Arial" panose="020B0604020202090204"/>
                <a:cs typeface="Arial" panose="020B0604020202090204"/>
                <a:sym typeface="Arial" panose="020B0604020202090204"/>
              </a:defRPr>
            </a:pPr>
            <a:r>
              <a:rPr spc="30"/>
              <a:t>Proposed</a:t>
            </a:r>
            <a:r>
              <a:rPr spc="-130"/>
              <a:t> </a:t>
            </a:r>
            <a:r>
              <a:rPr spc="70"/>
              <a:t>system </a:t>
            </a:r>
            <a:r>
              <a:rPr spc="-818"/>
              <a:t> </a:t>
            </a:r>
            <a:endParaRPr spc="-818"/>
          </a:p>
          <a:p>
            <a:pPr marR="2015490" indent="12700">
              <a:lnSpc>
                <a:spcPts val="4200"/>
              </a:lnSpc>
              <a:spcBef>
                <a:spcPts val="200"/>
              </a:spcBef>
              <a:defRPr sz="3000" b="1" spc="10">
                <a:latin typeface="Arial" panose="020B0604020202090204"/>
                <a:ea typeface="Arial" panose="020B0604020202090204"/>
                <a:cs typeface="Arial" panose="020B0604020202090204"/>
                <a:sym typeface="Arial" panose="020B0604020202090204"/>
              </a:defRPr>
            </a:pPr>
            <a:r>
              <a:rPr>
                <a:sym typeface="+mn-ea"/>
              </a:rPr>
              <a:t>System </a:t>
            </a:r>
            <a:r>
              <a:rPr spc="125">
                <a:sym typeface="+mn-ea"/>
              </a:rPr>
              <a:t>architecture</a:t>
            </a:r>
            <a:endParaRPr spc="55"/>
          </a:p>
          <a:p>
            <a:pPr marR="5080" indent="12700">
              <a:lnSpc>
                <a:spcPts val="4200"/>
              </a:lnSpc>
              <a:defRPr sz="3000" b="1" spc="40">
                <a:latin typeface="Arial" panose="020B0604020202090204"/>
                <a:ea typeface="Arial" panose="020B0604020202090204"/>
                <a:cs typeface="Arial" panose="020B0604020202090204"/>
                <a:sym typeface="Arial" panose="020B0604020202090204"/>
              </a:defRPr>
            </a:pPr>
            <a:r>
              <a:rPr spc="60"/>
              <a:t>Modules(List</a:t>
            </a:r>
            <a:r>
              <a:rPr spc="-85"/>
              <a:t> </a:t>
            </a:r>
            <a:r>
              <a:rPr spc="95"/>
              <a:t>&amp;</a:t>
            </a:r>
            <a:r>
              <a:rPr spc="-85"/>
              <a:t> </a:t>
            </a:r>
            <a:r>
              <a:rPr spc="70"/>
              <a:t>Description) </a:t>
            </a:r>
            <a:r>
              <a:rPr spc="-818"/>
              <a:t> </a:t>
            </a:r>
            <a:r>
              <a:t>System</a:t>
            </a:r>
            <a:r>
              <a:rPr spc="100"/>
              <a:t>Requirements</a:t>
            </a:r>
            <a:endParaRPr spc="100"/>
          </a:p>
          <a:p>
            <a:pPr marR="5080" indent="12700">
              <a:lnSpc>
                <a:spcPts val="4200"/>
              </a:lnSpc>
              <a:defRPr sz="3000" b="1" spc="40">
                <a:latin typeface="Arial" panose="020B0604020202090204"/>
                <a:ea typeface="Arial" panose="020B0604020202090204"/>
                <a:cs typeface="Arial" panose="020B0604020202090204"/>
                <a:sym typeface="Arial" panose="020B0604020202090204"/>
              </a:defRPr>
            </a:pPr>
            <a:r>
              <a:rPr spc="55">
                <a:sym typeface="+mn-ea"/>
              </a:rPr>
              <a:t>Applications</a:t>
            </a:r>
            <a:r>
              <a:rPr spc="100"/>
              <a:t> </a:t>
            </a:r>
            <a:r>
              <a:rPr spc="104"/>
              <a:t> </a:t>
            </a:r>
            <a:endParaRPr spc="104"/>
          </a:p>
          <a:p>
            <a:pPr marR="5080">
              <a:lnSpc>
                <a:spcPts val="4200"/>
              </a:lnSpc>
              <a:defRPr sz="3000" b="1" spc="40">
                <a:latin typeface="Arial" panose="020B0604020202090204"/>
                <a:ea typeface="Arial" panose="020B0604020202090204"/>
                <a:cs typeface="Arial" panose="020B0604020202090204"/>
                <a:sym typeface="Arial" panose="020B0604020202090204"/>
              </a:defRPr>
            </a:pPr>
            <a:r>
              <a:rPr spc="-180"/>
              <a:t>R</a:t>
            </a:r>
            <a:r>
              <a:rPr spc="110"/>
              <a:t>e</a:t>
            </a:r>
            <a:r>
              <a:rPr spc="165"/>
              <a:t>f</a:t>
            </a:r>
            <a:r>
              <a:rPr spc="110"/>
              <a:t>e</a:t>
            </a:r>
            <a:r>
              <a:rPr spc="195"/>
              <a:t>r</a:t>
            </a:r>
            <a:r>
              <a:rPr spc="110"/>
              <a:t>e</a:t>
            </a:r>
            <a:r>
              <a:rPr spc="145"/>
              <a:t>n</a:t>
            </a:r>
            <a:r>
              <a:rPr spc="-120"/>
              <a:t>c</a:t>
            </a:r>
            <a:r>
              <a:rPr spc="114"/>
              <a:t>e</a:t>
            </a:r>
            <a:r>
              <a:rPr lang="en-US" spc="-50"/>
              <a:t>s</a:t>
            </a:r>
            <a:endParaRPr lang="en-US" spc="200"/>
          </a:p>
        </p:txBody>
      </p:sp>
      <p:pic>
        <p:nvPicPr>
          <p:cNvPr id="150" name="object 15" descr="object 15"/>
          <p:cNvPicPr>
            <a:picLocks noChangeAspect="1"/>
          </p:cNvPicPr>
          <p:nvPr/>
        </p:nvPicPr>
        <p:blipFill>
          <a:blip r:embed="rId2"/>
          <a:stretch>
            <a:fillRect/>
          </a:stretch>
        </p:blipFill>
        <p:spPr>
          <a:xfrm>
            <a:off x="756364" y="2067860"/>
            <a:ext cx="133351" cy="133350"/>
          </a:xfrm>
          <a:prstGeom prst="rect">
            <a:avLst/>
          </a:prstGeom>
          <a:ln w="12700">
            <a:miter lim="400000"/>
            <a:headEnd/>
            <a:tailEnd/>
          </a:ln>
        </p:spPr>
      </p:pic>
      <p:pic>
        <p:nvPicPr>
          <p:cNvPr id="151" name="object 16" descr="object 16"/>
          <p:cNvPicPr>
            <a:picLocks noChangeAspect="1"/>
          </p:cNvPicPr>
          <p:nvPr/>
        </p:nvPicPr>
        <p:blipFill>
          <a:blip r:embed="rId2"/>
          <a:stretch>
            <a:fillRect/>
          </a:stretch>
        </p:blipFill>
        <p:spPr>
          <a:xfrm>
            <a:off x="756364" y="2601260"/>
            <a:ext cx="133351" cy="133350"/>
          </a:xfrm>
          <a:prstGeom prst="rect">
            <a:avLst/>
          </a:prstGeom>
          <a:ln w="12700">
            <a:miter lim="400000"/>
            <a:headEnd/>
            <a:tailEnd/>
          </a:ln>
        </p:spPr>
      </p:pic>
      <p:pic>
        <p:nvPicPr>
          <p:cNvPr id="152" name="object 17" descr="object 17"/>
          <p:cNvPicPr>
            <a:picLocks noChangeAspect="1"/>
          </p:cNvPicPr>
          <p:nvPr/>
        </p:nvPicPr>
        <p:blipFill>
          <a:blip r:embed="rId2"/>
          <a:stretch>
            <a:fillRect/>
          </a:stretch>
        </p:blipFill>
        <p:spPr>
          <a:xfrm>
            <a:off x="756364" y="3134660"/>
            <a:ext cx="133351" cy="133350"/>
          </a:xfrm>
          <a:prstGeom prst="rect">
            <a:avLst/>
          </a:prstGeom>
          <a:ln w="12700">
            <a:miter lim="400000"/>
            <a:headEnd/>
            <a:tailEnd/>
          </a:ln>
        </p:spPr>
      </p:pic>
      <p:pic>
        <p:nvPicPr>
          <p:cNvPr id="153" name="object 18" descr="object 18"/>
          <p:cNvPicPr>
            <a:picLocks noChangeAspect="1"/>
          </p:cNvPicPr>
          <p:nvPr/>
        </p:nvPicPr>
        <p:blipFill>
          <a:blip r:embed="rId3"/>
          <a:stretch>
            <a:fillRect/>
          </a:stretch>
        </p:blipFill>
        <p:spPr>
          <a:xfrm>
            <a:off x="756364" y="3668059"/>
            <a:ext cx="133351" cy="133350"/>
          </a:xfrm>
          <a:prstGeom prst="rect">
            <a:avLst/>
          </a:prstGeom>
          <a:ln w="12700">
            <a:miter lim="400000"/>
            <a:headEnd/>
            <a:tailEnd/>
          </a:ln>
        </p:spPr>
      </p:pic>
      <p:pic>
        <p:nvPicPr>
          <p:cNvPr id="154" name="object 19" descr="object 19"/>
          <p:cNvPicPr>
            <a:picLocks noChangeAspect="1"/>
          </p:cNvPicPr>
          <p:nvPr/>
        </p:nvPicPr>
        <p:blipFill>
          <a:blip r:embed="rId4"/>
          <a:stretch>
            <a:fillRect/>
          </a:stretch>
        </p:blipFill>
        <p:spPr>
          <a:xfrm>
            <a:off x="756364" y="4201459"/>
            <a:ext cx="133351" cy="133350"/>
          </a:xfrm>
          <a:prstGeom prst="rect">
            <a:avLst/>
          </a:prstGeom>
          <a:ln w="12700">
            <a:miter lim="400000"/>
            <a:headEnd/>
            <a:tailEnd/>
          </a:ln>
        </p:spPr>
      </p:pic>
      <p:pic>
        <p:nvPicPr>
          <p:cNvPr id="155" name="object 20" descr="object 20"/>
          <p:cNvPicPr>
            <a:picLocks noChangeAspect="1"/>
          </p:cNvPicPr>
          <p:nvPr/>
        </p:nvPicPr>
        <p:blipFill>
          <a:blip r:embed="rId5"/>
          <a:stretch>
            <a:fillRect/>
          </a:stretch>
        </p:blipFill>
        <p:spPr>
          <a:xfrm>
            <a:off x="756364" y="4734859"/>
            <a:ext cx="133351" cy="133350"/>
          </a:xfrm>
          <a:prstGeom prst="rect">
            <a:avLst/>
          </a:prstGeom>
          <a:ln w="12700">
            <a:miter lim="400000"/>
            <a:headEnd/>
            <a:tailEnd/>
          </a:ln>
        </p:spPr>
      </p:pic>
      <p:pic>
        <p:nvPicPr>
          <p:cNvPr id="156" name="object 21" descr="object 21"/>
          <p:cNvPicPr>
            <a:picLocks noChangeAspect="1"/>
          </p:cNvPicPr>
          <p:nvPr/>
        </p:nvPicPr>
        <p:blipFill>
          <a:blip r:embed="rId6"/>
          <a:stretch>
            <a:fillRect/>
          </a:stretch>
        </p:blipFill>
        <p:spPr>
          <a:xfrm>
            <a:off x="756364" y="5268259"/>
            <a:ext cx="133351" cy="133350"/>
          </a:xfrm>
          <a:prstGeom prst="rect">
            <a:avLst/>
          </a:prstGeom>
          <a:ln w="12700">
            <a:miter lim="400000"/>
            <a:headEnd/>
            <a:tailEnd/>
          </a:ln>
        </p:spPr>
      </p:pic>
      <p:pic>
        <p:nvPicPr>
          <p:cNvPr id="157" name="object 22" descr="object 22"/>
          <p:cNvPicPr>
            <a:picLocks noChangeAspect="1"/>
          </p:cNvPicPr>
          <p:nvPr/>
        </p:nvPicPr>
        <p:blipFill>
          <a:blip r:embed="rId6"/>
          <a:stretch>
            <a:fillRect/>
          </a:stretch>
        </p:blipFill>
        <p:spPr>
          <a:xfrm>
            <a:off x="756364" y="5801659"/>
            <a:ext cx="133351" cy="133350"/>
          </a:xfrm>
          <a:prstGeom prst="rect">
            <a:avLst/>
          </a:prstGeom>
          <a:ln w="12700">
            <a:miter lim="400000"/>
            <a:headEnd/>
            <a:tailEnd/>
          </a:ln>
        </p:spPr>
      </p:pic>
      <p:pic>
        <p:nvPicPr>
          <p:cNvPr id="2" name="object 22" descr="object 22"/>
          <p:cNvPicPr>
            <a:picLocks noChangeAspect="1"/>
          </p:cNvPicPr>
          <p:nvPr/>
        </p:nvPicPr>
        <p:blipFill>
          <a:blip r:embed="rId6"/>
          <a:stretch>
            <a:fillRect/>
          </a:stretch>
        </p:blipFill>
        <p:spPr>
          <a:xfrm>
            <a:off x="756364" y="6409989"/>
            <a:ext cx="133351" cy="133350"/>
          </a:xfrm>
          <a:prstGeom prst="rect">
            <a:avLst/>
          </a:prstGeom>
          <a:ln w="12700">
            <a:miter lim="400000"/>
            <a:headEnd/>
            <a:tailEnd/>
          </a:ln>
        </p:spPr>
      </p:pic>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 name="object 2"/>
          <p:cNvSpPr/>
          <p:nvPr/>
        </p:nvSpPr>
        <p:spPr>
          <a:xfrm>
            <a:off x="15533140" y="4868707"/>
            <a:ext cx="2754860" cy="5418292"/>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20883" y="21600"/>
                </a:lnTo>
                <a:lnTo>
                  <a:pt x="0" y="10982"/>
                </a:lnTo>
                <a:lnTo>
                  <a:pt x="21600" y="0"/>
                </a:lnTo>
                <a:lnTo>
                  <a:pt x="21600" y="21600"/>
                </a:lnTo>
                <a:close/>
              </a:path>
            </a:pathLst>
          </a:custGeom>
          <a:solidFill>
            <a:srgbClr val="002629"/>
          </a:solidFill>
          <a:ln w="12700">
            <a:miter lim="400000"/>
          </a:ln>
        </p:spPr>
        <p:txBody>
          <a:bodyPr lIns="45719" rIns="45719"/>
          <a:lstStyle/>
          <a:p/>
        </p:txBody>
      </p:sp>
      <p:sp>
        <p:nvSpPr>
          <p:cNvPr id="163" name="object 3"/>
          <p:cNvSpPr/>
          <p:nvPr/>
        </p:nvSpPr>
        <p:spPr>
          <a:xfrm>
            <a:off x="-1" y="150220"/>
            <a:ext cx="2754734" cy="5509467"/>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10800"/>
                </a:lnTo>
                <a:lnTo>
                  <a:pt x="0" y="21600"/>
                </a:lnTo>
                <a:lnTo>
                  <a:pt x="0" y="0"/>
                </a:lnTo>
                <a:close/>
              </a:path>
            </a:pathLst>
          </a:custGeom>
          <a:solidFill>
            <a:srgbClr val="002629"/>
          </a:solidFill>
          <a:ln w="12700">
            <a:miter lim="400000"/>
          </a:ln>
        </p:spPr>
        <p:txBody>
          <a:bodyPr lIns="45719" rIns="45719"/>
          <a:lstStyle/>
          <a:p/>
        </p:txBody>
      </p:sp>
      <p:sp>
        <p:nvSpPr>
          <p:cNvPr id="164" name="object 4"/>
          <p:cNvSpPr/>
          <p:nvPr/>
        </p:nvSpPr>
        <p:spPr>
          <a:xfrm>
            <a:off x="15955683" y="5292113"/>
            <a:ext cx="2332315" cy="4664631"/>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10800"/>
                </a:lnTo>
                <a:lnTo>
                  <a:pt x="21600" y="0"/>
                </a:lnTo>
                <a:lnTo>
                  <a:pt x="21600" y="1004"/>
                </a:lnTo>
                <a:lnTo>
                  <a:pt x="2029" y="10789"/>
                </a:lnTo>
                <a:lnTo>
                  <a:pt x="21600" y="20575"/>
                </a:lnTo>
                <a:lnTo>
                  <a:pt x="21600" y="21600"/>
                </a:lnTo>
                <a:close/>
              </a:path>
            </a:pathLst>
          </a:custGeom>
          <a:solidFill>
            <a:srgbClr val="FFFFFF"/>
          </a:solidFill>
          <a:ln w="12700">
            <a:miter lim="400000"/>
          </a:ln>
        </p:spPr>
        <p:txBody>
          <a:bodyPr lIns="45719" rIns="45719"/>
          <a:lstStyle/>
          <a:p/>
        </p:txBody>
      </p:sp>
      <p:sp>
        <p:nvSpPr>
          <p:cNvPr id="165" name="object 5"/>
          <p:cNvSpPr/>
          <p:nvPr/>
        </p:nvSpPr>
        <p:spPr>
          <a:xfrm>
            <a:off x="0" y="571907"/>
            <a:ext cx="2332222" cy="466444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10800"/>
                </a:lnTo>
                <a:lnTo>
                  <a:pt x="0" y="21600"/>
                </a:lnTo>
                <a:lnTo>
                  <a:pt x="0" y="20596"/>
                </a:lnTo>
                <a:lnTo>
                  <a:pt x="19571" y="10811"/>
                </a:lnTo>
                <a:lnTo>
                  <a:pt x="0" y="1025"/>
                </a:lnTo>
                <a:lnTo>
                  <a:pt x="0" y="0"/>
                </a:lnTo>
                <a:close/>
              </a:path>
            </a:pathLst>
          </a:custGeom>
          <a:solidFill>
            <a:srgbClr val="FFFFFF"/>
          </a:solidFill>
          <a:ln w="12700">
            <a:miter lim="400000"/>
          </a:ln>
        </p:spPr>
        <p:txBody>
          <a:bodyPr lIns="45719" rIns="45719"/>
          <a:lstStyle/>
          <a:p/>
        </p:txBody>
      </p:sp>
      <p:sp>
        <p:nvSpPr>
          <p:cNvPr id="166" name="object 6"/>
          <p:cNvSpPr/>
          <p:nvPr/>
        </p:nvSpPr>
        <p:spPr>
          <a:xfrm>
            <a:off x="15533129" y="2"/>
            <a:ext cx="2754869" cy="5136552"/>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10015"/>
                </a:lnTo>
                <a:lnTo>
                  <a:pt x="18674" y="0"/>
                </a:lnTo>
                <a:lnTo>
                  <a:pt x="21600" y="0"/>
                </a:lnTo>
                <a:lnTo>
                  <a:pt x="21600" y="21600"/>
                </a:lnTo>
                <a:close/>
              </a:path>
            </a:pathLst>
          </a:custGeom>
          <a:solidFill>
            <a:srgbClr val="002629"/>
          </a:solidFill>
          <a:ln w="12700">
            <a:miter lim="400000"/>
          </a:ln>
        </p:spPr>
        <p:txBody>
          <a:bodyPr lIns="45719" rIns="45719"/>
          <a:lstStyle/>
          <a:p/>
        </p:txBody>
      </p:sp>
      <p:sp>
        <p:nvSpPr>
          <p:cNvPr id="167" name="object 7"/>
          <p:cNvSpPr/>
          <p:nvPr/>
        </p:nvSpPr>
        <p:spPr>
          <a:xfrm>
            <a:off x="-1" y="5392091"/>
            <a:ext cx="2754789" cy="489490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12156"/>
                </a:lnTo>
                <a:lnTo>
                  <a:pt x="4820" y="21600"/>
                </a:lnTo>
                <a:lnTo>
                  <a:pt x="0" y="21600"/>
                </a:lnTo>
                <a:lnTo>
                  <a:pt x="0" y="0"/>
                </a:lnTo>
                <a:close/>
              </a:path>
            </a:pathLst>
          </a:custGeom>
          <a:solidFill>
            <a:srgbClr val="002629"/>
          </a:solidFill>
          <a:ln w="12700">
            <a:miter lim="400000"/>
          </a:ln>
        </p:spPr>
        <p:txBody>
          <a:bodyPr lIns="45719" rIns="45719"/>
          <a:lstStyle/>
          <a:p/>
        </p:txBody>
      </p:sp>
      <p:sp>
        <p:nvSpPr>
          <p:cNvPr id="168" name="object 8"/>
          <p:cNvSpPr/>
          <p:nvPr/>
        </p:nvSpPr>
        <p:spPr>
          <a:xfrm>
            <a:off x="15866002" y="0"/>
            <a:ext cx="2421998" cy="4802531"/>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10707"/>
                </a:lnTo>
                <a:lnTo>
                  <a:pt x="21230" y="0"/>
                </a:lnTo>
                <a:lnTo>
                  <a:pt x="21600" y="0"/>
                </a:lnTo>
                <a:lnTo>
                  <a:pt x="21600" y="577"/>
                </a:lnTo>
                <a:lnTo>
                  <a:pt x="1530" y="10699"/>
                </a:lnTo>
                <a:lnTo>
                  <a:pt x="21600" y="20820"/>
                </a:lnTo>
                <a:lnTo>
                  <a:pt x="21600" y="21600"/>
                </a:lnTo>
                <a:close/>
              </a:path>
            </a:pathLst>
          </a:custGeom>
          <a:solidFill>
            <a:srgbClr val="FFB000"/>
          </a:solidFill>
          <a:ln w="12700">
            <a:miter lim="400000"/>
          </a:ln>
        </p:spPr>
        <p:txBody>
          <a:bodyPr lIns="45719" rIns="45719"/>
          <a:lstStyle/>
          <a:p/>
        </p:txBody>
      </p:sp>
      <p:sp>
        <p:nvSpPr>
          <p:cNvPr id="169" name="object 9"/>
          <p:cNvSpPr/>
          <p:nvPr/>
        </p:nvSpPr>
        <p:spPr>
          <a:xfrm>
            <a:off x="0" y="5726117"/>
            <a:ext cx="2421927" cy="456088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11470"/>
                </a:lnTo>
                <a:lnTo>
                  <a:pt x="2524" y="21600"/>
                </a:lnTo>
                <a:lnTo>
                  <a:pt x="1010" y="21600"/>
                </a:lnTo>
                <a:lnTo>
                  <a:pt x="20070" y="11479"/>
                </a:lnTo>
                <a:lnTo>
                  <a:pt x="0" y="821"/>
                </a:lnTo>
                <a:lnTo>
                  <a:pt x="0" y="0"/>
                </a:lnTo>
                <a:close/>
              </a:path>
            </a:pathLst>
          </a:custGeom>
          <a:solidFill>
            <a:srgbClr val="FFB000"/>
          </a:solidFill>
          <a:ln w="12700">
            <a:miter lim="400000"/>
          </a:ln>
        </p:spPr>
        <p:txBody>
          <a:bodyPr lIns="45719" rIns="45719"/>
          <a:lstStyle/>
          <a:p/>
        </p:txBody>
      </p:sp>
      <p:sp>
        <p:nvSpPr>
          <p:cNvPr id="170" name="object 10"/>
          <p:cNvSpPr/>
          <p:nvPr/>
        </p:nvSpPr>
        <p:spPr>
          <a:xfrm>
            <a:off x="16189289" y="2113091"/>
            <a:ext cx="2098711" cy="4197419"/>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10800"/>
                </a:lnTo>
                <a:lnTo>
                  <a:pt x="21600" y="0"/>
                </a:lnTo>
                <a:lnTo>
                  <a:pt x="21600" y="21600"/>
                </a:lnTo>
                <a:close/>
              </a:path>
            </a:pathLst>
          </a:custGeom>
          <a:solidFill>
            <a:srgbClr val="000000">
              <a:alpha val="29798"/>
            </a:srgbClr>
          </a:solidFill>
          <a:ln w="12700">
            <a:miter lim="400000"/>
          </a:ln>
        </p:spPr>
        <p:txBody>
          <a:bodyPr lIns="45719" rIns="45719"/>
          <a:lstStyle/>
          <a:p/>
        </p:txBody>
      </p:sp>
      <p:sp>
        <p:nvSpPr>
          <p:cNvPr id="171" name="object 11"/>
          <p:cNvSpPr/>
          <p:nvPr/>
        </p:nvSpPr>
        <p:spPr>
          <a:xfrm>
            <a:off x="0" y="4218137"/>
            <a:ext cx="2098676" cy="419735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10800"/>
                </a:lnTo>
                <a:lnTo>
                  <a:pt x="0" y="21600"/>
                </a:lnTo>
                <a:lnTo>
                  <a:pt x="0" y="0"/>
                </a:lnTo>
                <a:close/>
              </a:path>
            </a:pathLst>
          </a:custGeom>
          <a:solidFill>
            <a:srgbClr val="000000">
              <a:alpha val="29798"/>
            </a:srgbClr>
          </a:solidFill>
          <a:ln w="12700">
            <a:miter lim="400000"/>
          </a:ln>
        </p:spPr>
        <p:txBody>
          <a:bodyPr lIns="45719" rIns="45719"/>
          <a:lstStyle/>
          <a:p/>
        </p:txBody>
      </p:sp>
      <p:sp>
        <p:nvSpPr>
          <p:cNvPr id="172" name="object 12"/>
          <p:cNvSpPr/>
          <p:nvPr/>
        </p:nvSpPr>
        <p:spPr>
          <a:xfrm>
            <a:off x="16279986" y="2203787"/>
            <a:ext cx="2008014" cy="4016028"/>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10800"/>
                </a:lnTo>
                <a:lnTo>
                  <a:pt x="21600" y="0"/>
                </a:lnTo>
                <a:lnTo>
                  <a:pt x="21600" y="21600"/>
                </a:lnTo>
                <a:close/>
              </a:path>
            </a:pathLst>
          </a:custGeom>
          <a:solidFill>
            <a:srgbClr val="FFB000"/>
          </a:solidFill>
          <a:ln w="12700">
            <a:miter lim="400000"/>
          </a:ln>
        </p:spPr>
        <p:txBody>
          <a:bodyPr lIns="45719" rIns="45719"/>
          <a:lstStyle/>
          <a:p/>
        </p:txBody>
      </p:sp>
      <p:sp>
        <p:nvSpPr>
          <p:cNvPr id="173" name="object 13"/>
          <p:cNvSpPr/>
          <p:nvPr/>
        </p:nvSpPr>
        <p:spPr>
          <a:xfrm>
            <a:off x="0" y="4308835"/>
            <a:ext cx="2007978" cy="401595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10800"/>
                </a:lnTo>
                <a:lnTo>
                  <a:pt x="0" y="21600"/>
                </a:lnTo>
                <a:lnTo>
                  <a:pt x="0" y="0"/>
                </a:lnTo>
                <a:close/>
              </a:path>
            </a:pathLst>
          </a:custGeom>
          <a:solidFill>
            <a:srgbClr val="FFB000"/>
          </a:solidFill>
          <a:ln w="12700">
            <a:miter lim="400000"/>
          </a:ln>
        </p:spPr>
        <p:txBody>
          <a:bodyPr lIns="45719" rIns="45719"/>
          <a:lstStyle/>
          <a:p/>
        </p:txBody>
      </p:sp>
      <p:sp>
        <p:nvSpPr>
          <p:cNvPr id="174" name="object 14"/>
          <p:cNvSpPr/>
          <p:nvPr/>
        </p:nvSpPr>
        <p:spPr>
          <a:xfrm>
            <a:off x="16639950" y="2565486"/>
            <a:ext cx="1648051" cy="3296099"/>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10800"/>
                </a:lnTo>
                <a:lnTo>
                  <a:pt x="21600" y="0"/>
                </a:lnTo>
                <a:lnTo>
                  <a:pt x="21600" y="1214"/>
                </a:lnTo>
                <a:lnTo>
                  <a:pt x="2454" y="10787"/>
                </a:lnTo>
                <a:lnTo>
                  <a:pt x="21600" y="20360"/>
                </a:lnTo>
                <a:lnTo>
                  <a:pt x="21600" y="21600"/>
                </a:lnTo>
                <a:close/>
              </a:path>
            </a:pathLst>
          </a:custGeom>
          <a:solidFill>
            <a:srgbClr val="FFFFFF"/>
          </a:solidFill>
          <a:ln w="12700">
            <a:miter lim="400000"/>
          </a:ln>
        </p:spPr>
        <p:txBody>
          <a:bodyPr lIns="45719" rIns="45719"/>
          <a:lstStyle/>
          <a:p/>
        </p:txBody>
      </p:sp>
      <p:sp>
        <p:nvSpPr>
          <p:cNvPr id="175" name="object 15"/>
          <p:cNvSpPr/>
          <p:nvPr/>
        </p:nvSpPr>
        <p:spPr>
          <a:xfrm>
            <a:off x="0" y="4667063"/>
            <a:ext cx="1647907" cy="3295817"/>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10800"/>
                </a:lnTo>
                <a:lnTo>
                  <a:pt x="0" y="21600"/>
                </a:lnTo>
                <a:lnTo>
                  <a:pt x="0" y="20386"/>
                </a:lnTo>
                <a:lnTo>
                  <a:pt x="19146" y="10813"/>
                </a:lnTo>
                <a:lnTo>
                  <a:pt x="0" y="1240"/>
                </a:lnTo>
                <a:lnTo>
                  <a:pt x="0" y="0"/>
                </a:lnTo>
                <a:close/>
              </a:path>
            </a:pathLst>
          </a:custGeom>
          <a:solidFill>
            <a:srgbClr val="FFFFFF"/>
          </a:solidFill>
          <a:ln w="12700">
            <a:miter lim="400000"/>
          </a:ln>
        </p:spPr>
        <p:txBody>
          <a:bodyPr lIns="45719" rIns="45719"/>
          <a:lstStyle/>
          <a:p/>
        </p:txBody>
      </p:sp>
      <p:sp>
        <p:nvSpPr>
          <p:cNvPr id="176" name="object 16"/>
          <p:cNvSpPr txBox="1">
            <a:spLocks noGrp="1"/>
          </p:cNvSpPr>
          <p:nvPr>
            <p:ph type="title"/>
          </p:nvPr>
        </p:nvSpPr>
        <p:spPr>
          <a:xfrm>
            <a:off x="7329805" y="572135"/>
            <a:ext cx="4452620" cy="994410"/>
          </a:xfrm>
          <a:prstGeom prst="rect">
            <a:avLst/>
          </a:prstGeom>
        </p:spPr>
        <p:txBody>
          <a:bodyPr>
            <a:normAutofit fontScale="90000"/>
          </a:bodyPr>
          <a:lstStyle/>
          <a:p>
            <a:pPr indent="12700" algn="ctr">
              <a:spcBef>
                <a:spcPts val="100"/>
              </a:spcBef>
              <a:defRPr sz="7600" spc="500">
                <a:solidFill>
                  <a:srgbClr val="002629"/>
                </a:solidFill>
              </a:defRPr>
            </a:pPr>
            <a:r>
              <a:t>A</a:t>
            </a:r>
            <a:r>
              <a:rPr spc="300"/>
              <a:t>b</a:t>
            </a:r>
            <a:r>
              <a:rPr spc="400"/>
              <a:t>s</a:t>
            </a:r>
            <a:r>
              <a:rPr spc="0"/>
              <a:t>tr</a:t>
            </a:r>
            <a:r>
              <a:rPr spc="600"/>
              <a:t>ac</a:t>
            </a:r>
            <a:r>
              <a:rPr spc="0"/>
              <a:t>t</a:t>
            </a:r>
            <a:endParaRPr spc="0"/>
          </a:p>
        </p:txBody>
      </p:sp>
      <p:sp>
        <p:nvSpPr>
          <p:cNvPr id="177" name="object 17"/>
          <p:cNvSpPr txBox="1"/>
          <p:nvPr/>
        </p:nvSpPr>
        <p:spPr>
          <a:xfrm>
            <a:off x="3104979" y="2384435"/>
            <a:ext cx="12077701" cy="5518150"/>
          </a:xfrm>
          <a:prstGeom prst="rect">
            <a:avLst/>
          </a:prstGeom>
          <a:solidFill>
            <a:srgbClr val="FFB000"/>
          </a:solidFill>
          <a:ln w="12700">
            <a:miter lim="400000"/>
          </a:ln>
        </p:spPr>
        <p:txBody>
          <a:bodyPr lIns="0" tIns="0" rIns="0" bIns="0">
            <a:spAutoFit/>
          </a:bodyPr>
          <a:lstStyle>
            <a:lvl1pPr marR="309245" indent="281940" algn="r">
              <a:lnSpc>
                <a:spcPct val="115000"/>
              </a:lnSpc>
              <a:spcBef>
                <a:spcPts val="1700"/>
              </a:spcBef>
              <a:tabLst>
                <a:tab pos="2298700" algn="l"/>
                <a:tab pos="3556000" algn="l"/>
                <a:tab pos="3797300" algn="l"/>
                <a:tab pos="4927600" algn="l"/>
                <a:tab pos="6680200" algn="l"/>
                <a:tab pos="6946900" algn="l"/>
                <a:tab pos="7569200" algn="l"/>
                <a:tab pos="8382000" algn="l"/>
                <a:tab pos="8572500" algn="l"/>
                <a:tab pos="9347200" algn="l"/>
                <a:tab pos="10452100" algn="l"/>
                <a:tab pos="10756900" algn="l"/>
                <a:tab pos="11125200" algn="l"/>
              </a:tabLst>
              <a:defRPr sz="1900" spc="-14">
                <a:latin typeface="Lucida Sans Unicode"/>
                <a:ea typeface="Lucida Sans Unicode"/>
                <a:cs typeface="Lucida Sans Unicode"/>
                <a:sym typeface="Lucida Sans Unicode"/>
              </a:defRPr>
            </a:lvl1pPr>
          </a:lstStyle>
          <a:p>
            <a:pPr algn="just"/>
            <a:r>
              <a:rPr sz="2400" dirty="0"/>
              <a:t>Agricultural productivity is that thing on which Indian Economy highly depends. This is the one of the reasons that disease detection in plants plays an important role in agriculture field, as having disease in plants are quite natural. If proper care is not taken in this area then it causes serious effects on plants and due to which respective product quality, quantity or productivity is affected. Detection of plant disease through some automatic technique is beneficial as it reduces a large work of monitoring in big farms of crops, and at very early stage itself it detects the symptoms of diseases</a:t>
            </a:r>
            <a:r>
              <a:rPr lang="en-IN" sz="2400" dirty="0"/>
              <a:t> </a:t>
            </a:r>
            <a:r>
              <a:rPr lang="en-US" sz="2400" dirty="0"/>
              <a:t> means when they appear on plant leaves. </a:t>
            </a:r>
            <a:r>
              <a:rPr lang="en-IN" sz="2400" spc="10" dirty="0">
                <a:sym typeface="+mn-ea"/>
              </a:rPr>
              <a:t>So we propose an</a:t>
            </a:r>
            <a:r>
              <a:rPr sz="2400" spc="10" dirty="0">
                <a:sym typeface="+mn-ea"/>
              </a:rPr>
              <a:t> algorithm for image segmentation technique used for automatic detection as well as classification of plant leaf diseases and survey on different diseases classification techniques that can be used for plant leaf disease detection. Image segmentation, which is an important aspect for disease detection in plant leaf disease, is done by using Neural Network.</a:t>
            </a:r>
            <a:endParaRPr sz="2400" dirty="0"/>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 name="object 2"/>
          <p:cNvSpPr/>
          <p:nvPr/>
        </p:nvSpPr>
        <p:spPr>
          <a:xfrm>
            <a:off x="14102720" y="8791585"/>
            <a:ext cx="3934653" cy="1495415"/>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554" y="21600"/>
                </a:lnTo>
                <a:lnTo>
                  <a:pt x="0" y="4754"/>
                </a:lnTo>
                <a:lnTo>
                  <a:pt x="20890" y="0"/>
                </a:lnTo>
                <a:lnTo>
                  <a:pt x="21600" y="21600"/>
                </a:lnTo>
                <a:close/>
              </a:path>
            </a:pathLst>
          </a:custGeom>
          <a:solidFill>
            <a:srgbClr val="002629"/>
          </a:solidFill>
          <a:ln w="12700">
            <a:miter lim="400000"/>
          </a:ln>
        </p:spPr>
        <p:txBody>
          <a:bodyPr lIns="45719" rIns="45719"/>
          <a:lstStyle/>
          <a:p/>
        </p:txBody>
      </p:sp>
      <p:sp>
        <p:nvSpPr>
          <p:cNvPr id="260" name="object 3"/>
          <p:cNvSpPr/>
          <p:nvPr/>
        </p:nvSpPr>
        <p:spPr>
          <a:xfrm>
            <a:off x="0" y="6144093"/>
            <a:ext cx="1658113" cy="402946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1361"/>
                </a:lnTo>
                <a:lnTo>
                  <a:pt x="14067" y="21600"/>
                </a:lnTo>
                <a:lnTo>
                  <a:pt x="0" y="20713"/>
                </a:lnTo>
                <a:lnTo>
                  <a:pt x="0" y="0"/>
                </a:lnTo>
                <a:close/>
              </a:path>
            </a:pathLst>
          </a:custGeom>
          <a:solidFill>
            <a:srgbClr val="002629"/>
          </a:solidFill>
          <a:ln w="12700">
            <a:miter lim="400000"/>
          </a:ln>
        </p:spPr>
        <p:txBody>
          <a:bodyPr lIns="45719" rIns="45719"/>
          <a:lstStyle/>
          <a:p/>
        </p:txBody>
      </p:sp>
      <p:sp>
        <p:nvSpPr>
          <p:cNvPr id="261" name="object 4"/>
          <p:cNvSpPr/>
          <p:nvPr/>
        </p:nvSpPr>
        <p:spPr>
          <a:xfrm>
            <a:off x="14330297" y="9016171"/>
            <a:ext cx="3497687" cy="1270829"/>
          </a:xfrm>
          <a:custGeom>
            <a:avLst/>
            <a:gdLst/>
            <a:ahLst/>
            <a:cxnLst>
              <a:cxn ang="0">
                <a:pos x="wd2" y="hd2"/>
              </a:cxn>
              <a:cxn ang="5400000">
                <a:pos x="wd2" y="hd2"/>
              </a:cxn>
              <a:cxn ang="10800000">
                <a:pos x="wd2" y="hd2"/>
              </a:cxn>
              <a:cxn ang="16200000">
                <a:pos x="wd2" y="hd2"/>
              </a:cxn>
            </a:cxnLst>
            <a:rect l="0" t="0" r="r" b="b"/>
            <a:pathLst>
              <a:path w="21600" h="21600" extrusionOk="0">
                <a:moveTo>
                  <a:pt x="522" y="21600"/>
                </a:moveTo>
                <a:lnTo>
                  <a:pt x="0" y="4980"/>
                </a:lnTo>
                <a:lnTo>
                  <a:pt x="20921" y="0"/>
                </a:lnTo>
                <a:lnTo>
                  <a:pt x="21600" y="21600"/>
                </a:lnTo>
                <a:lnTo>
                  <a:pt x="20943" y="21600"/>
                </a:lnTo>
                <a:lnTo>
                  <a:pt x="20325" y="1951"/>
                </a:lnTo>
                <a:lnTo>
                  <a:pt x="723" y="6617"/>
                </a:lnTo>
                <a:lnTo>
                  <a:pt x="1194" y="21600"/>
                </a:lnTo>
                <a:lnTo>
                  <a:pt x="522" y="21600"/>
                </a:lnTo>
                <a:close/>
              </a:path>
            </a:pathLst>
          </a:custGeom>
          <a:solidFill>
            <a:srgbClr val="FFFFFF"/>
          </a:solidFill>
          <a:ln w="12700">
            <a:miter lim="400000"/>
          </a:ln>
        </p:spPr>
        <p:txBody>
          <a:bodyPr lIns="45719" rIns="45719"/>
          <a:lstStyle/>
          <a:p/>
        </p:txBody>
      </p:sp>
      <p:sp>
        <p:nvSpPr>
          <p:cNvPr id="262" name="object 5"/>
          <p:cNvSpPr/>
          <p:nvPr/>
        </p:nvSpPr>
        <p:spPr>
          <a:xfrm>
            <a:off x="-1" y="6357039"/>
            <a:ext cx="1421379" cy="357893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1314"/>
                </a:lnTo>
                <a:lnTo>
                  <a:pt x="13777" y="21600"/>
                </a:lnTo>
                <a:lnTo>
                  <a:pt x="0" y="20762"/>
                </a:lnTo>
                <a:lnTo>
                  <a:pt x="0" y="20114"/>
                </a:lnTo>
                <a:lnTo>
                  <a:pt x="12428" y="20870"/>
                </a:lnTo>
                <a:lnTo>
                  <a:pt x="19758" y="1863"/>
                </a:lnTo>
                <a:lnTo>
                  <a:pt x="0" y="661"/>
                </a:lnTo>
                <a:lnTo>
                  <a:pt x="0" y="0"/>
                </a:lnTo>
                <a:close/>
              </a:path>
            </a:pathLst>
          </a:custGeom>
          <a:solidFill>
            <a:srgbClr val="FFFFFF"/>
          </a:solidFill>
          <a:ln w="12700">
            <a:miter lim="400000"/>
          </a:ln>
        </p:spPr>
        <p:txBody>
          <a:bodyPr lIns="45719" rIns="45719"/>
          <a:lstStyle/>
          <a:p/>
        </p:txBody>
      </p:sp>
      <p:sp>
        <p:nvSpPr>
          <p:cNvPr id="263" name="object 6"/>
          <p:cNvSpPr/>
          <p:nvPr/>
        </p:nvSpPr>
        <p:spPr>
          <a:xfrm>
            <a:off x="16439331" y="6181769"/>
            <a:ext cx="1848668" cy="3139610"/>
          </a:xfrm>
          <a:custGeom>
            <a:avLst/>
            <a:gdLst/>
            <a:ahLst/>
            <a:cxnLst>
              <a:cxn ang="0">
                <a:pos x="wd2" y="hd2"/>
              </a:cxn>
              <a:cxn ang="5400000">
                <a:pos x="wd2" y="hd2"/>
              </a:cxn>
              <a:cxn ang="10800000">
                <a:pos x="wd2" y="hd2"/>
              </a:cxn>
              <a:cxn ang="16200000">
                <a:pos x="wd2" y="hd2"/>
              </a:cxn>
            </a:cxnLst>
            <a:rect l="0" t="0" r="r" b="b"/>
            <a:pathLst>
              <a:path w="21600" h="21600" extrusionOk="0">
                <a:moveTo>
                  <a:pt x="21600" y="20653"/>
                </a:moveTo>
                <a:lnTo>
                  <a:pt x="3011" y="21600"/>
                </a:lnTo>
                <a:lnTo>
                  <a:pt x="0" y="1100"/>
                </a:lnTo>
                <a:lnTo>
                  <a:pt x="21600" y="0"/>
                </a:lnTo>
                <a:lnTo>
                  <a:pt x="21600" y="20653"/>
                </a:lnTo>
                <a:close/>
              </a:path>
            </a:pathLst>
          </a:custGeom>
          <a:solidFill>
            <a:srgbClr val="002629"/>
          </a:solidFill>
          <a:ln w="12700">
            <a:miter lim="400000"/>
          </a:ln>
        </p:spPr>
        <p:txBody>
          <a:bodyPr lIns="45719" rIns="45719"/>
          <a:lstStyle/>
          <a:p/>
        </p:txBody>
      </p:sp>
      <p:sp>
        <p:nvSpPr>
          <p:cNvPr id="264" name="object 7"/>
          <p:cNvSpPr/>
          <p:nvPr/>
        </p:nvSpPr>
        <p:spPr>
          <a:xfrm>
            <a:off x="634108" y="8871731"/>
            <a:ext cx="3173142" cy="1415269"/>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1476" y="0"/>
                </a:lnTo>
                <a:lnTo>
                  <a:pt x="21600" y="6911"/>
                </a:lnTo>
                <a:lnTo>
                  <a:pt x="20597" y="21600"/>
                </a:lnTo>
                <a:lnTo>
                  <a:pt x="0" y="21600"/>
                </a:lnTo>
                <a:close/>
              </a:path>
            </a:pathLst>
          </a:custGeom>
          <a:solidFill>
            <a:srgbClr val="002629"/>
          </a:solidFill>
          <a:ln w="12700">
            <a:miter lim="400000"/>
          </a:ln>
        </p:spPr>
        <p:txBody>
          <a:bodyPr lIns="45719" rIns="45719"/>
          <a:lstStyle/>
          <a:p/>
        </p:txBody>
      </p:sp>
      <p:grpSp>
        <p:nvGrpSpPr>
          <p:cNvPr id="267" name="object 8"/>
          <p:cNvGrpSpPr/>
          <p:nvPr/>
        </p:nvGrpSpPr>
        <p:grpSpPr>
          <a:xfrm>
            <a:off x="16614748" y="6344842"/>
            <a:ext cx="1673252" cy="2801795"/>
            <a:chOff x="0" y="0"/>
            <a:chExt cx="1673251" cy="2801794"/>
          </a:xfrm>
        </p:grpSpPr>
        <p:sp>
          <p:nvSpPr>
            <p:cNvPr id="265" name="Shape"/>
            <p:cNvSpPr/>
            <p:nvPr/>
          </p:nvSpPr>
          <p:spPr>
            <a:xfrm>
              <a:off x="0" y="0"/>
              <a:ext cx="1673251" cy="2801795"/>
            </a:xfrm>
            <a:custGeom>
              <a:avLst/>
              <a:gdLst/>
              <a:ahLst/>
              <a:cxnLst>
                <a:cxn ang="0">
                  <a:pos x="wd2" y="hd2"/>
                </a:cxn>
                <a:cxn ang="5400000">
                  <a:pos x="wd2" y="hd2"/>
                </a:cxn>
                <a:cxn ang="10800000">
                  <a:pos x="wd2" y="hd2"/>
                </a:cxn>
                <a:cxn ang="16200000">
                  <a:pos x="wd2" y="hd2"/>
                </a:cxn>
              </a:cxnLst>
              <a:rect l="0" t="0" r="r" b="b"/>
              <a:pathLst>
                <a:path w="21600" h="21600" extrusionOk="0">
                  <a:moveTo>
                    <a:pt x="2966" y="21600"/>
                  </a:moveTo>
                  <a:lnTo>
                    <a:pt x="0" y="1116"/>
                  </a:lnTo>
                  <a:lnTo>
                    <a:pt x="21600" y="0"/>
                  </a:lnTo>
                  <a:lnTo>
                    <a:pt x="21600" y="644"/>
                  </a:lnTo>
                  <a:lnTo>
                    <a:pt x="1185" y="1698"/>
                  </a:lnTo>
                  <a:lnTo>
                    <a:pt x="4059" y="21544"/>
                  </a:lnTo>
                  <a:lnTo>
                    <a:pt x="2966" y="21600"/>
                  </a:lnTo>
                  <a:close/>
                </a:path>
              </a:pathLst>
            </a:custGeom>
            <a:solidFill>
              <a:srgbClr val="FFB000"/>
            </a:solidFill>
            <a:ln w="12700" cap="flat">
              <a:noFill/>
              <a:miter lim="400000"/>
            </a:ln>
            <a:effectLst/>
          </p:spPr>
          <p:txBody>
            <a:bodyPr wrap="square" lIns="45719" tIns="45719" rIns="45719" bIns="45719" numCol="1" anchor="t">
              <a:noAutofit/>
            </a:bodyPr>
            <a:lstStyle/>
            <a:p/>
          </p:txBody>
        </p:sp>
        <p:sp>
          <p:nvSpPr>
            <p:cNvPr id="266" name="Shape"/>
            <p:cNvSpPr/>
            <p:nvPr/>
          </p:nvSpPr>
          <p:spPr>
            <a:xfrm>
              <a:off x="307111" y="2591691"/>
              <a:ext cx="1366141" cy="202784"/>
            </a:xfrm>
            <a:custGeom>
              <a:avLst/>
              <a:gdLst/>
              <a:ahLst/>
              <a:cxnLst>
                <a:cxn ang="0">
                  <a:pos x="wd2" y="hd2"/>
                </a:cxn>
                <a:cxn ang="5400000">
                  <a:pos x="wd2" y="hd2"/>
                </a:cxn>
                <a:cxn ang="10800000">
                  <a:pos x="wd2" y="hd2"/>
                </a:cxn>
                <a:cxn ang="16200000">
                  <a:pos x="wd2" y="hd2"/>
                </a:cxn>
              </a:cxnLst>
              <a:rect l="0" t="0" r="r" b="b"/>
              <a:pathLst>
                <a:path w="21600" h="21600" extrusionOk="0">
                  <a:moveTo>
                    <a:pt x="116" y="21600"/>
                  </a:moveTo>
                  <a:lnTo>
                    <a:pt x="0" y="12585"/>
                  </a:lnTo>
                  <a:lnTo>
                    <a:pt x="21600" y="0"/>
                  </a:lnTo>
                  <a:lnTo>
                    <a:pt x="21600" y="9082"/>
                  </a:lnTo>
                  <a:lnTo>
                    <a:pt x="116" y="21600"/>
                  </a:lnTo>
                  <a:close/>
                </a:path>
              </a:pathLst>
            </a:custGeom>
            <a:noFill/>
            <a:ln w="12700" cap="flat">
              <a:noFill/>
              <a:miter lim="400000"/>
            </a:ln>
            <a:effectLst/>
          </p:spPr>
          <p:txBody>
            <a:bodyPr wrap="square" lIns="45719" tIns="45719" rIns="45719" bIns="45719" numCol="1" anchor="t">
              <a:noAutofit/>
            </a:bodyPr>
            <a:lstStyle/>
            <a:p/>
          </p:txBody>
        </p:sp>
      </p:grpSp>
      <p:grpSp>
        <p:nvGrpSpPr>
          <p:cNvPr id="270" name="object 9"/>
          <p:cNvGrpSpPr/>
          <p:nvPr/>
        </p:nvGrpSpPr>
        <p:grpSpPr>
          <a:xfrm>
            <a:off x="797420" y="9056320"/>
            <a:ext cx="2824752" cy="1230679"/>
            <a:chOff x="0" y="0"/>
            <a:chExt cx="2824751" cy="1230678"/>
          </a:xfrm>
        </p:grpSpPr>
        <p:sp>
          <p:nvSpPr>
            <p:cNvPr id="268" name="Shape"/>
            <p:cNvSpPr/>
            <p:nvPr/>
          </p:nvSpPr>
          <p:spPr>
            <a:xfrm>
              <a:off x="0" y="83967"/>
              <a:ext cx="259602" cy="1146712"/>
            </a:xfrm>
            <a:custGeom>
              <a:avLst/>
              <a:gdLst/>
              <a:ahLst/>
              <a:cxnLst>
                <a:cxn ang="0">
                  <a:pos x="wd2" y="hd2"/>
                </a:cxn>
                <a:cxn ang="5400000">
                  <a:pos x="wd2" y="hd2"/>
                </a:cxn>
                <a:cxn ang="10800000">
                  <a:pos x="wd2" y="hd2"/>
                </a:cxn>
                <a:cxn ang="16200000">
                  <a:pos x="wd2" y="hd2"/>
                </a:cxn>
              </a:cxnLst>
              <a:rect l="0" t="0" r="r" b="b"/>
              <a:pathLst>
                <a:path w="21600" h="21600" extrusionOk="0">
                  <a:moveTo>
                    <a:pt x="14613" y="0"/>
                  </a:moveTo>
                  <a:lnTo>
                    <a:pt x="21600" y="242"/>
                  </a:lnTo>
                  <a:lnTo>
                    <a:pt x="7150" y="21600"/>
                  </a:lnTo>
                  <a:lnTo>
                    <a:pt x="0" y="21600"/>
                  </a:lnTo>
                  <a:lnTo>
                    <a:pt x="14613" y="0"/>
                  </a:lnTo>
                  <a:close/>
                </a:path>
              </a:pathLst>
            </a:custGeom>
            <a:solidFill>
              <a:srgbClr val="FFB000"/>
            </a:solidFill>
            <a:ln w="12700" cap="flat">
              <a:noFill/>
              <a:miter lim="400000"/>
            </a:ln>
            <a:effectLst/>
          </p:spPr>
          <p:txBody>
            <a:bodyPr wrap="square" lIns="45719" tIns="45719" rIns="45719" bIns="45719" numCol="1" anchor="t">
              <a:noAutofit/>
            </a:bodyPr>
            <a:lstStyle/>
            <a:p/>
          </p:txBody>
        </p:sp>
        <p:sp>
          <p:nvSpPr>
            <p:cNvPr id="269" name="Shape"/>
            <p:cNvSpPr/>
            <p:nvPr/>
          </p:nvSpPr>
          <p:spPr>
            <a:xfrm>
              <a:off x="175633" y="0"/>
              <a:ext cx="2649119" cy="1230679"/>
            </a:xfrm>
            <a:custGeom>
              <a:avLst/>
              <a:gdLst/>
              <a:ahLst/>
              <a:cxnLst>
                <a:cxn ang="0">
                  <a:pos x="wd2" y="hd2"/>
                </a:cxn>
                <a:cxn ang="5400000">
                  <a:pos x="wd2" y="hd2"/>
                </a:cxn>
                <a:cxn ang="10800000">
                  <a:pos x="wd2" y="hd2"/>
                </a:cxn>
                <a:cxn ang="16200000">
                  <a:pos x="wd2" y="hd2"/>
                </a:cxn>
              </a:cxnLst>
              <a:rect l="0" t="0" r="r" b="b"/>
              <a:pathLst>
                <a:path w="21600" h="21600" extrusionOk="0">
                  <a:moveTo>
                    <a:pt x="105" y="0"/>
                  </a:moveTo>
                  <a:lnTo>
                    <a:pt x="21600" y="7087"/>
                  </a:lnTo>
                  <a:lnTo>
                    <a:pt x="20567" y="21600"/>
                  </a:lnTo>
                  <a:lnTo>
                    <a:pt x="19881" y="21600"/>
                  </a:lnTo>
                  <a:lnTo>
                    <a:pt x="20825" y="8340"/>
                  </a:lnTo>
                  <a:lnTo>
                    <a:pt x="0" y="1474"/>
                  </a:lnTo>
                  <a:lnTo>
                    <a:pt x="105" y="0"/>
                  </a:lnTo>
                  <a:close/>
                </a:path>
              </a:pathLst>
            </a:custGeom>
            <a:solidFill>
              <a:srgbClr val="FFB000"/>
            </a:solidFill>
            <a:ln w="12700" cap="flat">
              <a:noFill/>
              <a:miter lim="400000"/>
            </a:ln>
            <a:effectLst/>
          </p:spPr>
          <p:txBody>
            <a:bodyPr wrap="square" lIns="45719" tIns="45719" rIns="45719" bIns="45719" numCol="1" anchor="t">
              <a:noAutofit/>
            </a:bodyPr>
            <a:lstStyle/>
            <a:p/>
          </p:txBody>
        </p:sp>
      </p:grpSp>
      <p:sp>
        <p:nvSpPr>
          <p:cNvPr id="271" name="object 10"/>
          <p:cNvSpPr/>
          <p:nvPr/>
        </p:nvSpPr>
        <p:spPr>
          <a:xfrm>
            <a:off x="15971428" y="7404034"/>
            <a:ext cx="2316571" cy="2882967"/>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2163" y="21600"/>
                </a:lnTo>
                <a:lnTo>
                  <a:pt x="0" y="1501"/>
                </a:lnTo>
                <a:lnTo>
                  <a:pt x="21600" y="0"/>
                </a:lnTo>
                <a:lnTo>
                  <a:pt x="21600" y="21600"/>
                </a:lnTo>
                <a:close/>
              </a:path>
            </a:pathLst>
          </a:custGeom>
          <a:solidFill>
            <a:srgbClr val="000000">
              <a:alpha val="29798"/>
            </a:srgbClr>
          </a:solidFill>
          <a:ln w="12700">
            <a:miter lim="400000"/>
          </a:ln>
        </p:spPr>
        <p:txBody>
          <a:bodyPr lIns="45719" rIns="45719"/>
          <a:lstStyle/>
          <a:p/>
        </p:txBody>
      </p:sp>
      <p:sp>
        <p:nvSpPr>
          <p:cNvPr id="272" name="object 11"/>
          <p:cNvSpPr/>
          <p:nvPr/>
        </p:nvSpPr>
        <p:spPr>
          <a:xfrm>
            <a:off x="-1" y="8159738"/>
            <a:ext cx="2690667" cy="212726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4185"/>
                </a:lnTo>
                <a:lnTo>
                  <a:pt x="19491" y="21600"/>
                </a:lnTo>
                <a:lnTo>
                  <a:pt x="0" y="21600"/>
                </a:lnTo>
                <a:lnTo>
                  <a:pt x="0" y="0"/>
                </a:lnTo>
                <a:close/>
              </a:path>
            </a:pathLst>
          </a:custGeom>
          <a:solidFill>
            <a:srgbClr val="000000">
              <a:alpha val="29798"/>
            </a:srgbClr>
          </a:solidFill>
          <a:ln w="12700">
            <a:miter lim="400000"/>
          </a:ln>
        </p:spPr>
        <p:txBody>
          <a:bodyPr lIns="45719" rIns="45719"/>
          <a:lstStyle/>
          <a:p/>
        </p:txBody>
      </p:sp>
      <p:sp>
        <p:nvSpPr>
          <p:cNvPr id="273" name="object 12"/>
          <p:cNvSpPr/>
          <p:nvPr/>
        </p:nvSpPr>
        <p:spPr>
          <a:xfrm>
            <a:off x="16019513" y="7448618"/>
            <a:ext cx="2268486" cy="2838382"/>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2176" y="21600"/>
                </a:lnTo>
                <a:lnTo>
                  <a:pt x="0" y="1493"/>
                </a:lnTo>
                <a:lnTo>
                  <a:pt x="21600" y="0"/>
                </a:lnTo>
                <a:lnTo>
                  <a:pt x="21600" y="21600"/>
                </a:lnTo>
                <a:close/>
              </a:path>
            </a:pathLst>
          </a:custGeom>
          <a:solidFill>
            <a:srgbClr val="FFB000"/>
          </a:solidFill>
          <a:ln w="12700">
            <a:miter lim="400000"/>
          </a:ln>
        </p:spPr>
        <p:txBody>
          <a:bodyPr lIns="45719" rIns="45719"/>
          <a:lstStyle/>
          <a:p/>
        </p:txBody>
      </p:sp>
      <p:sp>
        <p:nvSpPr>
          <p:cNvPr id="274" name="object 13"/>
          <p:cNvSpPr/>
          <p:nvPr/>
        </p:nvSpPr>
        <p:spPr>
          <a:xfrm>
            <a:off x="-1" y="8204676"/>
            <a:ext cx="2640032" cy="208232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4194"/>
                </a:lnTo>
                <a:lnTo>
                  <a:pt x="19497" y="21600"/>
                </a:lnTo>
                <a:lnTo>
                  <a:pt x="0" y="21600"/>
                </a:lnTo>
                <a:lnTo>
                  <a:pt x="0" y="0"/>
                </a:lnTo>
                <a:close/>
              </a:path>
            </a:pathLst>
          </a:custGeom>
          <a:solidFill>
            <a:srgbClr val="FFB000"/>
          </a:solidFill>
          <a:ln w="12700">
            <a:miter lim="400000"/>
          </a:ln>
        </p:spPr>
        <p:txBody>
          <a:bodyPr lIns="45719" rIns="45719"/>
          <a:lstStyle/>
          <a:p/>
        </p:txBody>
      </p:sp>
      <p:sp>
        <p:nvSpPr>
          <p:cNvPr id="275" name="object 14"/>
          <p:cNvSpPr/>
          <p:nvPr/>
        </p:nvSpPr>
        <p:spPr>
          <a:xfrm>
            <a:off x="16213957" y="7626450"/>
            <a:ext cx="2074043" cy="2660548"/>
          </a:xfrm>
          <a:custGeom>
            <a:avLst/>
            <a:gdLst/>
            <a:ahLst/>
            <a:cxnLst>
              <a:cxn ang="0">
                <a:pos x="wd2" y="hd2"/>
              </a:cxn>
              <a:cxn ang="5400000">
                <a:pos x="wd2" y="hd2"/>
              </a:cxn>
              <a:cxn ang="10800000">
                <a:pos x="wd2" y="hd2"/>
              </a:cxn>
              <a:cxn ang="16200000">
                <a:pos x="wd2" y="hd2"/>
              </a:cxn>
            </a:cxnLst>
            <a:rect l="0" t="0" r="r" b="b"/>
            <a:pathLst>
              <a:path w="21600" h="21600" extrusionOk="0">
                <a:moveTo>
                  <a:pt x="2235" y="21600"/>
                </a:moveTo>
                <a:lnTo>
                  <a:pt x="0" y="1456"/>
                </a:lnTo>
                <a:lnTo>
                  <a:pt x="21600" y="0"/>
                </a:lnTo>
                <a:lnTo>
                  <a:pt x="21600" y="738"/>
                </a:lnTo>
                <a:lnTo>
                  <a:pt x="1041" y="2124"/>
                </a:lnTo>
                <a:lnTo>
                  <a:pt x="3202" y="21600"/>
                </a:lnTo>
                <a:lnTo>
                  <a:pt x="2235" y="21600"/>
                </a:lnTo>
                <a:close/>
              </a:path>
            </a:pathLst>
          </a:custGeom>
          <a:solidFill>
            <a:srgbClr val="FFFFFF"/>
          </a:solidFill>
          <a:ln w="12700">
            <a:miter lim="400000"/>
          </a:ln>
        </p:spPr>
        <p:txBody>
          <a:bodyPr lIns="45719" rIns="45719"/>
          <a:lstStyle/>
          <a:p/>
        </p:txBody>
      </p:sp>
      <p:sp>
        <p:nvSpPr>
          <p:cNvPr id="276" name="object 15"/>
          <p:cNvSpPr/>
          <p:nvPr/>
        </p:nvSpPr>
        <p:spPr>
          <a:xfrm>
            <a:off x="-1" y="8386622"/>
            <a:ext cx="2437652" cy="190037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4244"/>
                </a:lnTo>
                <a:lnTo>
                  <a:pt x="19528" y="21600"/>
                </a:lnTo>
                <a:lnTo>
                  <a:pt x="18715" y="21600"/>
                </a:lnTo>
                <a:lnTo>
                  <a:pt x="20682" y="5127"/>
                </a:lnTo>
                <a:lnTo>
                  <a:pt x="0" y="1064"/>
                </a:lnTo>
                <a:lnTo>
                  <a:pt x="0" y="0"/>
                </a:lnTo>
                <a:close/>
              </a:path>
            </a:pathLst>
          </a:custGeom>
          <a:solidFill>
            <a:srgbClr val="FFFFFF"/>
          </a:solidFill>
          <a:ln w="12700">
            <a:miter lim="400000"/>
          </a:ln>
        </p:spPr>
        <p:txBody>
          <a:bodyPr lIns="45719" rIns="45719"/>
          <a:lstStyle/>
          <a:p/>
        </p:txBody>
      </p:sp>
      <p:grpSp>
        <p:nvGrpSpPr>
          <p:cNvPr id="279" name="object 16"/>
          <p:cNvGrpSpPr/>
          <p:nvPr/>
        </p:nvGrpSpPr>
        <p:grpSpPr>
          <a:xfrm>
            <a:off x="13209863" y="1"/>
            <a:ext cx="5078136" cy="924578"/>
            <a:chOff x="0" y="0"/>
            <a:chExt cx="5078134" cy="924576"/>
          </a:xfrm>
        </p:grpSpPr>
        <p:sp>
          <p:nvSpPr>
            <p:cNvPr id="277" name="Shape"/>
            <p:cNvSpPr/>
            <p:nvPr/>
          </p:nvSpPr>
          <p:spPr>
            <a:xfrm>
              <a:off x="0" y="0"/>
              <a:ext cx="1970030" cy="551017"/>
            </a:xfrm>
            <a:custGeom>
              <a:avLst/>
              <a:gdLst/>
              <a:ahLst/>
              <a:cxnLst>
                <a:cxn ang="0">
                  <a:pos x="wd2" y="hd2"/>
                </a:cxn>
                <a:cxn ang="5400000">
                  <a:pos x="wd2" y="hd2"/>
                </a:cxn>
                <a:cxn ang="10800000">
                  <a:pos x="wd2" y="hd2"/>
                </a:cxn>
                <a:cxn ang="16200000">
                  <a:pos x="wd2" y="hd2"/>
                </a:cxn>
              </a:cxnLst>
              <a:rect l="0" t="0" r="r" b="b"/>
              <a:pathLst>
                <a:path w="21600" h="21600" extrusionOk="0">
                  <a:moveTo>
                    <a:pt x="21371" y="21600"/>
                  </a:moveTo>
                  <a:lnTo>
                    <a:pt x="21600" y="21600"/>
                  </a:lnTo>
                  <a:lnTo>
                    <a:pt x="17228" y="61"/>
                  </a:lnTo>
                  <a:lnTo>
                    <a:pt x="17241" y="0"/>
                  </a:lnTo>
                  <a:lnTo>
                    <a:pt x="0" y="0"/>
                  </a:lnTo>
                  <a:lnTo>
                    <a:pt x="0" y="345"/>
                  </a:lnTo>
                  <a:lnTo>
                    <a:pt x="17049" y="345"/>
                  </a:lnTo>
                  <a:lnTo>
                    <a:pt x="21371" y="21600"/>
                  </a:lnTo>
                  <a:close/>
                </a:path>
              </a:pathLst>
            </a:custGeom>
            <a:solidFill>
              <a:srgbClr val="000000">
                <a:alpha val="68629"/>
              </a:srgbClr>
            </a:solidFill>
            <a:ln w="12700" cap="flat">
              <a:noFill/>
              <a:miter lim="400000"/>
            </a:ln>
            <a:effectLst/>
          </p:spPr>
          <p:txBody>
            <a:bodyPr wrap="square" lIns="45719" tIns="45719" rIns="45719" bIns="45719" numCol="1" anchor="t">
              <a:noAutofit/>
            </a:bodyPr>
            <a:lstStyle/>
            <a:p/>
          </p:txBody>
        </p:sp>
        <p:sp>
          <p:nvSpPr>
            <p:cNvPr id="278" name="Shape"/>
            <p:cNvSpPr/>
            <p:nvPr/>
          </p:nvSpPr>
          <p:spPr>
            <a:xfrm>
              <a:off x="1949104" y="193777"/>
              <a:ext cx="3129031" cy="730800"/>
            </a:xfrm>
            <a:custGeom>
              <a:avLst/>
              <a:gdLst/>
              <a:ahLst/>
              <a:cxnLst>
                <a:cxn ang="0">
                  <a:pos x="wd2" y="hd2"/>
                </a:cxn>
                <a:cxn ang="5400000">
                  <a:pos x="wd2" y="hd2"/>
                </a:cxn>
                <a:cxn ang="10800000">
                  <a:pos x="wd2" y="hd2"/>
                </a:cxn>
                <a:cxn ang="16200000">
                  <a:pos x="wd2" y="hd2"/>
                </a:cxn>
              </a:cxnLst>
              <a:rect l="0" t="0" r="r" b="b"/>
              <a:pathLst>
                <a:path w="21600" h="21600" extrusionOk="0">
                  <a:moveTo>
                    <a:pt x="14907" y="21600"/>
                  </a:moveTo>
                  <a:lnTo>
                    <a:pt x="21600" y="21600"/>
                  </a:lnTo>
                  <a:lnTo>
                    <a:pt x="21600" y="21118"/>
                  </a:lnTo>
                  <a:lnTo>
                    <a:pt x="14957" y="21118"/>
                  </a:lnTo>
                  <a:lnTo>
                    <a:pt x="12443" y="10827"/>
                  </a:lnTo>
                  <a:lnTo>
                    <a:pt x="14957" y="536"/>
                  </a:lnTo>
                  <a:lnTo>
                    <a:pt x="21600" y="536"/>
                  </a:lnTo>
                  <a:lnTo>
                    <a:pt x="21600" y="0"/>
                  </a:lnTo>
                  <a:lnTo>
                    <a:pt x="14907" y="0"/>
                  </a:lnTo>
                  <a:lnTo>
                    <a:pt x="12343" y="10559"/>
                  </a:lnTo>
                  <a:lnTo>
                    <a:pt x="0" y="10559"/>
                  </a:lnTo>
                  <a:lnTo>
                    <a:pt x="82" y="11041"/>
                  </a:lnTo>
                  <a:lnTo>
                    <a:pt x="12343" y="11041"/>
                  </a:lnTo>
                  <a:lnTo>
                    <a:pt x="14907" y="21600"/>
                  </a:lnTo>
                  <a:close/>
                </a:path>
              </a:pathLst>
            </a:custGeom>
            <a:solidFill>
              <a:srgbClr val="000000">
                <a:alpha val="68629"/>
              </a:srgbClr>
            </a:solidFill>
            <a:ln w="12700" cap="flat">
              <a:noFill/>
              <a:miter lim="400000"/>
            </a:ln>
            <a:effectLst/>
          </p:spPr>
          <p:txBody>
            <a:bodyPr wrap="square" lIns="45719" tIns="45719" rIns="45719" bIns="45719" numCol="1" anchor="t">
              <a:noAutofit/>
            </a:bodyPr>
            <a:lstStyle/>
            <a:p/>
          </p:txBody>
        </p:sp>
      </p:grpSp>
      <p:grpSp>
        <p:nvGrpSpPr>
          <p:cNvPr id="282" name="object 17"/>
          <p:cNvGrpSpPr/>
          <p:nvPr/>
        </p:nvGrpSpPr>
        <p:grpSpPr>
          <a:xfrm>
            <a:off x="-1" y="3"/>
            <a:ext cx="5078079" cy="924578"/>
            <a:chOff x="0" y="1"/>
            <a:chExt cx="5078077" cy="924576"/>
          </a:xfrm>
        </p:grpSpPr>
        <p:sp>
          <p:nvSpPr>
            <p:cNvPr id="280" name="Shape"/>
            <p:cNvSpPr/>
            <p:nvPr/>
          </p:nvSpPr>
          <p:spPr>
            <a:xfrm>
              <a:off x="3108047" y="1"/>
              <a:ext cx="1970031" cy="551018"/>
            </a:xfrm>
            <a:custGeom>
              <a:avLst/>
              <a:gdLst/>
              <a:ahLst/>
              <a:cxnLst>
                <a:cxn ang="0">
                  <a:pos x="wd2" y="hd2"/>
                </a:cxn>
                <a:cxn ang="5400000">
                  <a:pos x="wd2" y="hd2"/>
                </a:cxn>
                <a:cxn ang="10800000">
                  <a:pos x="wd2" y="hd2"/>
                </a:cxn>
                <a:cxn ang="16200000">
                  <a:pos x="wd2" y="hd2"/>
                </a:cxn>
              </a:cxnLst>
              <a:rect l="0" t="0" r="r" b="b"/>
              <a:pathLst>
                <a:path w="21600" h="21600" extrusionOk="0">
                  <a:moveTo>
                    <a:pt x="229" y="21600"/>
                  </a:moveTo>
                  <a:lnTo>
                    <a:pt x="0" y="21600"/>
                  </a:lnTo>
                  <a:lnTo>
                    <a:pt x="4372" y="61"/>
                  </a:lnTo>
                  <a:lnTo>
                    <a:pt x="4359" y="0"/>
                  </a:lnTo>
                  <a:lnTo>
                    <a:pt x="21600" y="0"/>
                  </a:lnTo>
                  <a:lnTo>
                    <a:pt x="21600" y="345"/>
                  </a:lnTo>
                  <a:lnTo>
                    <a:pt x="4551" y="345"/>
                  </a:lnTo>
                  <a:lnTo>
                    <a:pt x="229" y="21600"/>
                  </a:lnTo>
                  <a:close/>
                </a:path>
              </a:pathLst>
            </a:custGeom>
            <a:solidFill>
              <a:srgbClr val="000000">
                <a:alpha val="68629"/>
              </a:srgbClr>
            </a:solidFill>
            <a:ln w="12700" cap="flat">
              <a:noFill/>
              <a:miter lim="400000"/>
            </a:ln>
            <a:effectLst/>
          </p:spPr>
          <p:txBody>
            <a:bodyPr wrap="square" lIns="45719" tIns="45719" rIns="45719" bIns="45719" numCol="1" anchor="t">
              <a:noAutofit/>
            </a:bodyPr>
            <a:lstStyle/>
            <a:p/>
          </p:txBody>
        </p:sp>
        <p:sp>
          <p:nvSpPr>
            <p:cNvPr id="281" name="Shape"/>
            <p:cNvSpPr/>
            <p:nvPr/>
          </p:nvSpPr>
          <p:spPr>
            <a:xfrm>
              <a:off x="-1" y="193779"/>
              <a:ext cx="3128973" cy="730800"/>
            </a:xfrm>
            <a:custGeom>
              <a:avLst/>
              <a:gdLst/>
              <a:ahLst/>
              <a:cxnLst>
                <a:cxn ang="0">
                  <a:pos x="wd2" y="hd2"/>
                </a:cxn>
                <a:cxn ang="5400000">
                  <a:pos x="wd2" y="hd2"/>
                </a:cxn>
                <a:cxn ang="10800000">
                  <a:pos x="wd2" y="hd2"/>
                </a:cxn>
                <a:cxn ang="16200000">
                  <a:pos x="wd2" y="hd2"/>
                </a:cxn>
              </a:cxnLst>
              <a:rect l="0" t="0" r="r" b="b"/>
              <a:pathLst>
                <a:path w="21600" h="21600" extrusionOk="0">
                  <a:moveTo>
                    <a:pt x="6692" y="21600"/>
                  </a:moveTo>
                  <a:lnTo>
                    <a:pt x="0" y="21600"/>
                  </a:lnTo>
                  <a:lnTo>
                    <a:pt x="0" y="21118"/>
                  </a:lnTo>
                  <a:lnTo>
                    <a:pt x="6642" y="21118"/>
                  </a:lnTo>
                  <a:lnTo>
                    <a:pt x="9157" y="10827"/>
                  </a:lnTo>
                  <a:lnTo>
                    <a:pt x="6642" y="536"/>
                  </a:lnTo>
                  <a:lnTo>
                    <a:pt x="0" y="536"/>
                  </a:lnTo>
                  <a:lnTo>
                    <a:pt x="0" y="0"/>
                  </a:lnTo>
                  <a:lnTo>
                    <a:pt x="6692" y="0"/>
                  </a:lnTo>
                  <a:lnTo>
                    <a:pt x="9257" y="10559"/>
                  </a:lnTo>
                  <a:lnTo>
                    <a:pt x="21600" y="10559"/>
                  </a:lnTo>
                  <a:lnTo>
                    <a:pt x="21518" y="11041"/>
                  </a:lnTo>
                  <a:lnTo>
                    <a:pt x="9257" y="11041"/>
                  </a:lnTo>
                  <a:lnTo>
                    <a:pt x="6692" y="21600"/>
                  </a:lnTo>
                  <a:close/>
                </a:path>
              </a:pathLst>
            </a:custGeom>
            <a:solidFill>
              <a:srgbClr val="000000">
                <a:alpha val="68629"/>
              </a:srgbClr>
            </a:solidFill>
            <a:ln w="12700" cap="flat">
              <a:noFill/>
              <a:miter lim="400000"/>
            </a:ln>
            <a:effectLst/>
          </p:spPr>
          <p:txBody>
            <a:bodyPr wrap="square" lIns="45719" tIns="45719" rIns="45719" bIns="45719" numCol="1" anchor="t">
              <a:noAutofit/>
            </a:bodyPr>
            <a:lstStyle/>
            <a:p/>
          </p:txBody>
        </p:sp>
      </p:grpSp>
      <p:sp>
        <p:nvSpPr>
          <p:cNvPr id="283" name="object 18"/>
          <p:cNvSpPr/>
          <p:nvPr/>
        </p:nvSpPr>
        <p:spPr>
          <a:xfrm>
            <a:off x="1622881" y="1102943"/>
            <a:ext cx="15038631" cy="1828801"/>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lnTo>
                  <a:pt x="21598" y="10226"/>
                </a:lnTo>
                <a:lnTo>
                  <a:pt x="21593" y="9661"/>
                </a:lnTo>
                <a:lnTo>
                  <a:pt x="21584" y="9104"/>
                </a:lnTo>
                <a:lnTo>
                  <a:pt x="21572" y="8556"/>
                </a:lnTo>
                <a:lnTo>
                  <a:pt x="21556" y="8018"/>
                </a:lnTo>
                <a:lnTo>
                  <a:pt x="21537" y="7490"/>
                </a:lnTo>
                <a:lnTo>
                  <a:pt x="21515" y="6975"/>
                </a:lnTo>
                <a:lnTo>
                  <a:pt x="21490" y="6472"/>
                </a:lnTo>
                <a:lnTo>
                  <a:pt x="21462" y="5981"/>
                </a:lnTo>
                <a:lnTo>
                  <a:pt x="21432" y="5505"/>
                </a:lnTo>
                <a:lnTo>
                  <a:pt x="21398" y="5043"/>
                </a:lnTo>
                <a:lnTo>
                  <a:pt x="21362" y="4596"/>
                </a:lnTo>
                <a:lnTo>
                  <a:pt x="21323" y="4165"/>
                </a:lnTo>
                <a:lnTo>
                  <a:pt x="21282" y="3751"/>
                </a:lnTo>
                <a:lnTo>
                  <a:pt x="21238" y="3355"/>
                </a:lnTo>
                <a:lnTo>
                  <a:pt x="21192" y="2976"/>
                </a:lnTo>
                <a:lnTo>
                  <a:pt x="21144" y="2617"/>
                </a:lnTo>
                <a:lnTo>
                  <a:pt x="21094" y="2278"/>
                </a:lnTo>
                <a:lnTo>
                  <a:pt x="21041" y="1959"/>
                </a:lnTo>
                <a:lnTo>
                  <a:pt x="20987" y="1661"/>
                </a:lnTo>
                <a:lnTo>
                  <a:pt x="20931" y="1385"/>
                </a:lnTo>
                <a:lnTo>
                  <a:pt x="20873" y="1132"/>
                </a:lnTo>
                <a:lnTo>
                  <a:pt x="20813" y="902"/>
                </a:lnTo>
                <a:lnTo>
                  <a:pt x="20752" y="697"/>
                </a:lnTo>
                <a:lnTo>
                  <a:pt x="20689" y="517"/>
                </a:lnTo>
                <a:lnTo>
                  <a:pt x="20625" y="362"/>
                </a:lnTo>
                <a:lnTo>
                  <a:pt x="20560" y="234"/>
                </a:lnTo>
                <a:lnTo>
                  <a:pt x="20493" y="133"/>
                </a:lnTo>
                <a:lnTo>
                  <a:pt x="20433" y="68"/>
                </a:lnTo>
                <a:lnTo>
                  <a:pt x="20433" y="0"/>
                </a:lnTo>
                <a:lnTo>
                  <a:pt x="1171" y="0"/>
                </a:lnTo>
                <a:lnTo>
                  <a:pt x="1171" y="64"/>
                </a:lnTo>
                <a:lnTo>
                  <a:pt x="1107" y="133"/>
                </a:lnTo>
                <a:lnTo>
                  <a:pt x="1040" y="234"/>
                </a:lnTo>
                <a:lnTo>
                  <a:pt x="975" y="362"/>
                </a:lnTo>
                <a:lnTo>
                  <a:pt x="911" y="517"/>
                </a:lnTo>
                <a:lnTo>
                  <a:pt x="848" y="697"/>
                </a:lnTo>
                <a:lnTo>
                  <a:pt x="787" y="902"/>
                </a:lnTo>
                <a:lnTo>
                  <a:pt x="727" y="1132"/>
                </a:lnTo>
                <a:lnTo>
                  <a:pt x="669" y="1385"/>
                </a:lnTo>
                <a:lnTo>
                  <a:pt x="613" y="1661"/>
                </a:lnTo>
                <a:lnTo>
                  <a:pt x="559" y="1959"/>
                </a:lnTo>
                <a:lnTo>
                  <a:pt x="507" y="2278"/>
                </a:lnTo>
                <a:lnTo>
                  <a:pt x="456" y="2617"/>
                </a:lnTo>
                <a:lnTo>
                  <a:pt x="408" y="2976"/>
                </a:lnTo>
                <a:lnTo>
                  <a:pt x="362" y="3355"/>
                </a:lnTo>
                <a:lnTo>
                  <a:pt x="318" y="3751"/>
                </a:lnTo>
                <a:lnTo>
                  <a:pt x="277" y="4165"/>
                </a:lnTo>
                <a:lnTo>
                  <a:pt x="238" y="4596"/>
                </a:lnTo>
                <a:lnTo>
                  <a:pt x="202" y="5043"/>
                </a:lnTo>
                <a:lnTo>
                  <a:pt x="168" y="5505"/>
                </a:lnTo>
                <a:lnTo>
                  <a:pt x="138" y="5981"/>
                </a:lnTo>
                <a:lnTo>
                  <a:pt x="110" y="6472"/>
                </a:lnTo>
                <a:lnTo>
                  <a:pt x="85" y="6975"/>
                </a:lnTo>
                <a:lnTo>
                  <a:pt x="63" y="7490"/>
                </a:lnTo>
                <a:lnTo>
                  <a:pt x="44" y="8018"/>
                </a:lnTo>
                <a:lnTo>
                  <a:pt x="28" y="8556"/>
                </a:lnTo>
                <a:lnTo>
                  <a:pt x="16" y="9104"/>
                </a:lnTo>
                <a:lnTo>
                  <a:pt x="7" y="9661"/>
                </a:lnTo>
                <a:lnTo>
                  <a:pt x="2" y="10226"/>
                </a:lnTo>
                <a:lnTo>
                  <a:pt x="0" y="10800"/>
                </a:lnTo>
                <a:lnTo>
                  <a:pt x="2" y="11374"/>
                </a:lnTo>
                <a:lnTo>
                  <a:pt x="7" y="11939"/>
                </a:lnTo>
                <a:lnTo>
                  <a:pt x="16" y="12497"/>
                </a:lnTo>
                <a:lnTo>
                  <a:pt x="28" y="13045"/>
                </a:lnTo>
                <a:lnTo>
                  <a:pt x="44" y="13583"/>
                </a:lnTo>
                <a:lnTo>
                  <a:pt x="63" y="14110"/>
                </a:lnTo>
                <a:lnTo>
                  <a:pt x="85" y="14625"/>
                </a:lnTo>
                <a:lnTo>
                  <a:pt x="110" y="15129"/>
                </a:lnTo>
                <a:lnTo>
                  <a:pt x="138" y="15619"/>
                </a:lnTo>
                <a:lnTo>
                  <a:pt x="168" y="16095"/>
                </a:lnTo>
                <a:lnTo>
                  <a:pt x="202" y="16557"/>
                </a:lnTo>
                <a:lnTo>
                  <a:pt x="238" y="17004"/>
                </a:lnTo>
                <a:lnTo>
                  <a:pt x="277" y="17435"/>
                </a:lnTo>
                <a:lnTo>
                  <a:pt x="318" y="17849"/>
                </a:lnTo>
                <a:lnTo>
                  <a:pt x="362" y="18245"/>
                </a:lnTo>
                <a:lnTo>
                  <a:pt x="408" y="18624"/>
                </a:lnTo>
                <a:lnTo>
                  <a:pt x="456" y="18983"/>
                </a:lnTo>
                <a:lnTo>
                  <a:pt x="507" y="19322"/>
                </a:lnTo>
                <a:lnTo>
                  <a:pt x="559" y="19641"/>
                </a:lnTo>
                <a:lnTo>
                  <a:pt x="613" y="19939"/>
                </a:lnTo>
                <a:lnTo>
                  <a:pt x="669" y="20215"/>
                </a:lnTo>
                <a:lnTo>
                  <a:pt x="727" y="20468"/>
                </a:lnTo>
                <a:lnTo>
                  <a:pt x="787" y="20698"/>
                </a:lnTo>
                <a:lnTo>
                  <a:pt x="848" y="20903"/>
                </a:lnTo>
                <a:lnTo>
                  <a:pt x="911" y="21084"/>
                </a:lnTo>
                <a:lnTo>
                  <a:pt x="975" y="21238"/>
                </a:lnTo>
                <a:lnTo>
                  <a:pt x="1040" y="21366"/>
                </a:lnTo>
                <a:lnTo>
                  <a:pt x="1107" y="21468"/>
                </a:lnTo>
                <a:lnTo>
                  <a:pt x="1171" y="21537"/>
                </a:lnTo>
                <a:lnTo>
                  <a:pt x="1171" y="21600"/>
                </a:lnTo>
                <a:lnTo>
                  <a:pt x="20433" y="21600"/>
                </a:lnTo>
                <a:lnTo>
                  <a:pt x="20433" y="21532"/>
                </a:lnTo>
                <a:lnTo>
                  <a:pt x="20493" y="21468"/>
                </a:lnTo>
                <a:lnTo>
                  <a:pt x="20560" y="21366"/>
                </a:lnTo>
                <a:lnTo>
                  <a:pt x="20625" y="21238"/>
                </a:lnTo>
                <a:lnTo>
                  <a:pt x="20689" y="21084"/>
                </a:lnTo>
                <a:lnTo>
                  <a:pt x="20752" y="20903"/>
                </a:lnTo>
                <a:lnTo>
                  <a:pt x="20813" y="20698"/>
                </a:lnTo>
                <a:lnTo>
                  <a:pt x="20873" y="20468"/>
                </a:lnTo>
                <a:lnTo>
                  <a:pt x="20931" y="20215"/>
                </a:lnTo>
                <a:lnTo>
                  <a:pt x="20987" y="19939"/>
                </a:lnTo>
                <a:lnTo>
                  <a:pt x="21041" y="19641"/>
                </a:lnTo>
                <a:lnTo>
                  <a:pt x="21094" y="19322"/>
                </a:lnTo>
                <a:lnTo>
                  <a:pt x="21144" y="18983"/>
                </a:lnTo>
                <a:lnTo>
                  <a:pt x="21192" y="18624"/>
                </a:lnTo>
                <a:lnTo>
                  <a:pt x="21238" y="18245"/>
                </a:lnTo>
                <a:lnTo>
                  <a:pt x="21282" y="17849"/>
                </a:lnTo>
                <a:lnTo>
                  <a:pt x="21323" y="17435"/>
                </a:lnTo>
                <a:lnTo>
                  <a:pt x="21362" y="17004"/>
                </a:lnTo>
                <a:lnTo>
                  <a:pt x="21398" y="16557"/>
                </a:lnTo>
                <a:lnTo>
                  <a:pt x="21432" y="16095"/>
                </a:lnTo>
                <a:lnTo>
                  <a:pt x="21462" y="15619"/>
                </a:lnTo>
                <a:lnTo>
                  <a:pt x="21490" y="15129"/>
                </a:lnTo>
                <a:lnTo>
                  <a:pt x="21515" y="14625"/>
                </a:lnTo>
                <a:lnTo>
                  <a:pt x="21537" y="14110"/>
                </a:lnTo>
                <a:lnTo>
                  <a:pt x="21556" y="13583"/>
                </a:lnTo>
                <a:lnTo>
                  <a:pt x="21572" y="13045"/>
                </a:lnTo>
                <a:lnTo>
                  <a:pt x="21584" y="12497"/>
                </a:lnTo>
                <a:lnTo>
                  <a:pt x="21593" y="11939"/>
                </a:lnTo>
                <a:lnTo>
                  <a:pt x="21598" y="11374"/>
                </a:lnTo>
                <a:lnTo>
                  <a:pt x="21600" y="10800"/>
                </a:lnTo>
                <a:close/>
              </a:path>
            </a:pathLst>
          </a:custGeom>
          <a:solidFill>
            <a:srgbClr val="002629"/>
          </a:solidFill>
          <a:ln w="12700">
            <a:miter lim="400000"/>
          </a:ln>
        </p:spPr>
        <p:txBody>
          <a:bodyPr lIns="45719" rIns="45719"/>
          <a:lstStyle/>
          <a:p/>
        </p:txBody>
      </p:sp>
      <p:sp>
        <p:nvSpPr>
          <p:cNvPr id="284" name="object 19"/>
          <p:cNvSpPr txBox="1">
            <a:spLocks noGrp="1"/>
          </p:cNvSpPr>
          <p:nvPr>
            <p:ph type="title"/>
          </p:nvPr>
        </p:nvSpPr>
        <p:spPr>
          <a:xfrm>
            <a:off x="5117717" y="1268593"/>
            <a:ext cx="8053069" cy="1183640"/>
          </a:xfrm>
          <a:prstGeom prst="rect">
            <a:avLst/>
          </a:prstGeom>
        </p:spPr>
        <p:txBody>
          <a:bodyPr/>
          <a:lstStyle/>
          <a:p>
            <a:pPr indent="12700">
              <a:spcBef>
                <a:spcPts val="100"/>
              </a:spcBef>
              <a:defRPr sz="7600" spc="500"/>
            </a:pPr>
            <a:r>
              <a:t>A</a:t>
            </a:r>
            <a:r>
              <a:rPr spc="0"/>
              <a:t>i</a:t>
            </a:r>
            <a:r>
              <a:rPr spc="800"/>
              <a:t>m</a:t>
            </a:r>
            <a:r>
              <a:rPr spc="-800"/>
              <a:t> </a:t>
            </a:r>
            <a:r>
              <a:rPr spc="200"/>
              <a:t>&amp;</a:t>
            </a:r>
            <a:r>
              <a:rPr spc="-800"/>
              <a:t> </a:t>
            </a:r>
            <a:r>
              <a:rPr spc="100"/>
              <a:t>O</a:t>
            </a:r>
            <a:r>
              <a:rPr spc="300"/>
              <a:t>b</a:t>
            </a:r>
            <a:r>
              <a:rPr spc="-500"/>
              <a:t>j</a:t>
            </a:r>
            <a:r>
              <a:rPr spc="100"/>
              <a:t>e</a:t>
            </a:r>
            <a:r>
              <a:rPr spc="600"/>
              <a:t>c</a:t>
            </a:r>
            <a:r>
              <a:rPr spc="0"/>
              <a:t>ti</a:t>
            </a:r>
            <a:r>
              <a:t>v</a:t>
            </a:r>
            <a:r>
              <a:rPr spc="100"/>
              <a:t>e</a:t>
            </a:r>
            <a:endParaRPr spc="100"/>
          </a:p>
        </p:txBody>
      </p:sp>
      <p:sp>
        <p:nvSpPr>
          <p:cNvPr id="285" name="object 20"/>
          <p:cNvSpPr txBox="1"/>
          <p:nvPr/>
        </p:nvSpPr>
        <p:spPr>
          <a:xfrm>
            <a:off x="3163425" y="3842059"/>
            <a:ext cx="6043296" cy="2296781"/>
          </a:xfrm>
          <a:prstGeom prst="rect">
            <a:avLst/>
          </a:prstGeom>
          <a:ln w="12700">
            <a:miter lim="400000"/>
          </a:ln>
        </p:spPr>
        <p:txBody>
          <a:bodyPr lIns="0" tIns="0" rIns="0" bIns="0">
            <a:spAutoFit/>
          </a:bodyPr>
          <a:lstStyle/>
          <a:p>
            <a:pPr indent="12700">
              <a:spcBef>
                <a:spcPts val="100"/>
              </a:spcBef>
              <a:defRPr sz="4100" b="1" spc="260">
                <a:solidFill>
                  <a:srgbClr val="002629"/>
                </a:solidFill>
                <a:latin typeface="Tahoma" panose="020B0604030504040204"/>
                <a:ea typeface="Tahoma" panose="020B0604030504040204"/>
                <a:cs typeface="Tahoma" panose="020B0604030504040204"/>
                <a:sym typeface="Tahoma" panose="020B0604030504040204"/>
              </a:defRPr>
            </a:pPr>
            <a:r>
              <a:t>Aim</a:t>
            </a:r>
          </a:p>
          <a:p>
            <a:pPr marR="5080" indent="12700" algn="just">
              <a:lnSpc>
                <a:spcPct val="116000"/>
              </a:lnSpc>
              <a:spcBef>
                <a:spcPts val="1400"/>
              </a:spcBef>
              <a:defRPr sz="2700" spc="50">
                <a:latin typeface="Lucida Sans Unicode"/>
                <a:ea typeface="Lucida Sans Unicode"/>
                <a:cs typeface="Lucida Sans Unicode"/>
                <a:sym typeface="Lucida Sans Unicode"/>
              </a:defRPr>
            </a:pPr>
            <a:r>
              <a:t>Leaf disease detection and pest identification using support vector machine and clustering process.</a:t>
            </a:r>
          </a:p>
        </p:txBody>
      </p:sp>
      <p:sp>
        <p:nvSpPr>
          <p:cNvPr id="286" name="object 21"/>
          <p:cNvSpPr txBox="1"/>
          <p:nvPr/>
        </p:nvSpPr>
        <p:spPr>
          <a:xfrm>
            <a:off x="7822179" y="6734728"/>
            <a:ext cx="6445886" cy="3350326"/>
          </a:xfrm>
          <a:prstGeom prst="rect">
            <a:avLst/>
          </a:prstGeom>
          <a:ln w="12700">
            <a:miter lim="400000"/>
          </a:ln>
        </p:spPr>
        <p:txBody>
          <a:bodyPr lIns="0" tIns="0" rIns="0" bIns="0">
            <a:spAutoFit/>
          </a:bodyPr>
          <a:lstStyle/>
          <a:p>
            <a:pPr indent="12700">
              <a:spcBef>
                <a:spcPts val="100"/>
              </a:spcBef>
              <a:defRPr sz="4100" b="1" spc="95">
                <a:solidFill>
                  <a:srgbClr val="002629"/>
                </a:solidFill>
                <a:latin typeface="Tahoma" panose="020B0604030504040204"/>
                <a:ea typeface="Tahoma" panose="020B0604030504040204"/>
                <a:cs typeface="Tahoma" panose="020B0604030504040204"/>
                <a:sym typeface="Tahoma" panose="020B0604030504040204"/>
              </a:defRPr>
            </a:pPr>
            <a:r>
              <a:t>Objective</a:t>
            </a:r>
          </a:p>
          <a:p>
            <a:pPr marR="5080" indent="12700" algn="just">
              <a:lnSpc>
                <a:spcPct val="116000"/>
              </a:lnSpc>
              <a:spcBef>
                <a:spcPts val="1400"/>
              </a:spcBef>
              <a:defRPr sz="2700" spc="45">
                <a:latin typeface="Lucida Sans Unicode"/>
                <a:ea typeface="Lucida Sans Unicode"/>
                <a:cs typeface="Lucida Sans Unicode"/>
                <a:sym typeface="Lucida Sans Unicode"/>
              </a:defRPr>
            </a:pPr>
            <a:r>
              <a:t>The project presents leaf characteristics analysis using image processing techniques for automated vision system used at agricultural field.</a:t>
            </a:r>
          </a:p>
        </p:txBody>
      </p:sp>
      <p:sp>
        <p:nvSpPr>
          <p:cNvPr id="287" name="object 22"/>
          <p:cNvSpPr txBox="1"/>
          <p:nvPr/>
        </p:nvSpPr>
        <p:spPr>
          <a:xfrm>
            <a:off x="1254539" y="3452689"/>
            <a:ext cx="1454151" cy="1638301"/>
          </a:xfrm>
          <a:prstGeom prst="rect">
            <a:avLst/>
          </a:prstGeom>
          <a:ln w="12700">
            <a:miter lim="400000"/>
          </a:ln>
        </p:spPr>
        <p:txBody>
          <a:bodyPr lIns="0" tIns="0" rIns="0" bIns="0">
            <a:spAutoFit/>
          </a:bodyPr>
          <a:lstStyle/>
          <a:p>
            <a:pPr indent="12700">
              <a:spcBef>
                <a:spcPts val="100"/>
              </a:spcBef>
              <a:defRPr sz="10700" b="1" spc="225">
                <a:solidFill>
                  <a:srgbClr val="002629"/>
                </a:solidFill>
                <a:latin typeface="Tahoma" panose="020B0604030504040204"/>
                <a:ea typeface="Tahoma" panose="020B0604030504040204"/>
                <a:cs typeface="Tahoma" panose="020B0604030504040204"/>
                <a:sym typeface="Tahoma" panose="020B0604030504040204"/>
              </a:defRPr>
            </a:pPr>
            <a:r>
              <a:t>0</a:t>
            </a:r>
            <a:r>
              <a:rPr spc="-2679"/>
              <a:t>1</a:t>
            </a:r>
            <a:endParaRPr spc="-2679"/>
          </a:p>
        </p:txBody>
      </p:sp>
      <p:sp>
        <p:nvSpPr>
          <p:cNvPr id="288" name="object 23"/>
          <p:cNvSpPr txBox="1"/>
          <p:nvPr/>
        </p:nvSpPr>
        <p:spPr>
          <a:xfrm>
            <a:off x="5788874" y="6517171"/>
            <a:ext cx="1703072" cy="1638301"/>
          </a:xfrm>
          <a:prstGeom prst="rect">
            <a:avLst/>
          </a:prstGeom>
          <a:ln w="12700">
            <a:miter lim="400000"/>
          </a:ln>
        </p:spPr>
        <p:txBody>
          <a:bodyPr lIns="0" tIns="0" rIns="0" bIns="0">
            <a:spAutoFit/>
          </a:bodyPr>
          <a:lstStyle/>
          <a:p>
            <a:pPr indent="12700">
              <a:spcBef>
                <a:spcPts val="100"/>
              </a:spcBef>
              <a:defRPr sz="10700" b="1" spc="225">
                <a:solidFill>
                  <a:srgbClr val="002629"/>
                </a:solidFill>
                <a:latin typeface="Tahoma" panose="020B0604030504040204"/>
                <a:ea typeface="Tahoma" panose="020B0604030504040204"/>
                <a:cs typeface="Tahoma" panose="020B0604030504040204"/>
                <a:sym typeface="Tahoma" panose="020B0604030504040204"/>
              </a:defRPr>
            </a:pPr>
            <a:r>
              <a:t>0</a:t>
            </a:r>
            <a:r>
              <a:rPr spc="-715"/>
              <a:t>2</a:t>
            </a:r>
            <a:endParaRPr spc="-715"/>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 name="object 2"/>
          <p:cNvSpPr txBox="1">
            <a:spLocks noGrp="1"/>
          </p:cNvSpPr>
          <p:nvPr>
            <p:ph type="title"/>
          </p:nvPr>
        </p:nvSpPr>
        <p:spPr>
          <a:xfrm>
            <a:off x="776487" y="280716"/>
            <a:ext cx="5989322" cy="1122682"/>
          </a:xfrm>
          <a:prstGeom prst="rect">
            <a:avLst/>
          </a:prstGeom>
        </p:spPr>
        <p:txBody>
          <a:bodyPr/>
          <a:lstStyle/>
          <a:p>
            <a:pPr indent="12700">
              <a:spcBef>
                <a:spcPts val="100"/>
              </a:spcBef>
              <a:defRPr spc="-1300"/>
            </a:pPr>
            <a:r>
              <a:t>I </a:t>
            </a:r>
            <a:r>
              <a:rPr spc="300"/>
              <a:t>n</a:t>
            </a:r>
            <a:r>
              <a:rPr spc="0"/>
              <a:t>tr</a:t>
            </a:r>
            <a:r>
              <a:rPr spc="100"/>
              <a:t>o</a:t>
            </a:r>
            <a:r>
              <a:rPr spc="300"/>
              <a:t>du</a:t>
            </a:r>
            <a:r>
              <a:rPr spc="500"/>
              <a:t>c</a:t>
            </a:r>
            <a:r>
              <a:rPr spc="0"/>
              <a:t>ti</a:t>
            </a:r>
            <a:r>
              <a:rPr spc="100"/>
              <a:t>o</a:t>
            </a:r>
            <a:r>
              <a:rPr spc="300"/>
              <a:t>n</a:t>
            </a:r>
            <a:endParaRPr spc="300"/>
          </a:p>
        </p:txBody>
      </p:sp>
      <p:grpSp>
        <p:nvGrpSpPr>
          <p:cNvPr id="298" name="object 3"/>
          <p:cNvGrpSpPr/>
          <p:nvPr/>
        </p:nvGrpSpPr>
        <p:grpSpPr>
          <a:xfrm>
            <a:off x="15922209" y="-1"/>
            <a:ext cx="2365792" cy="4184289"/>
            <a:chOff x="0" y="0"/>
            <a:chExt cx="2365791" cy="4184287"/>
          </a:xfrm>
        </p:grpSpPr>
        <p:sp>
          <p:nvSpPr>
            <p:cNvPr id="291" name="object 4"/>
            <p:cNvSpPr/>
            <p:nvPr/>
          </p:nvSpPr>
          <p:spPr>
            <a:xfrm>
              <a:off x="0" y="0"/>
              <a:ext cx="2365792" cy="4184288"/>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13009"/>
                  </a:lnTo>
                  <a:lnTo>
                    <a:pt x="16186" y="0"/>
                  </a:lnTo>
                  <a:lnTo>
                    <a:pt x="21600" y="0"/>
                  </a:lnTo>
                  <a:lnTo>
                    <a:pt x="21600" y="21600"/>
                  </a:lnTo>
                  <a:close/>
                </a:path>
              </a:pathLst>
            </a:custGeom>
            <a:solidFill>
              <a:srgbClr val="002629"/>
            </a:solidFill>
            <a:ln w="12700" cap="flat">
              <a:noFill/>
              <a:miter lim="400000"/>
            </a:ln>
            <a:effectLst/>
          </p:spPr>
          <p:txBody>
            <a:bodyPr wrap="square" lIns="45719" tIns="45719" rIns="45719" bIns="45719" numCol="1" anchor="t">
              <a:noAutofit/>
            </a:bodyPr>
            <a:lstStyle/>
            <a:p/>
          </p:txBody>
        </p:sp>
        <p:sp>
          <p:nvSpPr>
            <p:cNvPr id="292" name="object 5"/>
            <p:cNvSpPr/>
            <p:nvPr/>
          </p:nvSpPr>
          <p:spPr>
            <a:xfrm>
              <a:off x="287254" y="0"/>
              <a:ext cx="2078536" cy="3929367"/>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13562"/>
                  </a:lnTo>
                  <a:lnTo>
                    <a:pt x="18036" y="0"/>
                  </a:lnTo>
                  <a:lnTo>
                    <a:pt x="19365" y="0"/>
                  </a:lnTo>
                  <a:lnTo>
                    <a:pt x="1527" y="13413"/>
                  </a:lnTo>
                  <a:lnTo>
                    <a:pt x="21600" y="20882"/>
                  </a:lnTo>
                  <a:lnTo>
                    <a:pt x="21600" y="21600"/>
                  </a:lnTo>
                  <a:close/>
                </a:path>
              </a:pathLst>
            </a:custGeom>
            <a:solidFill>
              <a:srgbClr val="FFFFFF"/>
            </a:solidFill>
            <a:ln w="12700" cap="flat">
              <a:noFill/>
              <a:miter lim="400000"/>
            </a:ln>
            <a:effectLst/>
          </p:spPr>
          <p:txBody>
            <a:bodyPr wrap="square" lIns="45719" tIns="45719" rIns="45719" bIns="45719" numCol="1" anchor="t">
              <a:noAutofit/>
            </a:bodyPr>
            <a:lstStyle/>
            <a:p/>
          </p:txBody>
        </p:sp>
        <p:sp>
          <p:nvSpPr>
            <p:cNvPr id="293" name="object 6"/>
            <p:cNvSpPr/>
            <p:nvPr/>
          </p:nvSpPr>
          <p:spPr>
            <a:xfrm>
              <a:off x="818617" y="0"/>
              <a:ext cx="1468417" cy="691021"/>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14449" y="21600"/>
                  </a:lnTo>
                  <a:lnTo>
                    <a:pt x="0" y="0"/>
                  </a:lnTo>
                  <a:lnTo>
                    <a:pt x="21600" y="0"/>
                  </a:lnTo>
                  <a:close/>
                </a:path>
              </a:pathLst>
            </a:custGeom>
            <a:solidFill>
              <a:srgbClr val="002629"/>
            </a:solidFill>
            <a:ln w="12700" cap="flat">
              <a:noFill/>
              <a:miter lim="400000"/>
            </a:ln>
            <a:effectLst/>
          </p:spPr>
          <p:txBody>
            <a:bodyPr wrap="square" lIns="45719" tIns="45719" rIns="45719" bIns="45719" numCol="1" anchor="t">
              <a:noAutofit/>
            </a:bodyPr>
            <a:lstStyle/>
            <a:p/>
          </p:txBody>
        </p:sp>
        <p:sp>
          <p:nvSpPr>
            <p:cNvPr id="294" name="object 7"/>
            <p:cNvSpPr/>
            <p:nvPr/>
          </p:nvSpPr>
          <p:spPr>
            <a:xfrm>
              <a:off x="1098870" y="0"/>
              <a:ext cx="988137" cy="465007"/>
            </a:xfrm>
            <a:custGeom>
              <a:avLst/>
              <a:gdLst/>
              <a:ahLst/>
              <a:cxnLst>
                <a:cxn ang="0">
                  <a:pos x="wd2" y="hd2"/>
                </a:cxn>
                <a:cxn ang="5400000">
                  <a:pos x="wd2" y="hd2"/>
                </a:cxn>
                <a:cxn ang="10800000">
                  <a:pos x="wd2" y="hd2"/>
                </a:cxn>
                <a:cxn ang="16200000">
                  <a:pos x="wd2" y="hd2"/>
                </a:cxn>
              </a:cxnLst>
              <a:rect l="0" t="0" r="r" b="b"/>
              <a:pathLst>
                <a:path w="21600" h="21600" extrusionOk="0">
                  <a:moveTo>
                    <a:pt x="14449" y="21600"/>
                  </a:moveTo>
                  <a:lnTo>
                    <a:pt x="0" y="0"/>
                  </a:lnTo>
                  <a:lnTo>
                    <a:pt x="3181" y="0"/>
                  </a:lnTo>
                  <a:lnTo>
                    <a:pt x="14005" y="16181"/>
                  </a:lnTo>
                  <a:lnTo>
                    <a:pt x="19362" y="0"/>
                  </a:lnTo>
                  <a:lnTo>
                    <a:pt x="21600" y="0"/>
                  </a:lnTo>
                  <a:lnTo>
                    <a:pt x="14449" y="21600"/>
                  </a:lnTo>
                  <a:close/>
                </a:path>
              </a:pathLst>
            </a:custGeom>
            <a:solidFill>
              <a:srgbClr val="FFB000"/>
            </a:solidFill>
            <a:ln w="12700" cap="flat">
              <a:noFill/>
              <a:miter lim="400000"/>
            </a:ln>
            <a:effectLst/>
          </p:spPr>
          <p:txBody>
            <a:bodyPr wrap="square" lIns="45719" tIns="45719" rIns="45719" bIns="45719" numCol="1" anchor="t">
              <a:noAutofit/>
            </a:bodyPr>
            <a:lstStyle/>
            <a:p/>
          </p:txBody>
        </p:sp>
        <p:sp>
          <p:nvSpPr>
            <p:cNvPr id="295" name="object 8"/>
            <p:cNvSpPr/>
            <p:nvPr/>
          </p:nvSpPr>
          <p:spPr>
            <a:xfrm>
              <a:off x="41891" y="0"/>
              <a:ext cx="2323899" cy="1781750"/>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1782"/>
                  </a:lnTo>
                  <a:lnTo>
                    <a:pt x="961" y="0"/>
                  </a:lnTo>
                  <a:lnTo>
                    <a:pt x="21600" y="0"/>
                  </a:lnTo>
                  <a:lnTo>
                    <a:pt x="21600" y="21600"/>
                  </a:lnTo>
                  <a:close/>
                </a:path>
              </a:pathLst>
            </a:custGeom>
            <a:solidFill>
              <a:srgbClr val="000000">
                <a:alpha val="29798"/>
              </a:srgbClr>
            </a:solidFill>
            <a:ln w="12700" cap="flat">
              <a:noFill/>
              <a:miter lim="400000"/>
            </a:ln>
            <a:effectLst/>
          </p:spPr>
          <p:txBody>
            <a:bodyPr wrap="square" lIns="45719" tIns="45719" rIns="45719" bIns="45719" numCol="1" anchor="t">
              <a:noAutofit/>
            </a:bodyPr>
            <a:lstStyle/>
            <a:p/>
          </p:txBody>
        </p:sp>
        <p:sp>
          <p:nvSpPr>
            <p:cNvPr id="296" name="object 9"/>
            <p:cNvSpPr/>
            <p:nvPr/>
          </p:nvSpPr>
          <p:spPr>
            <a:xfrm>
              <a:off x="102931" y="0"/>
              <a:ext cx="2262859" cy="1728184"/>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1704"/>
                  </a:lnTo>
                  <a:lnTo>
                    <a:pt x="915" y="0"/>
                  </a:lnTo>
                  <a:lnTo>
                    <a:pt x="21600" y="0"/>
                  </a:lnTo>
                  <a:lnTo>
                    <a:pt x="21600" y="21600"/>
                  </a:lnTo>
                  <a:close/>
                </a:path>
              </a:pathLst>
            </a:custGeom>
            <a:solidFill>
              <a:srgbClr val="FFB000"/>
            </a:solidFill>
            <a:ln w="12700" cap="flat">
              <a:noFill/>
              <a:miter lim="400000"/>
            </a:ln>
            <a:effectLst/>
          </p:spPr>
          <p:txBody>
            <a:bodyPr wrap="square" lIns="45719" tIns="45719" rIns="45719" bIns="45719" numCol="1" anchor="t">
              <a:noAutofit/>
            </a:bodyPr>
            <a:lstStyle/>
            <a:p/>
          </p:txBody>
        </p:sp>
        <p:sp>
          <p:nvSpPr>
            <p:cNvPr id="297" name="object 10"/>
            <p:cNvSpPr/>
            <p:nvPr/>
          </p:nvSpPr>
          <p:spPr>
            <a:xfrm>
              <a:off x="346894" y="0"/>
              <a:ext cx="2018898" cy="1513468"/>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1331"/>
                  </a:lnTo>
                  <a:lnTo>
                    <a:pt x="702" y="0"/>
                  </a:lnTo>
                  <a:lnTo>
                    <a:pt x="1871" y="0"/>
                  </a:lnTo>
                  <a:lnTo>
                    <a:pt x="1345" y="999"/>
                  </a:lnTo>
                  <a:lnTo>
                    <a:pt x="21600" y="20007"/>
                  </a:lnTo>
                  <a:lnTo>
                    <a:pt x="21600" y="21600"/>
                  </a:lnTo>
                  <a:close/>
                </a:path>
              </a:pathLst>
            </a:custGeom>
            <a:solidFill>
              <a:srgbClr val="FFFFFF"/>
            </a:solidFill>
            <a:ln w="12700" cap="flat">
              <a:noFill/>
              <a:miter lim="400000"/>
            </a:ln>
            <a:effectLst/>
          </p:spPr>
          <p:txBody>
            <a:bodyPr wrap="square" lIns="45719" tIns="45719" rIns="45719" bIns="45719" numCol="1" anchor="t">
              <a:noAutofit/>
            </a:bodyPr>
            <a:lstStyle/>
            <a:p/>
          </p:txBody>
        </p:sp>
      </p:grpSp>
      <p:grpSp>
        <p:nvGrpSpPr>
          <p:cNvPr id="306" name="object 11"/>
          <p:cNvGrpSpPr/>
          <p:nvPr/>
        </p:nvGrpSpPr>
        <p:grpSpPr>
          <a:xfrm>
            <a:off x="16119760" y="7628231"/>
            <a:ext cx="2168474" cy="2661416"/>
            <a:chOff x="0" y="0"/>
            <a:chExt cx="2168473" cy="2661415"/>
          </a:xfrm>
        </p:grpSpPr>
        <p:sp>
          <p:nvSpPr>
            <p:cNvPr id="299" name="object 12"/>
            <p:cNvSpPr/>
            <p:nvPr/>
          </p:nvSpPr>
          <p:spPr>
            <a:xfrm>
              <a:off x="0" y="1178964"/>
              <a:ext cx="2168239" cy="1479805"/>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1008" y="21600"/>
                  </a:lnTo>
                  <a:lnTo>
                    <a:pt x="0" y="19160"/>
                  </a:lnTo>
                  <a:lnTo>
                    <a:pt x="21600" y="0"/>
                  </a:lnTo>
                  <a:lnTo>
                    <a:pt x="21600" y="21600"/>
                  </a:lnTo>
                  <a:close/>
                </a:path>
              </a:pathLst>
            </a:custGeom>
            <a:solidFill>
              <a:srgbClr val="002629"/>
            </a:solidFill>
            <a:ln w="12700" cap="flat">
              <a:noFill/>
              <a:miter lim="400000"/>
            </a:ln>
            <a:effectLst/>
          </p:spPr>
          <p:txBody>
            <a:bodyPr wrap="square" lIns="45719" tIns="45719" rIns="45719" bIns="45719" numCol="1" anchor="t">
              <a:noAutofit/>
            </a:bodyPr>
            <a:lstStyle/>
            <a:p/>
          </p:txBody>
        </p:sp>
        <p:sp>
          <p:nvSpPr>
            <p:cNvPr id="300" name="object 13"/>
            <p:cNvSpPr/>
            <p:nvPr/>
          </p:nvSpPr>
          <p:spPr>
            <a:xfrm>
              <a:off x="212823" y="1360083"/>
              <a:ext cx="1955415" cy="1298687"/>
            </a:xfrm>
            <a:custGeom>
              <a:avLst/>
              <a:gdLst/>
              <a:ahLst/>
              <a:cxnLst>
                <a:cxn ang="0">
                  <a:pos x="wd2" y="hd2"/>
                </a:cxn>
                <a:cxn ang="5400000">
                  <a:pos x="wd2" y="hd2"/>
                </a:cxn>
                <a:cxn ang="10800000">
                  <a:pos x="wd2" y="hd2"/>
                </a:cxn>
                <a:cxn ang="16200000">
                  <a:pos x="wd2" y="hd2"/>
                </a:cxn>
              </a:cxnLst>
              <a:rect l="0" t="0" r="r" b="b"/>
              <a:pathLst>
                <a:path w="21600" h="21600" extrusionOk="0">
                  <a:moveTo>
                    <a:pt x="768" y="21600"/>
                  </a:moveTo>
                  <a:lnTo>
                    <a:pt x="0" y="19689"/>
                  </a:lnTo>
                  <a:lnTo>
                    <a:pt x="21600" y="0"/>
                  </a:lnTo>
                  <a:lnTo>
                    <a:pt x="21600" y="1542"/>
                  </a:lnTo>
                  <a:lnTo>
                    <a:pt x="1219" y="20120"/>
                  </a:lnTo>
                  <a:lnTo>
                    <a:pt x="1814" y="21600"/>
                  </a:lnTo>
                  <a:lnTo>
                    <a:pt x="768" y="21600"/>
                  </a:lnTo>
                  <a:close/>
                </a:path>
              </a:pathLst>
            </a:custGeom>
            <a:solidFill>
              <a:srgbClr val="FFFFFF"/>
            </a:solidFill>
            <a:ln w="12700" cap="flat">
              <a:noFill/>
              <a:miter lim="400000"/>
            </a:ln>
            <a:effectLst/>
          </p:spPr>
          <p:txBody>
            <a:bodyPr wrap="square" lIns="45719" tIns="45719" rIns="45719" bIns="45719" numCol="1" anchor="t">
              <a:noAutofit/>
            </a:bodyPr>
            <a:lstStyle/>
            <a:p/>
          </p:txBody>
        </p:sp>
        <p:sp>
          <p:nvSpPr>
            <p:cNvPr id="301" name="object 14"/>
            <p:cNvSpPr/>
            <p:nvPr/>
          </p:nvSpPr>
          <p:spPr>
            <a:xfrm>
              <a:off x="751332" y="0"/>
              <a:ext cx="1416908" cy="2658770"/>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16621" y="21600"/>
                  </a:lnTo>
                  <a:lnTo>
                    <a:pt x="0" y="6969"/>
                  </a:lnTo>
                  <a:lnTo>
                    <a:pt x="21600" y="0"/>
                  </a:lnTo>
                  <a:lnTo>
                    <a:pt x="21600" y="21600"/>
                  </a:lnTo>
                  <a:close/>
                </a:path>
              </a:pathLst>
            </a:custGeom>
            <a:solidFill>
              <a:srgbClr val="000000">
                <a:alpha val="29798"/>
              </a:srgbClr>
            </a:solidFill>
            <a:ln w="12700" cap="flat">
              <a:noFill/>
              <a:miter lim="400000"/>
            </a:ln>
            <a:effectLst/>
          </p:spPr>
          <p:txBody>
            <a:bodyPr wrap="square" lIns="45719" tIns="45719" rIns="45719" bIns="45719" numCol="1" anchor="t">
              <a:noAutofit/>
            </a:bodyPr>
            <a:lstStyle/>
            <a:p/>
          </p:txBody>
        </p:sp>
        <p:sp>
          <p:nvSpPr>
            <p:cNvPr id="302" name="object 15"/>
            <p:cNvSpPr/>
            <p:nvPr/>
          </p:nvSpPr>
          <p:spPr>
            <a:xfrm>
              <a:off x="796918" y="38801"/>
              <a:ext cx="1371321" cy="2619968"/>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17067" y="21600"/>
                  </a:lnTo>
                  <a:lnTo>
                    <a:pt x="0" y="6844"/>
                  </a:lnTo>
                  <a:lnTo>
                    <a:pt x="21600" y="0"/>
                  </a:lnTo>
                  <a:lnTo>
                    <a:pt x="21600" y="21600"/>
                  </a:lnTo>
                  <a:close/>
                </a:path>
              </a:pathLst>
            </a:custGeom>
            <a:solidFill>
              <a:srgbClr val="FFB000"/>
            </a:solidFill>
            <a:ln w="12700" cap="flat">
              <a:noFill/>
              <a:miter lim="400000"/>
            </a:ln>
            <a:effectLst/>
          </p:spPr>
          <p:txBody>
            <a:bodyPr wrap="square" lIns="45719" tIns="45719" rIns="45719" bIns="45719" numCol="1" anchor="t">
              <a:noAutofit/>
            </a:bodyPr>
            <a:lstStyle/>
            <a:p/>
          </p:txBody>
        </p:sp>
        <p:grpSp>
          <p:nvGrpSpPr>
            <p:cNvPr id="305" name="object 16"/>
            <p:cNvGrpSpPr/>
            <p:nvPr/>
          </p:nvGrpSpPr>
          <p:grpSpPr>
            <a:xfrm>
              <a:off x="979620" y="193557"/>
              <a:ext cx="1188854" cy="2467859"/>
              <a:chOff x="0" y="0"/>
              <a:chExt cx="1188853" cy="2467857"/>
            </a:xfrm>
          </p:grpSpPr>
          <p:sp>
            <p:nvSpPr>
              <p:cNvPr id="303" name="Shape"/>
              <p:cNvSpPr/>
              <p:nvPr/>
            </p:nvSpPr>
            <p:spPr>
              <a:xfrm>
                <a:off x="0" y="0"/>
                <a:ext cx="1188620" cy="2465211"/>
              </a:xfrm>
              <a:custGeom>
                <a:avLst/>
                <a:gdLst/>
                <a:ahLst/>
                <a:cxnLst>
                  <a:cxn ang="0">
                    <a:pos x="wd2" y="hd2"/>
                  </a:cxn>
                  <a:cxn ang="5400000">
                    <a:pos x="wd2" y="hd2"/>
                  </a:cxn>
                  <a:cxn ang="10800000">
                    <a:pos x="wd2" y="hd2"/>
                  </a:cxn>
                  <a:cxn ang="16200000">
                    <a:pos x="wd2" y="hd2"/>
                  </a:cxn>
                </a:cxnLst>
                <a:rect l="0" t="0" r="r" b="b"/>
                <a:pathLst>
                  <a:path w="21600" h="21600" extrusionOk="0">
                    <a:moveTo>
                      <a:pt x="19204" y="21600"/>
                    </a:moveTo>
                    <a:lnTo>
                      <a:pt x="0" y="6305"/>
                    </a:lnTo>
                    <a:lnTo>
                      <a:pt x="21600" y="0"/>
                    </a:lnTo>
                    <a:lnTo>
                      <a:pt x="21600" y="694"/>
                    </a:lnTo>
                    <a:lnTo>
                      <a:pt x="1713" y="6499"/>
                    </a:lnTo>
                    <a:lnTo>
                      <a:pt x="20674" y="21600"/>
                    </a:lnTo>
                    <a:lnTo>
                      <a:pt x="19204" y="21600"/>
                    </a:lnTo>
                    <a:close/>
                  </a:path>
                </a:pathLst>
              </a:custGeom>
              <a:solidFill>
                <a:srgbClr val="FFFFFF"/>
              </a:solidFill>
              <a:ln w="12700" cap="flat">
                <a:noFill/>
                <a:miter lim="400000"/>
              </a:ln>
              <a:effectLst/>
            </p:spPr>
            <p:txBody>
              <a:bodyPr wrap="square" lIns="45719" tIns="45719" rIns="45719" bIns="45719" numCol="1" anchor="t">
                <a:noAutofit/>
              </a:bodyPr>
              <a:lstStyle/>
              <a:p/>
            </p:txBody>
          </p:sp>
          <p:sp>
            <p:nvSpPr>
              <p:cNvPr id="304" name="Triangle"/>
              <p:cNvSpPr/>
              <p:nvPr/>
            </p:nvSpPr>
            <p:spPr>
              <a:xfrm>
                <a:off x="1176153" y="2455157"/>
                <a:ext cx="12701" cy="1270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0"/>
                    </a:lnTo>
                    <a:lnTo>
                      <a:pt x="21600" y="21600"/>
                    </a:lnTo>
                    <a:lnTo>
                      <a:pt x="0" y="21600"/>
                    </a:lnTo>
                    <a:close/>
                  </a:path>
                </a:pathLst>
              </a:custGeom>
              <a:noFill/>
              <a:ln w="12700" cap="flat">
                <a:noFill/>
                <a:miter lim="400000"/>
              </a:ln>
              <a:effectLst/>
            </p:spPr>
            <p:txBody>
              <a:bodyPr wrap="square" lIns="45719" tIns="45719" rIns="45719" bIns="45719" numCol="1" anchor="t">
                <a:noAutofit/>
              </a:bodyPr>
              <a:lstStyle/>
              <a:p/>
            </p:txBody>
          </p:sp>
        </p:grpSp>
      </p:grpSp>
      <p:sp>
        <p:nvSpPr>
          <p:cNvPr id="20" name="object 17"/>
          <p:cNvSpPr txBox="1"/>
          <p:nvPr/>
        </p:nvSpPr>
        <p:spPr>
          <a:xfrm>
            <a:off x="495300" y="1670243"/>
            <a:ext cx="17018162" cy="9921177"/>
          </a:xfrm>
          <a:prstGeom prst="rect">
            <a:avLst/>
          </a:prstGeom>
          <a:ln w="12700">
            <a:miter lim="400000"/>
          </a:ln>
        </p:spPr>
        <p:txBody>
          <a:bodyPr wrap="square" lIns="0" tIns="0" rIns="0" bIns="0">
            <a:spAutoFit/>
          </a:bodyPr>
          <a:lstStyle/>
          <a:p>
            <a:pPr marL="457200" indent="-457200" defTabSz="457200">
              <a:buFont typeface="Arial" panose="020B0604020202090204" pitchFamily="34" charset="0"/>
              <a:buChar char="•"/>
              <a:defRPr sz="2400">
                <a:latin typeface="+mn-lt"/>
                <a:ea typeface="+mn-ea"/>
                <a:cs typeface="+mn-cs"/>
                <a:sym typeface="Helvetica"/>
              </a:defRPr>
            </a:pPr>
            <a:r>
              <a:rPr sz="2800"/>
              <a:t> </a:t>
            </a:r>
            <a:r>
              <a:rPr sz="2800" smtClean="0"/>
              <a:t>Country</a:t>
            </a:r>
            <a:r>
              <a:rPr lang="en-US" sz="2800" dirty="0" smtClean="0"/>
              <a:t>"</a:t>
            </a:r>
            <a:r>
              <a:rPr sz="2800" smtClean="0"/>
              <a:t>s </a:t>
            </a:r>
            <a:r>
              <a:rPr sz="2800" dirty="0"/>
              <a:t>economy development depends on the agricultural land mass and </a:t>
            </a:r>
            <a:r>
              <a:rPr sz="2800"/>
              <a:t>productivity</a:t>
            </a:r>
            <a:r>
              <a:rPr sz="2800" smtClean="0"/>
              <a:t>.</a:t>
            </a:r>
            <a:endParaRPr lang="en-US" sz="2800" dirty="0" smtClean="0"/>
          </a:p>
          <a:p>
            <a:pPr marL="457200" indent="-457200" defTabSz="457200">
              <a:buFont typeface="Arial" panose="020B0604020202090204" pitchFamily="34" charset="0"/>
              <a:buChar char="•"/>
              <a:defRPr sz="2400">
                <a:latin typeface="+mn-lt"/>
                <a:ea typeface="+mn-ea"/>
                <a:cs typeface="+mn-cs"/>
                <a:sym typeface="Helvetica"/>
              </a:defRPr>
            </a:pPr>
            <a:r>
              <a:rPr sz="2800" smtClean="0"/>
              <a:t> </a:t>
            </a:r>
            <a:r>
              <a:rPr sz="2800" dirty="0"/>
              <a:t>Majority</a:t>
            </a:r>
            <a:r>
              <a:rPr lang="en-IN" sz="2800" dirty="0"/>
              <a:t> </a:t>
            </a:r>
            <a:r>
              <a:rPr sz="2800" dirty="0"/>
              <a:t>of the population are depended on the agriculture. Farmers cultivate various crops based on the soil</a:t>
            </a:r>
            <a:r>
              <a:rPr lang="en-IN" sz="2800" dirty="0"/>
              <a:t> </a:t>
            </a:r>
            <a:r>
              <a:rPr sz="2800"/>
              <a:t>fertility </a:t>
            </a:r>
            <a:r>
              <a:rPr sz="2800" dirty="0"/>
              <a:t>and</a:t>
            </a:r>
            <a:r>
              <a:rPr lang="en-IN" sz="2800" dirty="0"/>
              <a:t> </a:t>
            </a:r>
            <a:r>
              <a:rPr sz="2800" dirty="0"/>
              <a:t>availability of resources</a:t>
            </a:r>
            <a:r>
              <a:rPr sz="2800"/>
              <a:t>.  </a:t>
            </a:r>
            <a:endParaRPr lang="en-US" sz="2800" dirty="0" smtClean="0"/>
          </a:p>
          <a:p>
            <a:pPr marL="457200" indent="-457200" defTabSz="457200">
              <a:buFont typeface="Arial" panose="020B0604020202090204" pitchFamily="34" charset="0"/>
              <a:buChar char="•"/>
              <a:defRPr sz="2400">
                <a:latin typeface="+mn-lt"/>
                <a:ea typeface="+mn-ea"/>
                <a:cs typeface="+mn-cs"/>
                <a:sym typeface="Helvetica"/>
              </a:defRPr>
            </a:pPr>
            <a:r>
              <a:rPr sz="2800" smtClean="0"/>
              <a:t>Due </a:t>
            </a:r>
            <a:r>
              <a:rPr sz="2800" dirty="0"/>
              <a:t>to  changes in  the environmental  conditions such  as </a:t>
            </a:r>
            <a:r>
              <a:rPr sz="2800"/>
              <a:t>rain </a:t>
            </a:r>
            <a:r>
              <a:rPr lang="en-IN" sz="2800" dirty="0" smtClean="0"/>
              <a:t> </a:t>
            </a:r>
            <a:r>
              <a:rPr sz="2800" dirty="0"/>
              <a:t>fall, temperature soil</a:t>
            </a:r>
            <a:r>
              <a:rPr lang="en-IN" sz="2800" dirty="0"/>
              <a:t> </a:t>
            </a:r>
            <a:r>
              <a:rPr sz="2800" dirty="0"/>
              <a:t>fertility, the crops can get infected by fungi, bacteria and viruses</a:t>
            </a:r>
            <a:r>
              <a:rPr sz="2800"/>
              <a:t>. </a:t>
            </a:r>
            <a:endParaRPr lang="en-US" sz="2800" dirty="0" smtClean="0"/>
          </a:p>
          <a:p>
            <a:pPr marL="457200" indent="-457200" defTabSz="457200">
              <a:buFont typeface="Arial" panose="020B0604020202090204" pitchFamily="34" charset="0"/>
              <a:buChar char="•"/>
              <a:defRPr sz="2400">
                <a:latin typeface="+mn-lt"/>
                <a:ea typeface="+mn-ea"/>
                <a:cs typeface="+mn-cs"/>
                <a:sym typeface="Helvetica"/>
              </a:defRPr>
            </a:pPr>
            <a:r>
              <a:rPr sz="2800" smtClean="0"/>
              <a:t>They </a:t>
            </a:r>
            <a:r>
              <a:rPr sz="2800"/>
              <a:t>use </a:t>
            </a:r>
            <a:r>
              <a:rPr sz="2800" smtClean="0"/>
              <a:t>suitable </a:t>
            </a:r>
            <a:r>
              <a:rPr sz="2800" dirty="0"/>
              <a:t>pesticides and herbicides for</a:t>
            </a:r>
            <a:r>
              <a:rPr lang="en-IN" sz="2800" dirty="0"/>
              <a:t> </a:t>
            </a:r>
            <a:r>
              <a:rPr sz="2800" dirty="0"/>
              <a:t>the plants for preventing diseases and increasing the productivity and quality of the </a:t>
            </a:r>
            <a:r>
              <a:rPr sz="2800"/>
              <a:t>product</a:t>
            </a:r>
            <a:r>
              <a:rPr sz="2800" smtClean="0"/>
              <a:t>.</a:t>
            </a:r>
            <a:endParaRPr lang="en-US" sz="2800" dirty="0" smtClean="0"/>
          </a:p>
          <a:p>
            <a:pPr marL="457200" indent="-457200" defTabSz="457200">
              <a:buFont typeface="Arial" panose="020B0604020202090204" pitchFamily="34" charset="0"/>
              <a:buChar char="•"/>
              <a:defRPr sz="2400">
                <a:latin typeface="+mn-lt"/>
                <a:ea typeface="+mn-ea"/>
                <a:cs typeface="+mn-cs"/>
                <a:sym typeface="Helvetica"/>
              </a:defRPr>
            </a:pPr>
            <a:r>
              <a:rPr sz="2800" smtClean="0"/>
              <a:t> </a:t>
            </a:r>
            <a:r>
              <a:rPr sz="2800" dirty="0"/>
              <a:t>Visual </a:t>
            </a:r>
            <a:r>
              <a:rPr sz="2800"/>
              <a:t>observation </a:t>
            </a:r>
            <a:r>
              <a:rPr sz="2800" smtClean="0"/>
              <a:t>patterns </a:t>
            </a:r>
            <a:r>
              <a:rPr sz="2800" dirty="0"/>
              <a:t>on the plants are used for identifying and studying the plant diseases</a:t>
            </a:r>
            <a:r>
              <a:rPr sz="2800"/>
              <a:t>. </a:t>
            </a:r>
            <a:endParaRPr lang="en-US" sz="2800" dirty="0" smtClean="0"/>
          </a:p>
          <a:p>
            <a:pPr marL="457200" indent="-457200" defTabSz="457200">
              <a:buFont typeface="Arial" panose="020B0604020202090204" pitchFamily="34" charset="0"/>
              <a:buChar char="•"/>
              <a:defRPr sz="2400">
                <a:latin typeface="+mn-lt"/>
                <a:ea typeface="+mn-ea"/>
                <a:cs typeface="+mn-cs"/>
                <a:sym typeface="Helvetica"/>
              </a:defRPr>
            </a:pPr>
            <a:r>
              <a:rPr sz="2800" smtClean="0"/>
              <a:t>Detection </a:t>
            </a:r>
            <a:r>
              <a:rPr sz="2800" dirty="0"/>
              <a:t>of plant disease at </a:t>
            </a:r>
            <a:r>
              <a:rPr sz="2800"/>
              <a:t>the </a:t>
            </a:r>
            <a:r>
              <a:rPr sz="2800" smtClean="0"/>
              <a:t>initial </a:t>
            </a:r>
            <a:r>
              <a:rPr sz="2800" dirty="0"/>
              <a:t>stage will be beneficial since the disease can </a:t>
            </a:r>
            <a:r>
              <a:rPr sz="2800"/>
              <a:t>be </a:t>
            </a:r>
            <a:r>
              <a:rPr sz="2800" smtClean="0"/>
              <a:t>controlled</a:t>
            </a:r>
            <a:r>
              <a:rPr lang="en-US" sz="2800" dirty="0" smtClean="0"/>
              <a:t>.</a:t>
            </a:r>
            <a:endParaRPr sz="2800" dirty="0"/>
          </a:p>
          <a:p>
            <a:pPr defTabSz="457200">
              <a:defRPr sz="2400">
                <a:latin typeface="+mn-lt"/>
                <a:ea typeface="+mn-ea"/>
                <a:cs typeface="+mn-cs"/>
                <a:sym typeface="Helvetica"/>
              </a:defRPr>
            </a:pPr>
            <a:endParaRPr sz="2800" dirty="0"/>
          </a:p>
          <a:p>
            <a:pPr defTabSz="457200">
              <a:defRPr sz="2400">
                <a:latin typeface="+mn-lt"/>
                <a:ea typeface="+mn-ea"/>
                <a:cs typeface="+mn-cs"/>
                <a:sym typeface="Helvetica"/>
              </a:defRPr>
            </a:pPr>
            <a:r>
              <a:rPr sz="2800" smtClean="0"/>
              <a:t>Indian </a:t>
            </a:r>
            <a:r>
              <a:rPr sz="2800" dirty="0"/>
              <a:t>economy is dependent of </a:t>
            </a:r>
            <a:r>
              <a:rPr sz="2800"/>
              <a:t>agricultural </a:t>
            </a:r>
            <a:r>
              <a:rPr sz="2800" smtClean="0"/>
              <a:t>productivity.Over </a:t>
            </a:r>
            <a:r>
              <a:rPr sz="2800" dirty="0"/>
              <a:t>70% of rural homes depend on agriculture. Agriculture pays about 17% to the total GDP and provides employment to over 60% of the population. Therefore detection of plant diseases plays a vital key role in the arena of agriculture. Indian agriculture is composed of many crops like rice, wheat. Indian farmers also grow sugarcane, oilseeds, potatoes and non-food items like coffee, tea, cotton, rubber. All these crops grow based on strength of leaves and roots. There are things that lead to different disease for the plant leaves, which spoiled crops and finally it will effect on economy of the country.</a:t>
            </a:r>
            <a:endParaRPr sz="2800" dirty="0"/>
          </a:p>
          <a:p>
            <a:pPr indent="12700" defTabSz="457200">
              <a:lnSpc>
                <a:spcPts val="10500"/>
              </a:lnSpc>
              <a:defRPr sz="3985">
                <a:ln w="7589" cap="flat">
                  <a:solidFill>
                    <a:srgbClr val="000000"/>
                  </a:solidFill>
                  <a:prstDash val="solid"/>
                  <a:miter lim="400000"/>
                </a:ln>
                <a:noFill/>
                <a:latin typeface="Times Roman"/>
                <a:ea typeface="Times Roman"/>
                <a:cs typeface="Times Roman"/>
                <a:sym typeface="Times Roman"/>
              </a:defRPr>
            </a:pPr>
            <a:endParaRPr sz="2900" dirty="0"/>
          </a:p>
          <a:p>
            <a:pPr marR="464185" indent="12700">
              <a:lnSpc>
                <a:spcPct val="140000"/>
              </a:lnSpc>
              <a:tabLst>
                <a:tab pos="2184400" algn="l"/>
                <a:tab pos="4737100" algn="l"/>
                <a:tab pos="6248400" algn="l"/>
                <a:tab pos="7645400" algn="l"/>
                <a:tab pos="10528300" algn="l"/>
                <a:tab pos="12776200" algn="l"/>
              </a:tabLst>
              <a:defRPr sz="2100" spc="95">
                <a:latin typeface="Lucida Sans Unicode"/>
                <a:ea typeface="Lucida Sans Unicode"/>
                <a:cs typeface="Lucida Sans Unicode"/>
                <a:sym typeface="Lucida Sans Unicode"/>
              </a:defRPr>
            </a:pPr>
            <a:endParaRPr sz="2900" dirty="0"/>
          </a:p>
          <a:p>
            <a:pPr marR="464185" indent="12700">
              <a:lnSpc>
                <a:spcPct val="140000"/>
              </a:lnSpc>
              <a:tabLst>
                <a:tab pos="2184400" algn="l"/>
                <a:tab pos="4737100" algn="l"/>
                <a:tab pos="6248400" algn="l"/>
                <a:tab pos="7645400" algn="l"/>
                <a:tab pos="10528300" algn="l"/>
                <a:tab pos="12776200" algn="l"/>
              </a:tabLst>
              <a:defRPr sz="2100" spc="95">
                <a:latin typeface="Lucida Sans Unicode"/>
                <a:ea typeface="Lucida Sans Unicode"/>
                <a:cs typeface="Lucida Sans Unicode"/>
                <a:sym typeface="Lucida Sans Unicode"/>
              </a:defRPr>
            </a:pPr>
            <a:endParaRPr sz="2900" dirty="0"/>
          </a:p>
        </p:txBody>
      </p:sp>
      <p:sp>
        <p:nvSpPr>
          <p:cNvPr id="319" name="object 10"/>
          <p:cNvSpPr/>
          <p:nvPr/>
        </p:nvSpPr>
        <p:spPr>
          <a:xfrm>
            <a:off x="776605" y="1402715"/>
            <a:ext cx="5264785" cy="635"/>
          </a:xfrm>
          <a:prstGeom prst="line">
            <a:avLst/>
          </a:prstGeom>
          <a:ln w="47624">
            <a:solidFill>
              <a:srgbClr val="002629"/>
            </a:solidFill>
          </a:ln>
        </p:spPr>
        <p:txBody>
          <a:bodyPr lIns="45719" rIns="45719"/>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8" name="object 2"/>
          <p:cNvGrpSpPr/>
          <p:nvPr/>
        </p:nvGrpSpPr>
        <p:grpSpPr>
          <a:xfrm>
            <a:off x="0" y="-1"/>
            <a:ext cx="4718632" cy="10287001"/>
            <a:chOff x="0" y="0"/>
            <a:chExt cx="4718631" cy="10286999"/>
          </a:xfrm>
        </p:grpSpPr>
        <p:sp>
          <p:nvSpPr>
            <p:cNvPr id="309" name="object 3"/>
            <p:cNvSpPr/>
            <p:nvPr/>
          </p:nvSpPr>
          <p:spPr>
            <a:xfrm>
              <a:off x="0" y="-1"/>
              <a:ext cx="4067947" cy="715943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7529" y="0"/>
                  </a:lnTo>
                  <a:lnTo>
                    <a:pt x="21600" y="6497"/>
                  </a:lnTo>
                  <a:lnTo>
                    <a:pt x="0" y="21600"/>
                  </a:lnTo>
                  <a:lnTo>
                    <a:pt x="0" y="0"/>
                  </a:lnTo>
                  <a:close/>
                </a:path>
              </a:pathLst>
            </a:custGeom>
            <a:solidFill>
              <a:srgbClr val="002629"/>
            </a:solidFill>
            <a:ln w="12700" cap="flat">
              <a:noFill/>
              <a:miter lim="400000"/>
            </a:ln>
            <a:effectLst/>
          </p:spPr>
          <p:txBody>
            <a:bodyPr wrap="square" lIns="45719" tIns="45719" rIns="45719" bIns="45719" numCol="1" anchor="t">
              <a:noAutofit/>
            </a:bodyPr>
            <a:lstStyle/>
            <a:p/>
          </p:txBody>
        </p:sp>
        <p:sp>
          <p:nvSpPr>
            <p:cNvPr id="310" name="object 4"/>
            <p:cNvSpPr/>
            <p:nvPr/>
          </p:nvSpPr>
          <p:spPr>
            <a:xfrm>
              <a:off x="0" y="-1"/>
              <a:ext cx="3561343" cy="6586508"/>
            </a:xfrm>
            <a:custGeom>
              <a:avLst/>
              <a:gdLst/>
              <a:ahLst/>
              <a:cxnLst>
                <a:cxn ang="0">
                  <a:pos x="wd2" y="hd2"/>
                </a:cxn>
                <a:cxn ang="5400000">
                  <a:pos x="wd2" y="hd2"/>
                </a:cxn>
                <a:cxn ang="10800000">
                  <a:pos x="wd2" y="hd2"/>
                </a:cxn>
                <a:cxn ang="16200000">
                  <a:pos x="wd2" y="hd2"/>
                </a:cxn>
              </a:cxnLst>
              <a:rect l="0" t="0" r="r" b="b"/>
              <a:pathLst>
                <a:path w="21600" h="21600" extrusionOk="0">
                  <a:moveTo>
                    <a:pt x="5150" y="0"/>
                  </a:moveTo>
                  <a:lnTo>
                    <a:pt x="21600" y="7228"/>
                  </a:lnTo>
                  <a:lnTo>
                    <a:pt x="0" y="21600"/>
                  </a:lnTo>
                  <a:lnTo>
                    <a:pt x="0" y="20638"/>
                  </a:lnTo>
                  <a:lnTo>
                    <a:pt x="20006" y="7326"/>
                  </a:lnTo>
                  <a:lnTo>
                    <a:pt x="3333" y="0"/>
                  </a:lnTo>
                  <a:lnTo>
                    <a:pt x="5150" y="0"/>
                  </a:lnTo>
                  <a:close/>
                </a:path>
              </a:pathLst>
            </a:custGeom>
            <a:solidFill>
              <a:srgbClr val="FFFFFF"/>
            </a:solidFill>
            <a:ln w="12700" cap="flat">
              <a:noFill/>
              <a:miter lim="400000"/>
            </a:ln>
            <a:effectLst/>
          </p:spPr>
          <p:txBody>
            <a:bodyPr wrap="square" lIns="45719" tIns="45719" rIns="45719" bIns="45719" numCol="1" anchor="t">
              <a:noAutofit/>
            </a:bodyPr>
            <a:lstStyle/>
            <a:p/>
          </p:txBody>
        </p:sp>
        <p:sp>
          <p:nvSpPr>
            <p:cNvPr id="311" name="object 5"/>
            <p:cNvSpPr/>
            <p:nvPr/>
          </p:nvSpPr>
          <p:spPr>
            <a:xfrm>
              <a:off x="0" y="5161607"/>
              <a:ext cx="4718632" cy="5125393"/>
            </a:xfrm>
            <a:custGeom>
              <a:avLst/>
              <a:gdLst/>
              <a:ahLst/>
              <a:cxnLst>
                <a:cxn ang="0">
                  <a:pos x="wd2" y="hd2"/>
                </a:cxn>
                <a:cxn ang="5400000">
                  <a:pos x="wd2" y="hd2"/>
                </a:cxn>
                <a:cxn ang="10800000">
                  <a:pos x="wd2" y="hd2"/>
                </a:cxn>
                <a:cxn ang="16200000">
                  <a:pos x="wd2" y="hd2"/>
                </a:cxn>
              </a:cxnLst>
              <a:rect l="0" t="0" r="r" b="b"/>
              <a:pathLst>
                <a:path w="21600" h="21600" extrusionOk="0">
                  <a:moveTo>
                    <a:pt x="0" y="3502"/>
                  </a:moveTo>
                  <a:lnTo>
                    <a:pt x="3091" y="0"/>
                  </a:lnTo>
                  <a:lnTo>
                    <a:pt x="21600" y="13847"/>
                  </a:lnTo>
                  <a:lnTo>
                    <a:pt x="14757" y="21600"/>
                  </a:lnTo>
                  <a:lnTo>
                    <a:pt x="0" y="21600"/>
                  </a:lnTo>
                  <a:lnTo>
                    <a:pt x="0" y="3502"/>
                  </a:lnTo>
                  <a:close/>
                </a:path>
              </a:pathLst>
            </a:custGeom>
            <a:solidFill>
              <a:srgbClr val="002629"/>
            </a:solidFill>
            <a:ln w="12700" cap="flat">
              <a:noFill/>
              <a:miter lim="400000"/>
            </a:ln>
            <a:effectLst/>
          </p:spPr>
          <p:txBody>
            <a:bodyPr wrap="square" lIns="45719" tIns="45719" rIns="45719" bIns="45719" numCol="1" anchor="t">
              <a:noAutofit/>
            </a:bodyPr>
            <a:lstStyle/>
            <a:p/>
          </p:txBody>
        </p:sp>
        <p:grpSp>
          <p:nvGrpSpPr>
            <p:cNvPr id="314" name="object 6"/>
            <p:cNvGrpSpPr/>
            <p:nvPr/>
          </p:nvGrpSpPr>
          <p:grpSpPr>
            <a:xfrm>
              <a:off x="0" y="5556254"/>
              <a:ext cx="4321065" cy="4730746"/>
              <a:chOff x="0" y="0"/>
              <a:chExt cx="4321064" cy="4730744"/>
            </a:xfrm>
          </p:grpSpPr>
          <p:sp>
            <p:nvSpPr>
              <p:cNvPr id="312" name="Shape"/>
              <p:cNvSpPr/>
              <p:nvPr/>
            </p:nvSpPr>
            <p:spPr>
              <a:xfrm>
                <a:off x="620374" y="-1"/>
                <a:ext cx="3700691" cy="4730746"/>
              </a:xfrm>
              <a:custGeom>
                <a:avLst/>
                <a:gdLst/>
                <a:ahLst/>
                <a:cxnLst>
                  <a:cxn ang="0">
                    <a:pos x="wd2" y="hd2"/>
                  </a:cxn>
                  <a:cxn ang="5400000">
                    <a:pos x="wd2" y="hd2"/>
                  </a:cxn>
                  <a:cxn ang="10800000">
                    <a:pos x="wd2" y="hd2"/>
                  </a:cxn>
                  <a:cxn ang="16200000">
                    <a:pos x="wd2" y="hd2"/>
                  </a:cxn>
                </a:cxnLst>
                <a:rect l="0" t="0" r="r" b="b"/>
                <a:pathLst>
                  <a:path w="21600" h="21600" extrusionOk="0">
                    <a:moveTo>
                      <a:pt x="545" y="0"/>
                    </a:moveTo>
                    <a:lnTo>
                      <a:pt x="21600" y="13384"/>
                    </a:lnTo>
                    <a:lnTo>
                      <a:pt x="13066" y="21600"/>
                    </a:lnTo>
                    <a:lnTo>
                      <a:pt x="11975" y="21600"/>
                    </a:lnTo>
                    <a:lnTo>
                      <a:pt x="20398" y="13491"/>
                    </a:lnTo>
                    <a:lnTo>
                      <a:pt x="0" y="525"/>
                    </a:lnTo>
                    <a:lnTo>
                      <a:pt x="545" y="0"/>
                    </a:lnTo>
                    <a:close/>
                  </a:path>
                </a:pathLst>
              </a:custGeom>
              <a:solidFill>
                <a:srgbClr val="FFB000"/>
              </a:solidFill>
              <a:ln w="12700" cap="flat">
                <a:noFill/>
                <a:miter lim="400000"/>
              </a:ln>
              <a:effectLst/>
            </p:spPr>
            <p:txBody>
              <a:bodyPr wrap="square" lIns="45719" tIns="45719" rIns="45719" bIns="45719" numCol="1" anchor="t">
                <a:noAutofit/>
              </a:bodyPr>
              <a:lstStyle/>
              <a:p/>
            </p:txBody>
          </p:sp>
          <p:sp>
            <p:nvSpPr>
              <p:cNvPr id="313" name="Shape"/>
              <p:cNvSpPr/>
              <p:nvPr/>
            </p:nvSpPr>
            <p:spPr>
              <a:xfrm>
                <a:off x="-1" y="114897"/>
                <a:ext cx="735273" cy="998187"/>
              </a:xfrm>
              <a:custGeom>
                <a:avLst/>
                <a:gdLst/>
                <a:ahLst/>
                <a:cxnLst>
                  <a:cxn ang="0">
                    <a:pos x="wd2" y="hd2"/>
                  </a:cxn>
                  <a:cxn ang="5400000">
                    <a:pos x="wd2" y="hd2"/>
                  </a:cxn>
                  <a:cxn ang="10800000">
                    <a:pos x="wd2" y="hd2"/>
                  </a:cxn>
                  <a:cxn ang="16200000">
                    <a:pos x="wd2" y="hd2"/>
                  </a:cxn>
                </a:cxnLst>
                <a:rect l="0" t="0" r="r" b="b"/>
                <a:pathLst>
                  <a:path w="21600" h="21600" extrusionOk="0">
                    <a:moveTo>
                      <a:pt x="18225" y="0"/>
                    </a:moveTo>
                    <a:lnTo>
                      <a:pt x="21600" y="2020"/>
                    </a:lnTo>
                    <a:lnTo>
                      <a:pt x="0" y="21600"/>
                    </a:lnTo>
                    <a:lnTo>
                      <a:pt x="0" y="16520"/>
                    </a:lnTo>
                    <a:lnTo>
                      <a:pt x="18225" y="0"/>
                    </a:lnTo>
                    <a:close/>
                  </a:path>
                </a:pathLst>
              </a:custGeom>
              <a:solidFill>
                <a:srgbClr val="FFB000"/>
              </a:solidFill>
              <a:ln w="12700" cap="flat">
                <a:noFill/>
                <a:miter lim="400000"/>
              </a:ln>
              <a:effectLst/>
            </p:spPr>
            <p:txBody>
              <a:bodyPr wrap="square" lIns="45719" tIns="45719" rIns="45719" bIns="45719" numCol="1" anchor="t">
                <a:noAutofit/>
              </a:bodyPr>
              <a:lstStyle/>
              <a:p/>
            </p:txBody>
          </p:sp>
        </p:grpSp>
        <p:sp>
          <p:nvSpPr>
            <p:cNvPr id="315" name="object 7"/>
            <p:cNvSpPr/>
            <p:nvPr/>
          </p:nvSpPr>
          <p:spPr>
            <a:xfrm>
              <a:off x="0" y="3321867"/>
              <a:ext cx="3703539" cy="696513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9333"/>
                  </a:lnTo>
                  <a:lnTo>
                    <a:pt x="2853" y="21600"/>
                  </a:lnTo>
                  <a:lnTo>
                    <a:pt x="0" y="21600"/>
                  </a:lnTo>
                  <a:lnTo>
                    <a:pt x="0" y="0"/>
                  </a:lnTo>
                  <a:close/>
                </a:path>
              </a:pathLst>
            </a:custGeom>
            <a:solidFill>
              <a:srgbClr val="000000">
                <a:alpha val="29798"/>
              </a:srgbClr>
            </a:solidFill>
            <a:ln w="12700" cap="flat">
              <a:noFill/>
              <a:miter lim="400000"/>
            </a:ln>
            <a:effectLst/>
          </p:spPr>
          <p:txBody>
            <a:bodyPr wrap="square" lIns="45719" tIns="45719" rIns="45719" bIns="45719" numCol="1" anchor="t">
              <a:noAutofit/>
            </a:bodyPr>
            <a:lstStyle/>
            <a:p/>
          </p:txBody>
        </p:sp>
        <p:sp>
          <p:nvSpPr>
            <p:cNvPr id="316" name="object 8"/>
            <p:cNvSpPr/>
            <p:nvPr/>
          </p:nvSpPr>
          <p:spPr>
            <a:xfrm>
              <a:off x="0" y="3421617"/>
              <a:ext cx="3594639" cy="686538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9190"/>
                  </a:lnTo>
                  <a:lnTo>
                    <a:pt x="2340" y="21600"/>
                  </a:lnTo>
                  <a:lnTo>
                    <a:pt x="0" y="21600"/>
                  </a:lnTo>
                  <a:lnTo>
                    <a:pt x="0" y="0"/>
                  </a:lnTo>
                  <a:close/>
                </a:path>
              </a:pathLst>
            </a:custGeom>
            <a:solidFill>
              <a:srgbClr val="FFB000"/>
            </a:solidFill>
            <a:ln w="12700" cap="flat">
              <a:noFill/>
              <a:miter lim="400000"/>
            </a:ln>
            <a:effectLst/>
          </p:spPr>
          <p:txBody>
            <a:bodyPr wrap="square" lIns="45719" tIns="45719" rIns="45719" bIns="45719" numCol="1" anchor="t">
              <a:noAutofit/>
            </a:bodyPr>
            <a:lstStyle/>
            <a:p/>
          </p:txBody>
        </p:sp>
        <p:sp>
          <p:nvSpPr>
            <p:cNvPr id="317" name="object 9"/>
            <p:cNvSpPr/>
            <p:nvPr/>
          </p:nvSpPr>
          <p:spPr>
            <a:xfrm>
              <a:off x="0" y="3819639"/>
              <a:ext cx="3160238" cy="6457025"/>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8591"/>
                  </a:lnTo>
                  <a:lnTo>
                    <a:pt x="0" y="21600"/>
                  </a:lnTo>
                  <a:lnTo>
                    <a:pt x="0" y="20762"/>
                  </a:lnTo>
                  <a:lnTo>
                    <a:pt x="20066" y="8676"/>
                  </a:lnTo>
                  <a:lnTo>
                    <a:pt x="0" y="696"/>
                  </a:lnTo>
                  <a:lnTo>
                    <a:pt x="0" y="0"/>
                  </a:lnTo>
                  <a:close/>
                </a:path>
              </a:pathLst>
            </a:custGeom>
            <a:solidFill>
              <a:srgbClr val="FFFFFF"/>
            </a:solidFill>
            <a:ln w="12700" cap="flat">
              <a:noFill/>
              <a:miter lim="400000"/>
            </a:ln>
            <a:effectLst/>
          </p:spPr>
          <p:txBody>
            <a:bodyPr wrap="square" lIns="45719" tIns="45719" rIns="45719" bIns="45719" numCol="1" anchor="t">
              <a:noAutofit/>
            </a:bodyPr>
            <a:lstStyle/>
            <a:p/>
          </p:txBody>
        </p:sp>
      </p:grpSp>
      <p:sp>
        <p:nvSpPr>
          <p:cNvPr id="319" name="object 10"/>
          <p:cNvSpPr/>
          <p:nvPr/>
        </p:nvSpPr>
        <p:spPr>
          <a:xfrm>
            <a:off x="9867900" y="1104265"/>
            <a:ext cx="6456045" cy="635"/>
          </a:xfrm>
          <a:prstGeom prst="line">
            <a:avLst/>
          </a:prstGeom>
          <a:ln w="47624">
            <a:solidFill>
              <a:srgbClr val="002629"/>
            </a:solidFill>
          </a:ln>
        </p:spPr>
        <p:txBody>
          <a:bodyPr lIns="45719" rIns="45719"/>
          <a:lstStyle/>
          <a:p/>
        </p:txBody>
      </p:sp>
      <p:sp>
        <p:nvSpPr>
          <p:cNvPr id="320" name="object 11"/>
          <p:cNvSpPr txBox="1">
            <a:spLocks noGrp="1"/>
          </p:cNvSpPr>
          <p:nvPr>
            <p:ph type="title"/>
          </p:nvPr>
        </p:nvSpPr>
        <p:spPr>
          <a:xfrm>
            <a:off x="1850390" y="0"/>
            <a:ext cx="14587220" cy="1123315"/>
          </a:xfrm>
          <a:prstGeom prst="rect">
            <a:avLst/>
          </a:prstGeom>
        </p:spPr>
        <p:txBody>
          <a:bodyPr/>
          <a:lstStyle/>
          <a:p>
            <a:pPr indent="6772275" algn="r">
              <a:spcBef>
                <a:spcPts val="100"/>
              </a:spcBef>
              <a:defRPr spc="-500"/>
            </a:pPr>
            <a:r>
              <a:t>E</a:t>
            </a:r>
            <a:r>
              <a:rPr spc="100"/>
              <a:t>x</a:t>
            </a:r>
            <a:r>
              <a:rPr spc="0"/>
              <a:t>i</a:t>
            </a:r>
            <a:r>
              <a:rPr spc="300"/>
              <a:t>s</a:t>
            </a:r>
            <a:r>
              <a:rPr spc="0"/>
              <a:t>ti</a:t>
            </a:r>
            <a:r>
              <a:rPr spc="300"/>
              <a:t>ng</a:t>
            </a:r>
            <a:r>
              <a:rPr spc="-800"/>
              <a:t> </a:t>
            </a:r>
            <a:r>
              <a:rPr spc="-100"/>
              <a:t>S</a:t>
            </a:r>
            <a:r>
              <a:rPr spc="500"/>
              <a:t>y</a:t>
            </a:r>
            <a:r>
              <a:rPr spc="300"/>
              <a:t>s</a:t>
            </a:r>
            <a:r>
              <a:rPr spc="0"/>
              <a:t>t</a:t>
            </a:r>
            <a:r>
              <a:rPr spc="100"/>
              <a:t>e</a:t>
            </a:r>
            <a:r>
              <a:rPr spc="800"/>
              <a:t>m</a:t>
            </a:r>
            <a:endParaRPr spc="800"/>
          </a:p>
        </p:txBody>
      </p:sp>
      <p:sp>
        <p:nvSpPr>
          <p:cNvPr id="331" name="object 22"/>
          <p:cNvSpPr txBox="1"/>
          <p:nvPr/>
        </p:nvSpPr>
        <p:spPr>
          <a:xfrm>
            <a:off x="4718685" y="2280285"/>
            <a:ext cx="13101955" cy="6153150"/>
          </a:xfrm>
          <a:prstGeom prst="rect">
            <a:avLst/>
          </a:prstGeom>
          <a:ln w="12700">
            <a:miter lim="400000"/>
          </a:ln>
        </p:spPr>
        <p:txBody>
          <a:bodyPr wrap="square" lIns="0" tIns="0" rIns="0" bIns="0">
            <a:spAutoFit/>
          </a:bodyPr>
          <a:lstStyle/>
          <a:p>
            <a:pPr marL="72390" marR="5080" indent="-60325">
              <a:lnSpc>
                <a:spcPct val="116000"/>
              </a:lnSpc>
              <a:tabLst>
                <a:tab pos="11899900" algn="l"/>
              </a:tabLst>
              <a:defRPr sz="2100" spc="40">
                <a:latin typeface="Lucida Sans Unicode"/>
                <a:ea typeface="Lucida Sans Unicode"/>
                <a:cs typeface="Lucida Sans Unicode"/>
                <a:sym typeface="Lucida Sans Unicode"/>
              </a:defRPr>
            </a:pPr>
            <a:r>
              <a:rPr sz="2400" b="1" spc="0" smtClean="0"/>
              <a:t>Principal</a:t>
            </a:r>
            <a:r>
              <a:rPr b="1" spc="0" smtClean="0"/>
              <a:t> </a:t>
            </a:r>
            <a:r>
              <a:rPr b="1" spc="0"/>
              <a:t>Component </a:t>
            </a:r>
            <a:r>
              <a:rPr b="1" spc="0" smtClean="0"/>
              <a:t>Analysis</a:t>
            </a:r>
            <a:r>
              <a:rPr lang="en-US" b="1" spc="0" dirty="0" smtClean="0"/>
              <a:t> </a:t>
            </a:r>
            <a:r>
              <a:rPr lang="en-US" b="1" dirty="0" smtClean="0"/>
              <a:t>: </a:t>
            </a:r>
            <a:endParaRPr lang="en-US" b="1" dirty="0" smtClean="0"/>
          </a:p>
          <a:p>
            <a:pPr marL="72390" marR="5080" indent="-60325">
              <a:lnSpc>
                <a:spcPct val="116000"/>
              </a:lnSpc>
              <a:tabLst>
                <a:tab pos="11899900" algn="l"/>
              </a:tabLst>
              <a:defRPr sz="2100" spc="40">
                <a:latin typeface="Lucida Sans Unicode"/>
                <a:ea typeface="Lucida Sans Unicode"/>
                <a:cs typeface="Lucida Sans Unicode"/>
                <a:sym typeface="Lucida Sans Unicode"/>
              </a:defRPr>
            </a:pPr>
            <a:r>
              <a:rPr lang="en-US" b="1" dirty="0" smtClean="0"/>
              <a:t>              </a:t>
            </a:r>
            <a:r>
              <a:rPr lang="en-US" dirty="0" smtClean="0"/>
              <a:t>Principal Component Analysis (PCA) is a statistical procedure that uses an orthogonal transformation that converts a set of correlated variables to a set of uncorrelated variables. PCA is the most widely used tool in exploratory data analysis and in machine learning for predictive models.</a:t>
            </a:r>
            <a:endParaRPr lang="en-US" dirty="0" smtClean="0"/>
          </a:p>
          <a:p>
            <a:pPr marL="72390" marR="5080" indent="-60325">
              <a:lnSpc>
                <a:spcPct val="116000"/>
              </a:lnSpc>
              <a:tabLst>
                <a:tab pos="11899900" algn="l"/>
              </a:tabLst>
              <a:defRPr sz="2100" spc="40">
                <a:latin typeface="Lucida Sans Unicode"/>
                <a:ea typeface="Lucida Sans Unicode"/>
                <a:cs typeface="Lucida Sans Unicode"/>
                <a:sym typeface="Lucida Sans Unicode"/>
              </a:defRPr>
            </a:pPr>
            <a:endParaRPr spc="0"/>
          </a:p>
          <a:p>
            <a:pPr marL="72390" marR="5080" indent="-60325">
              <a:lnSpc>
                <a:spcPct val="116000"/>
              </a:lnSpc>
              <a:tabLst>
                <a:tab pos="11899900" algn="l"/>
              </a:tabLst>
              <a:defRPr sz="2100" spc="40">
                <a:latin typeface="Lucida Sans Unicode"/>
                <a:ea typeface="Lucida Sans Unicode"/>
                <a:cs typeface="Lucida Sans Unicode"/>
                <a:sym typeface="Lucida Sans Unicode"/>
              </a:defRPr>
            </a:pPr>
            <a:r>
              <a:rPr sz="2400" b="1" spc="0"/>
              <a:t>Region based </a:t>
            </a:r>
            <a:r>
              <a:rPr sz="2400" b="1" spc="0" smtClean="0"/>
              <a:t>segmentation</a:t>
            </a:r>
            <a:r>
              <a:rPr lang="en-US" sz="2400" b="1" spc="0" dirty="0" smtClean="0"/>
              <a:t> </a:t>
            </a:r>
            <a:r>
              <a:rPr lang="en-US" sz="2400" b="1" dirty="0" smtClean="0"/>
              <a:t>:</a:t>
            </a:r>
            <a:r>
              <a:rPr lang="en-US" b="1" dirty="0" smtClean="0"/>
              <a:t> </a:t>
            </a:r>
            <a:endParaRPr lang="en-US" b="1" dirty="0" smtClean="0"/>
          </a:p>
          <a:p>
            <a:pPr marL="72390" marR="5080" indent="-60325">
              <a:lnSpc>
                <a:spcPct val="116000"/>
              </a:lnSpc>
              <a:tabLst>
                <a:tab pos="11899900" algn="l"/>
              </a:tabLst>
              <a:defRPr sz="2100" spc="40">
                <a:latin typeface="Lucida Sans Unicode"/>
                <a:ea typeface="Lucida Sans Unicode"/>
                <a:cs typeface="Lucida Sans Unicode"/>
                <a:sym typeface="Lucida Sans Unicode"/>
              </a:defRPr>
            </a:pPr>
            <a:r>
              <a:rPr lang="en-US" b="1" dirty="0" smtClean="0"/>
              <a:t>               </a:t>
            </a:r>
            <a:r>
              <a:rPr lang="en-US" dirty="0" smtClean="0"/>
              <a:t>A region can be classified as a group of connected pixels exhibiting similar properties. The similarity between pixels can be in terms of intensity, color, etc. In this type of segmentation, some predefined rules are present which have to be obeyed by a pixel in order to be classified into similar pixel regions.</a:t>
            </a:r>
            <a:endParaRPr lang="en-US" dirty="0" smtClean="0"/>
          </a:p>
          <a:p>
            <a:pPr marL="72390" marR="5080" indent="-60325">
              <a:lnSpc>
                <a:spcPct val="116000"/>
              </a:lnSpc>
              <a:tabLst>
                <a:tab pos="11899900" algn="l"/>
              </a:tabLst>
              <a:defRPr sz="2100" spc="40">
                <a:latin typeface="Lucida Sans Unicode"/>
                <a:ea typeface="Lucida Sans Unicode"/>
                <a:cs typeface="Lucida Sans Unicode"/>
                <a:sym typeface="Lucida Sans Unicode"/>
              </a:defRPr>
            </a:pPr>
            <a:endParaRPr spc="0"/>
          </a:p>
          <a:p>
            <a:pPr marL="72390" marR="5080" indent="-60325">
              <a:lnSpc>
                <a:spcPct val="116000"/>
              </a:lnSpc>
              <a:tabLst>
                <a:tab pos="11899900" algn="l"/>
              </a:tabLst>
              <a:defRPr sz="2100" spc="40">
                <a:latin typeface="Lucida Sans Unicode"/>
                <a:ea typeface="Lucida Sans Unicode"/>
                <a:cs typeface="Lucida Sans Unicode"/>
                <a:sym typeface="Lucida Sans Unicode"/>
              </a:defRPr>
            </a:pPr>
            <a:r>
              <a:rPr sz="2400" b="1" spc="0"/>
              <a:t>KNN </a:t>
            </a:r>
            <a:r>
              <a:rPr sz="2400" b="1" spc="0" smtClean="0"/>
              <a:t>classifier </a:t>
            </a:r>
            <a:r>
              <a:rPr lang="en-US" sz="2400" b="1" dirty="0" smtClean="0"/>
              <a:t>: </a:t>
            </a:r>
            <a:endParaRPr lang="en-US" sz="2400" b="1" dirty="0" smtClean="0"/>
          </a:p>
          <a:p>
            <a:pPr marL="72390" marR="5080" indent="-60325">
              <a:lnSpc>
                <a:spcPct val="116000"/>
              </a:lnSpc>
              <a:tabLst>
                <a:tab pos="11899900" algn="l"/>
              </a:tabLst>
              <a:defRPr sz="2100" spc="40">
                <a:latin typeface="Lucida Sans Unicode"/>
                <a:ea typeface="Lucida Sans Unicode"/>
                <a:cs typeface="Lucida Sans Unicode"/>
                <a:sym typeface="Lucida Sans Unicode"/>
              </a:defRPr>
            </a:pPr>
            <a:r>
              <a:rPr lang="en-US" b="1" dirty="0" smtClean="0"/>
              <a:t>              </a:t>
            </a:r>
            <a:r>
              <a:rPr lang="en-US" dirty="0" smtClean="0"/>
              <a:t>The k-Nearest Neighbor classifier is by far the most simple machine learning/image classification algorithm.</a:t>
            </a:r>
            <a:endParaRPr lang="en-US" spc="0" dirty="0" smtClean="0"/>
          </a:p>
          <a:p>
            <a:pPr marL="72390" marR="5080" indent="-60325">
              <a:lnSpc>
                <a:spcPct val="116000"/>
              </a:lnSpc>
              <a:tabLst>
                <a:tab pos="11899900" algn="l"/>
              </a:tabLst>
              <a:defRPr sz="2100" spc="40">
                <a:latin typeface="Lucida Sans Unicode"/>
                <a:ea typeface="Lucida Sans Unicode"/>
                <a:cs typeface="Lucida Sans Unicode"/>
                <a:sym typeface="Lucida Sans Unicode"/>
              </a:defRPr>
            </a:pPr>
            <a:endParaRPr b="1" spc="0"/>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8" name="object 2"/>
          <p:cNvGrpSpPr/>
          <p:nvPr/>
        </p:nvGrpSpPr>
        <p:grpSpPr>
          <a:xfrm>
            <a:off x="0" y="-1"/>
            <a:ext cx="4718632" cy="10287001"/>
            <a:chOff x="0" y="0"/>
            <a:chExt cx="4718631" cy="10286999"/>
          </a:xfrm>
        </p:grpSpPr>
        <p:sp>
          <p:nvSpPr>
            <p:cNvPr id="309" name="object 3"/>
            <p:cNvSpPr/>
            <p:nvPr/>
          </p:nvSpPr>
          <p:spPr>
            <a:xfrm>
              <a:off x="0" y="-1"/>
              <a:ext cx="4067947" cy="715943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7529" y="0"/>
                  </a:lnTo>
                  <a:lnTo>
                    <a:pt x="21600" y="6497"/>
                  </a:lnTo>
                  <a:lnTo>
                    <a:pt x="0" y="21600"/>
                  </a:lnTo>
                  <a:lnTo>
                    <a:pt x="0" y="0"/>
                  </a:lnTo>
                  <a:close/>
                </a:path>
              </a:pathLst>
            </a:custGeom>
            <a:solidFill>
              <a:srgbClr val="002629"/>
            </a:solidFill>
            <a:ln w="12700" cap="flat">
              <a:noFill/>
              <a:miter lim="400000"/>
            </a:ln>
            <a:effectLst/>
          </p:spPr>
          <p:txBody>
            <a:bodyPr wrap="square" lIns="45719" tIns="45719" rIns="45719" bIns="45719" numCol="1" anchor="t">
              <a:noAutofit/>
            </a:bodyPr>
            <a:lstStyle/>
            <a:p/>
          </p:txBody>
        </p:sp>
        <p:sp>
          <p:nvSpPr>
            <p:cNvPr id="310" name="object 4"/>
            <p:cNvSpPr/>
            <p:nvPr/>
          </p:nvSpPr>
          <p:spPr>
            <a:xfrm>
              <a:off x="0" y="-1"/>
              <a:ext cx="3561343" cy="6586508"/>
            </a:xfrm>
            <a:custGeom>
              <a:avLst/>
              <a:gdLst/>
              <a:ahLst/>
              <a:cxnLst>
                <a:cxn ang="0">
                  <a:pos x="wd2" y="hd2"/>
                </a:cxn>
                <a:cxn ang="5400000">
                  <a:pos x="wd2" y="hd2"/>
                </a:cxn>
                <a:cxn ang="10800000">
                  <a:pos x="wd2" y="hd2"/>
                </a:cxn>
                <a:cxn ang="16200000">
                  <a:pos x="wd2" y="hd2"/>
                </a:cxn>
              </a:cxnLst>
              <a:rect l="0" t="0" r="r" b="b"/>
              <a:pathLst>
                <a:path w="21600" h="21600" extrusionOk="0">
                  <a:moveTo>
                    <a:pt x="5150" y="0"/>
                  </a:moveTo>
                  <a:lnTo>
                    <a:pt x="21600" y="7228"/>
                  </a:lnTo>
                  <a:lnTo>
                    <a:pt x="0" y="21600"/>
                  </a:lnTo>
                  <a:lnTo>
                    <a:pt x="0" y="20638"/>
                  </a:lnTo>
                  <a:lnTo>
                    <a:pt x="20006" y="7326"/>
                  </a:lnTo>
                  <a:lnTo>
                    <a:pt x="3333" y="0"/>
                  </a:lnTo>
                  <a:lnTo>
                    <a:pt x="5150" y="0"/>
                  </a:lnTo>
                  <a:close/>
                </a:path>
              </a:pathLst>
            </a:custGeom>
            <a:solidFill>
              <a:srgbClr val="FFFFFF"/>
            </a:solidFill>
            <a:ln w="12700" cap="flat">
              <a:noFill/>
              <a:miter lim="400000"/>
            </a:ln>
            <a:effectLst/>
          </p:spPr>
          <p:txBody>
            <a:bodyPr wrap="square" lIns="45719" tIns="45719" rIns="45719" bIns="45719" numCol="1" anchor="t">
              <a:noAutofit/>
            </a:bodyPr>
            <a:lstStyle/>
            <a:p/>
          </p:txBody>
        </p:sp>
        <p:sp>
          <p:nvSpPr>
            <p:cNvPr id="311" name="object 5"/>
            <p:cNvSpPr/>
            <p:nvPr/>
          </p:nvSpPr>
          <p:spPr>
            <a:xfrm>
              <a:off x="0" y="5161607"/>
              <a:ext cx="4718632" cy="5125393"/>
            </a:xfrm>
            <a:custGeom>
              <a:avLst/>
              <a:gdLst/>
              <a:ahLst/>
              <a:cxnLst>
                <a:cxn ang="0">
                  <a:pos x="wd2" y="hd2"/>
                </a:cxn>
                <a:cxn ang="5400000">
                  <a:pos x="wd2" y="hd2"/>
                </a:cxn>
                <a:cxn ang="10800000">
                  <a:pos x="wd2" y="hd2"/>
                </a:cxn>
                <a:cxn ang="16200000">
                  <a:pos x="wd2" y="hd2"/>
                </a:cxn>
              </a:cxnLst>
              <a:rect l="0" t="0" r="r" b="b"/>
              <a:pathLst>
                <a:path w="21600" h="21600" extrusionOk="0">
                  <a:moveTo>
                    <a:pt x="0" y="3502"/>
                  </a:moveTo>
                  <a:lnTo>
                    <a:pt x="3091" y="0"/>
                  </a:lnTo>
                  <a:lnTo>
                    <a:pt x="21600" y="13847"/>
                  </a:lnTo>
                  <a:lnTo>
                    <a:pt x="14757" y="21600"/>
                  </a:lnTo>
                  <a:lnTo>
                    <a:pt x="0" y="21600"/>
                  </a:lnTo>
                  <a:lnTo>
                    <a:pt x="0" y="3502"/>
                  </a:lnTo>
                  <a:close/>
                </a:path>
              </a:pathLst>
            </a:custGeom>
            <a:solidFill>
              <a:srgbClr val="002629"/>
            </a:solidFill>
            <a:ln w="12700" cap="flat">
              <a:noFill/>
              <a:miter lim="400000"/>
            </a:ln>
            <a:effectLst/>
          </p:spPr>
          <p:txBody>
            <a:bodyPr wrap="square" lIns="45719" tIns="45719" rIns="45719" bIns="45719" numCol="1" anchor="t">
              <a:noAutofit/>
            </a:bodyPr>
            <a:lstStyle/>
            <a:p/>
          </p:txBody>
        </p:sp>
        <p:grpSp>
          <p:nvGrpSpPr>
            <p:cNvPr id="314" name="object 6"/>
            <p:cNvGrpSpPr/>
            <p:nvPr/>
          </p:nvGrpSpPr>
          <p:grpSpPr>
            <a:xfrm>
              <a:off x="0" y="5556254"/>
              <a:ext cx="4321065" cy="4730746"/>
              <a:chOff x="0" y="0"/>
              <a:chExt cx="4321064" cy="4730744"/>
            </a:xfrm>
          </p:grpSpPr>
          <p:sp>
            <p:nvSpPr>
              <p:cNvPr id="312" name="Shape"/>
              <p:cNvSpPr/>
              <p:nvPr/>
            </p:nvSpPr>
            <p:spPr>
              <a:xfrm>
                <a:off x="620374" y="-1"/>
                <a:ext cx="3700691" cy="4730746"/>
              </a:xfrm>
              <a:custGeom>
                <a:avLst/>
                <a:gdLst/>
                <a:ahLst/>
                <a:cxnLst>
                  <a:cxn ang="0">
                    <a:pos x="wd2" y="hd2"/>
                  </a:cxn>
                  <a:cxn ang="5400000">
                    <a:pos x="wd2" y="hd2"/>
                  </a:cxn>
                  <a:cxn ang="10800000">
                    <a:pos x="wd2" y="hd2"/>
                  </a:cxn>
                  <a:cxn ang="16200000">
                    <a:pos x="wd2" y="hd2"/>
                  </a:cxn>
                </a:cxnLst>
                <a:rect l="0" t="0" r="r" b="b"/>
                <a:pathLst>
                  <a:path w="21600" h="21600" extrusionOk="0">
                    <a:moveTo>
                      <a:pt x="545" y="0"/>
                    </a:moveTo>
                    <a:lnTo>
                      <a:pt x="21600" y="13384"/>
                    </a:lnTo>
                    <a:lnTo>
                      <a:pt x="13066" y="21600"/>
                    </a:lnTo>
                    <a:lnTo>
                      <a:pt x="11975" y="21600"/>
                    </a:lnTo>
                    <a:lnTo>
                      <a:pt x="20398" y="13491"/>
                    </a:lnTo>
                    <a:lnTo>
                      <a:pt x="0" y="525"/>
                    </a:lnTo>
                    <a:lnTo>
                      <a:pt x="545" y="0"/>
                    </a:lnTo>
                    <a:close/>
                  </a:path>
                </a:pathLst>
              </a:custGeom>
              <a:solidFill>
                <a:srgbClr val="FFB000"/>
              </a:solidFill>
              <a:ln w="12700" cap="flat">
                <a:noFill/>
                <a:miter lim="400000"/>
              </a:ln>
              <a:effectLst/>
            </p:spPr>
            <p:txBody>
              <a:bodyPr wrap="square" lIns="45719" tIns="45719" rIns="45719" bIns="45719" numCol="1" anchor="t">
                <a:noAutofit/>
              </a:bodyPr>
              <a:lstStyle/>
              <a:p/>
            </p:txBody>
          </p:sp>
          <p:sp>
            <p:nvSpPr>
              <p:cNvPr id="313" name="Shape"/>
              <p:cNvSpPr/>
              <p:nvPr/>
            </p:nvSpPr>
            <p:spPr>
              <a:xfrm>
                <a:off x="-1" y="114897"/>
                <a:ext cx="735273" cy="998187"/>
              </a:xfrm>
              <a:custGeom>
                <a:avLst/>
                <a:gdLst/>
                <a:ahLst/>
                <a:cxnLst>
                  <a:cxn ang="0">
                    <a:pos x="wd2" y="hd2"/>
                  </a:cxn>
                  <a:cxn ang="5400000">
                    <a:pos x="wd2" y="hd2"/>
                  </a:cxn>
                  <a:cxn ang="10800000">
                    <a:pos x="wd2" y="hd2"/>
                  </a:cxn>
                  <a:cxn ang="16200000">
                    <a:pos x="wd2" y="hd2"/>
                  </a:cxn>
                </a:cxnLst>
                <a:rect l="0" t="0" r="r" b="b"/>
                <a:pathLst>
                  <a:path w="21600" h="21600" extrusionOk="0">
                    <a:moveTo>
                      <a:pt x="18225" y="0"/>
                    </a:moveTo>
                    <a:lnTo>
                      <a:pt x="21600" y="2020"/>
                    </a:lnTo>
                    <a:lnTo>
                      <a:pt x="0" y="21600"/>
                    </a:lnTo>
                    <a:lnTo>
                      <a:pt x="0" y="16520"/>
                    </a:lnTo>
                    <a:lnTo>
                      <a:pt x="18225" y="0"/>
                    </a:lnTo>
                    <a:close/>
                  </a:path>
                </a:pathLst>
              </a:custGeom>
              <a:solidFill>
                <a:srgbClr val="FFB000"/>
              </a:solidFill>
              <a:ln w="12700" cap="flat">
                <a:noFill/>
                <a:miter lim="400000"/>
              </a:ln>
              <a:effectLst/>
            </p:spPr>
            <p:txBody>
              <a:bodyPr wrap="square" lIns="45719" tIns="45719" rIns="45719" bIns="45719" numCol="1" anchor="t">
                <a:noAutofit/>
              </a:bodyPr>
              <a:lstStyle/>
              <a:p/>
            </p:txBody>
          </p:sp>
        </p:grpSp>
        <p:sp>
          <p:nvSpPr>
            <p:cNvPr id="315" name="object 7"/>
            <p:cNvSpPr/>
            <p:nvPr/>
          </p:nvSpPr>
          <p:spPr>
            <a:xfrm>
              <a:off x="0" y="3321867"/>
              <a:ext cx="3703539" cy="696513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9333"/>
                  </a:lnTo>
                  <a:lnTo>
                    <a:pt x="2853" y="21600"/>
                  </a:lnTo>
                  <a:lnTo>
                    <a:pt x="0" y="21600"/>
                  </a:lnTo>
                  <a:lnTo>
                    <a:pt x="0" y="0"/>
                  </a:lnTo>
                  <a:close/>
                </a:path>
              </a:pathLst>
            </a:custGeom>
            <a:solidFill>
              <a:srgbClr val="000000">
                <a:alpha val="29798"/>
              </a:srgbClr>
            </a:solidFill>
            <a:ln w="12700" cap="flat">
              <a:noFill/>
              <a:miter lim="400000"/>
            </a:ln>
            <a:effectLst/>
          </p:spPr>
          <p:txBody>
            <a:bodyPr wrap="square" lIns="45719" tIns="45719" rIns="45719" bIns="45719" numCol="1" anchor="t">
              <a:noAutofit/>
            </a:bodyPr>
            <a:lstStyle/>
            <a:p/>
          </p:txBody>
        </p:sp>
        <p:sp>
          <p:nvSpPr>
            <p:cNvPr id="316" name="object 8"/>
            <p:cNvSpPr/>
            <p:nvPr/>
          </p:nvSpPr>
          <p:spPr>
            <a:xfrm>
              <a:off x="0" y="3421617"/>
              <a:ext cx="3594639" cy="686538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9190"/>
                  </a:lnTo>
                  <a:lnTo>
                    <a:pt x="2340" y="21600"/>
                  </a:lnTo>
                  <a:lnTo>
                    <a:pt x="0" y="21600"/>
                  </a:lnTo>
                  <a:lnTo>
                    <a:pt x="0" y="0"/>
                  </a:lnTo>
                  <a:close/>
                </a:path>
              </a:pathLst>
            </a:custGeom>
            <a:solidFill>
              <a:srgbClr val="FFB000"/>
            </a:solidFill>
            <a:ln w="12700" cap="flat">
              <a:noFill/>
              <a:miter lim="400000"/>
            </a:ln>
            <a:effectLst/>
          </p:spPr>
          <p:txBody>
            <a:bodyPr wrap="square" lIns="45719" tIns="45719" rIns="45719" bIns="45719" numCol="1" anchor="t">
              <a:noAutofit/>
            </a:bodyPr>
            <a:lstStyle/>
            <a:p/>
          </p:txBody>
        </p:sp>
        <p:sp>
          <p:nvSpPr>
            <p:cNvPr id="317" name="object 9"/>
            <p:cNvSpPr/>
            <p:nvPr/>
          </p:nvSpPr>
          <p:spPr>
            <a:xfrm>
              <a:off x="0" y="3819639"/>
              <a:ext cx="3160238" cy="6457025"/>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8591"/>
                  </a:lnTo>
                  <a:lnTo>
                    <a:pt x="0" y="21600"/>
                  </a:lnTo>
                  <a:lnTo>
                    <a:pt x="0" y="20762"/>
                  </a:lnTo>
                  <a:lnTo>
                    <a:pt x="20066" y="8676"/>
                  </a:lnTo>
                  <a:lnTo>
                    <a:pt x="0" y="696"/>
                  </a:lnTo>
                  <a:lnTo>
                    <a:pt x="0" y="0"/>
                  </a:lnTo>
                  <a:close/>
                </a:path>
              </a:pathLst>
            </a:custGeom>
            <a:solidFill>
              <a:srgbClr val="FFFFFF"/>
            </a:solidFill>
            <a:ln w="12700" cap="flat">
              <a:noFill/>
              <a:miter lim="400000"/>
            </a:ln>
            <a:effectLst/>
          </p:spPr>
          <p:txBody>
            <a:bodyPr wrap="square" lIns="45719" tIns="45719" rIns="45719" bIns="45719" numCol="1" anchor="t">
              <a:noAutofit/>
            </a:bodyPr>
            <a:lstStyle/>
            <a:p/>
          </p:txBody>
        </p:sp>
      </p:grpSp>
      <p:sp>
        <p:nvSpPr>
          <p:cNvPr id="320" name="object 11"/>
          <p:cNvSpPr txBox="1">
            <a:spLocks noGrp="1"/>
          </p:cNvSpPr>
          <p:nvPr>
            <p:ph type="title"/>
          </p:nvPr>
        </p:nvSpPr>
        <p:spPr>
          <a:xfrm>
            <a:off x="1012190" y="45085"/>
            <a:ext cx="14587220" cy="452120"/>
          </a:xfrm>
          <a:prstGeom prst="rect">
            <a:avLst/>
          </a:prstGeom>
        </p:spPr>
        <p:txBody>
          <a:bodyPr>
            <a:normAutofit/>
          </a:bodyPr>
          <a:lstStyle/>
          <a:p>
            <a:pPr indent="6772275" algn="r">
              <a:spcBef>
                <a:spcPts val="100"/>
              </a:spcBef>
              <a:defRPr spc="-500"/>
            </a:pPr>
            <a:endParaRPr sz="100" spc="800"/>
          </a:p>
        </p:txBody>
      </p:sp>
      <p:sp>
        <p:nvSpPr>
          <p:cNvPr id="2" name="Text Box 1"/>
          <p:cNvSpPr txBox="1"/>
          <p:nvPr/>
        </p:nvSpPr>
        <p:spPr>
          <a:xfrm>
            <a:off x="4718685" y="1501140"/>
            <a:ext cx="11075670" cy="160528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45719" tIns="45719" rIns="45719" bIns="45719" numCol="1" spcCol="38100" rtlCol="0" anchor="t" forceAA="0">
            <a:spAutoFit/>
          </a:bodyPr>
          <a:p>
            <a:pPr indent="12700">
              <a:defRPr sz="3600" b="1" u="sng" spc="185">
                <a:solidFill>
                  <a:srgbClr val="002629"/>
                </a:solidFill>
                <a:uFill>
                  <a:solidFill>
                    <a:srgbClr val="FFB000"/>
                  </a:solidFill>
                </a:uFill>
                <a:latin typeface="Tahoma" panose="020B0604030504040204"/>
                <a:ea typeface="Tahoma" panose="020B0604030504040204"/>
                <a:cs typeface="Tahoma" panose="020B0604030504040204"/>
                <a:sym typeface="Tahoma" panose="020B0604030504040204"/>
              </a:defRPr>
            </a:pPr>
            <a:r>
              <a:rPr u="none">
                <a:sym typeface="+mn-ea"/>
              </a:rPr>
              <a:t>Advantages</a:t>
            </a:r>
            <a:r>
              <a:rPr lang="en-US" u="none">
                <a:sym typeface="+mn-ea"/>
              </a:rPr>
              <a:t>:</a:t>
            </a:r>
            <a:endParaRPr sz="1800">
              <a:sym typeface="+mn-ea"/>
            </a:endParaRPr>
          </a:p>
          <a:p>
            <a:pPr marL="457200" marR="8255" indent="-457200">
              <a:lnSpc>
                <a:spcPct val="116000"/>
              </a:lnSpc>
              <a:spcBef>
                <a:spcPts val="3600"/>
              </a:spcBef>
              <a:buFont typeface="Arial" panose="020B0604020202090204" pitchFamily="34" charset="0"/>
              <a:buChar char="•"/>
              <a:tabLst>
                <a:tab pos="1308100" algn="l"/>
                <a:tab pos="2501900" algn="l"/>
                <a:tab pos="3302000" algn="l"/>
                <a:tab pos="4457700" algn="l"/>
              </a:tabLst>
              <a:defRPr sz="2000" b="1" spc="-45">
                <a:latin typeface="Tahoma" panose="020B0604030504040204"/>
                <a:ea typeface="Tahoma" panose="020B0604030504040204"/>
                <a:cs typeface="Tahoma" panose="020B0604030504040204"/>
                <a:sym typeface="Tahoma" panose="020B0604030504040204"/>
              </a:defRPr>
            </a:pPr>
            <a:r>
              <a:rPr sz="2800">
                <a:sym typeface="+mn-ea"/>
              </a:rPr>
              <a:t>It is easily identify the disease by using convolution neural network</a:t>
            </a:r>
            <a:r>
              <a:rPr sz="2800" smtClean="0">
                <a:sym typeface="+mn-ea"/>
              </a:rPr>
              <a:t>.</a:t>
            </a:r>
            <a:endParaRPr kumimoji="0" lang="en-US" sz="2800" b="0" i="0" u="none" strike="noStrike" cap="none" spc="0" normalizeH="0" baseline="0">
              <a:ln>
                <a:noFill/>
              </a:ln>
              <a:solidFill>
                <a:srgbClr val="000000"/>
              </a:solidFill>
              <a:effectLst/>
              <a:uFillTx/>
              <a:latin typeface="Calibri"/>
              <a:ea typeface="Calibri"/>
              <a:cs typeface="Calibri"/>
              <a:sym typeface="Calibri"/>
            </a:endParaRPr>
          </a:p>
        </p:txBody>
      </p:sp>
      <p:sp>
        <p:nvSpPr>
          <p:cNvPr id="3" name="object 21"/>
          <p:cNvSpPr txBox="1"/>
          <p:nvPr/>
        </p:nvSpPr>
        <p:spPr>
          <a:xfrm>
            <a:off x="4718685" y="4149725"/>
            <a:ext cx="11905615" cy="3437255"/>
          </a:xfrm>
          <a:prstGeom prst="rect">
            <a:avLst/>
          </a:prstGeom>
          <a:ln w="12700">
            <a:miter lim="400000"/>
          </a:ln>
        </p:spPr>
        <p:txBody>
          <a:bodyPr wrap="square" lIns="0" tIns="0" rIns="0" bIns="0">
            <a:spAutoFit/>
          </a:bodyPr>
          <a:p>
            <a:pPr indent="12700">
              <a:defRPr sz="3600" b="1" u="sng" spc="155">
                <a:solidFill>
                  <a:srgbClr val="002629"/>
                </a:solidFill>
                <a:uFill>
                  <a:solidFill>
                    <a:srgbClr val="FFB000"/>
                  </a:solidFill>
                </a:uFill>
                <a:latin typeface="Tahoma" panose="020B0604030504040204"/>
                <a:ea typeface="Tahoma" panose="020B0604030504040204"/>
                <a:cs typeface="Tahoma" panose="020B0604030504040204"/>
                <a:sym typeface="Tahoma" panose="020B0604030504040204"/>
              </a:defRPr>
            </a:pPr>
            <a:r>
              <a:rPr u="none" smtClean="0"/>
              <a:t>Disadva</a:t>
            </a:r>
            <a:r>
              <a:rPr u="none" smtClean="0">
                <a:uFillTx/>
              </a:rPr>
              <a:t>ntages</a:t>
            </a:r>
            <a:r>
              <a:rPr lang="en-US" u="none" smtClean="0">
                <a:uFillTx/>
              </a:rPr>
              <a:t>:</a:t>
            </a:r>
            <a:endParaRPr u="none" smtClean="0">
              <a:uFillTx/>
            </a:endParaRPr>
          </a:p>
          <a:p>
            <a:pPr marL="342900" marR="987425" indent="-342900">
              <a:lnSpc>
                <a:spcPct val="116000"/>
              </a:lnSpc>
              <a:spcBef>
                <a:spcPts val="3600"/>
              </a:spcBef>
              <a:buFont typeface="Arial" panose="020B0604020202090204" pitchFamily="34" charset="0"/>
              <a:buChar char="•"/>
              <a:defRPr sz="2000" b="1" spc="-75">
                <a:latin typeface="Tahoma" panose="020B0604030504040204"/>
                <a:ea typeface="Tahoma" panose="020B0604030504040204"/>
                <a:cs typeface="Tahoma" panose="020B0604030504040204"/>
                <a:sym typeface="Tahoma" panose="020B0604030504040204"/>
              </a:defRPr>
            </a:pPr>
            <a:r>
              <a:rPr sz="2800" spc="-9" smtClean="0"/>
              <a:t>High Computational load</a:t>
            </a:r>
            <a:r>
              <a:rPr lang="en-US" sz="2800" spc="-9" smtClean="0"/>
              <a:t>.</a:t>
            </a:r>
            <a:endParaRPr sz="2800" spc="-9" smtClean="0"/>
          </a:p>
          <a:p>
            <a:pPr marL="342900" marR="987425" indent="-342900">
              <a:lnSpc>
                <a:spcPct val="116000"/>
              </a:lnSpc>
              <a:spcBef>
                <a:spcPts val="3600"/>
              </a:spcBef>
              <a:buFont typeface="Arial" panose="020B0604020202090204" pitchFamily="34" charset="0"/>
              <a:buChar char="•"/>
              <a:defRPr sz="2000" b="1" spc="-75">
                <a:latin typeface="Tahoma" panose="020B0604030504040204"/>
                <a:ea typeface="Tahoma" panose="020B0604030504040204"/>
                <a:cs typeface="Tahoma" panose="020B0604030504040204"/>
                <a:sym typeface="Tahoma" panose="020B0604030504040204"/>
              </a:defRPr>
            </a:pPr>
            <a:r>
              <a:rPr sz="2800" spc="-9" smtClean="0"/>
              <a:t>Poor </a:t>
            </a:r>
            <a:r>
              <a:rPr sz="2800" spc="-9"/>
              <a:t>discriminatory power</a:t>
            </a:r>
            <a:r>
              <a:rPr lang="en-US" sz="2800" spc="-9"/>
              <a:t>.</a:t>
            </a:r>
            <a:endParaRPr sz="2800" spc="-9"/>
          </a:p>
          <a:p>
            <a:pPr marL="342900" marR="987425" indent="-342900">
              <a:lnSpc>
                <a:spcPct val="116000"/>
              </a:lnSpc>
              <a:spcBef>
                <a:spcPts val="3600"/>
              </a:spcBef>
              <a:buFont typeface="Arial" panose="020B0604020202090204" pitchFamily="34" charset="0"/>
              <a:buChar char="•"/>
              <a:defRPr sz="2000" b="1" spc="-75">
                <a:latin typeface="Tahoma" panose="020B0604030504040204"/>
                <a:ea typeface="Tahoma" panose="020B0604030504040204"/>
                <a:cs typeface="Tahoma" panose="020B0604030504040204"/>
                <a:sym typeface="Tahoma" panose="020B0604030504040204"/>
              </a:defRPr>
            </a:pPr>
            <a:r>
              <a:rPr sz="2800" spc="-9"/>
              <a:t>Less accuracy in classification</a:t>
            </a:r>
            <a:r>
              <a:rPr lang="en-US" sz="2800" spc="-9"/>
              <a:t>.</a:t>
            </a:r>
            <a:endParaRPr lang="en-US" sz="2800" spc="-9"/>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2" name="object 2"/>
          <p:cNvGrpSpPr/>
          <p:nvPr/>
        </p:nvGrpSpPr>
        <p:grpSpPr>
          <a:xfrm>
            <a:off x="0" y="-1"/>
            <a:ext cx="4718632" cy="10287001"/>
            <a:chOff x="0" y="0"/>
            <a:chExt cx="4718631" cy="10286999"/>
          </a:xfrm>
        </p:grpSpPr>
        <p:sp>
          <p:nvSpPr>
            <p:cNvPr id="333" name="object 3"/>
            <p:cNvSpPr/>
            <p:nvPr/>
          </p:nvSpPr>
          <p:spPr>
            <a:xfrm>
              <a:off x="0" y="-1"/>
              <a:ext cx="4067947" cy="715943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7529" y="0"/>
                  </a:lnTo>
                  <a:lnTo>
                    <a:pt x="21600" y="6497"/>
                  </a:lnTo>
                  <a:lnTo>
                    <a:pt x="0" y="21600"/>
                  </a:lnTo>
                  <a:lnTo>
                    <a:pt x="0" y="0"/>
                  </a:lnTo>
                  <a:close/>
                </a:path>
              </a:pathLst>
            </a:custGeom>
            <a:solidFill>
              <a:srgbClr val="002629"/>
            </a:solidFill>
            <a:ln w="12700" cap="flat">
              <a:noFill/>
              <a:miter lim="400000"/>
            </a:ln>
            <a:effectLst/>
          </p:spPr>
          <p:txBody>
            <a:bodyPr wrap="square" lIns="45719" tIns="45719" rIns="45719" bIns="45719" numCol="1" anchor="t">
              <a:noAutofit/>
            </a:bodyPr>
            <a:lstStyle/>
            <a:p/>
          </p:txBody>
        </p:sp>
        <p:sp>
          <p:nvSpPr>
            <p:cNvPr id="334" name="object 4"/>
            <p:cNvSpPr/>
            <p:nvPr/>
          </p:nvSpPr>
          <p:spPr>
            <a:xfrm>
              <a:off x="0" y="-1"/>
              <a:ext cx="3561343" cy="6586515"/>
            </a:xfrm>
            <a:custGeom>
              <a:avLst/>
              <a:gdLst/>
              <a:ahLst/>
              <a:cxnLst>
                <a:cxn ang="0">
                  <a:pos x="wd2" y="hd2"/>
                </a:cxn>
                <a:cxn ang="5400000">
                  <a:pos x="wd2" y="hd2"/>
                </a:cxn>
                <a:cxn ang="10800000">
                  <a:pos x="wd2" y="hd2"/>
                </a:cxn>
                <a:cxn ang="16200000">
                  <a:pos x="wd2" y="hd2"/>
                </a:cxn>
              </a:cxnLst>
              <a:rect l="0" t="0" r="r" b="b"/>
              <a:pathLst>
                <a:path w="21600" h="21600" extrusionOk="0">
                  <a:moveTo>
                    <a:pt x="5150" y="0"/>
                  </a:moveTo>
                  <a:lnTo>
                    <a:pt x="21600" y="7228"/>
                  </a:lnTo>
                  <a:lnTo>
                    <a:pt x="0" y="21600"/>
                  </a:lnTo>
                  <a:lnTo>
                    <a:pt x="0" y="20638"/>
                  </a:lnTo>
                  <a:lnTo>
                    <a:pt x="20006" y="7326"/>
                  </a:lnTo>
                  <a:lnTo>
                    <a:pt x="3333" y="0"/>
                  </a:lnTo>
                  <a:lnTo>
                    <a:pt x="5150" y="0"/>
                  </a:lnTo>
                  <a:close/>
                </a:path>
              </a:pathLst>
            </a:custGeom>
            <a:solidFill>
              <a:srgbClr val="FFFFFF"/>
            </a:solidFill>
            <a:ln w="12700" cap="flat">
              <a:noFill/>
              <a:miter lim="400000"/>
            </a:ln>
            <a:effectLst/>
          </p:spPr>
          <p:txBody>
            <a:bodyPr wrap="square" lIns="45719" tIns="45719" rIns="45719" bIns="45719" numCol="1" anchor="t">
              <a:noAutofit/>
            </a:bodyPr>
            <a:lstStyle/>
            <a:p/>
          </p:txBody>
        </p:sp>
        <p:sp>
          <p:nvSpPr>
            <p:cNvPr id="335" name="object 5"/>
            <p:cNvSpPr/>
            <p:nvPr/>
          </p:nvSpPr>
          <p:spPr>
            <a:xfrm>
              <a:off x="0" y="5161612"/>
              <a:ext cx="4718632" cy="5125387"/>
            </a:xfrm>
            <a:custGeom>
              <a:avLst/>
              <a:gdLst/>
              <a:ahLst/>
              <a:cxnLst>
                <a:cxn ang="0">
                  <a:pos x="wd2" y="hd2"/>
                </a:cxn>
                <a:cxn ang="5400000">
                  <a:pos x="wd2" y="hd2"/>
                </a:cxn>
                <a:cxn ang="10800000">
                  <a:pos x="wd2" y="hd2"/>
                </a:cxn>
                <a:cxn ang="16200000">
                  <a:pos x="wd2" y="hd2"/>
                </a:cxn>
              </a:cxnLst>
              <a:rect l="0" t="0" r="r" b="b"/>
              <a:pathLst>
                <a:path w="21600" h="21600" extrusionOk="0">
                  <a:moveTo>
                    <a:pt x="0" y="3502"/>
                  </a:moveTo>
                  <a:lnTo>
                    <a:pt x="3091" y="0"/>
                  </a:lnTo>
                  <a:lnTo>
                    <a:pt x="21600" y="13847"/>
                  </a:lnTo>
                  <a:lnTo>
                    <a:pt x="14757" y="21600"/>
                  </a:lnTo>
                  <a:lnTo>
                    <a:pt x="0" y="21600"/>
                  </a:lnTo>
                  <a:lnTo>
                    <a:pt x="0" y="3502"/>
                  </a:lnTo>
                  <a:close/>
                </a:path>
              </a:pathLst>
            </a:custGeom>
            <a:solidFill>
              <a:srgbClr val="002629"/>
            </a:solidFill>
            <a:ln w="12700" cap="flat">
              <a:noFill/>
              <a:miter lim="400000"/>
            </a:ln>
            <a:effectLst/>
          </p:spPr>
          <p:txBody>
            <a:bodyPr wrap="square" lIns="45719" tIns="45719" rIns="45719" bIns="45719" numCol="1" anchor="t">
              <a:noAutofit/>
            </a:bodyPr>
            <a:lstStyle/>
            <a:p/>
          </p:txBody>
        </p:sp>
        <p:grpSp>
          <p:nvGrpSpPr>
            <p:cNvPr id="338" name="object 6"/>
            <p:cNvGrpSpPr/>
            <p:nvPr/>
          </p:nvGrpSpPr>
          <p:grpSpPr>
            <a:xfrm>
              <a:off x="0" y="5556260"/>
              <a:ext cx="4321065" cy="4730739"/>
              <a:chOff x="0" y="0"/>
              <a:chExt cx="4321064" cy="4730737"/>
            </a:xfrm>
          </p:grpSpPr>
          <p:sp>
            <p:nvSpPr>
              <p:cNvPr id="336" name="Shape"/>
              <p:cNvSpPr/>
              <p:nvPr/>
            </p:nvSpPr>
            <p:spPr>
              <a:xfrm>
                <a:off x="620374" y="0"/>
                <a:ext cx="3700691" cy="4730738"/>
              </a:xfrm>
              <a:custGeom>
                <a:avLst/>
                <a:gdLst/>
                <a:ahLst/>
                <a:cxnLst>
                  <a:cxn ang="0">
                    <a:pos x="wd2" y="hd2"/>
                  </a:cxn>
                  <a:cxn ang="5400000">
                    <a:pos x="wd2" y="hd2"/>
                  </a:cxn>
                  <a:cxn ang="10800000">
                    <a:pos x="wd2" y="hd2"/>
                  </a:cxn>
                  <a:cxn ang="16200000">
                    <a:pos x="wd2" y="hd2"/>
                  </a:cxn>
                </a:cxnLst>
                <a:rect l="0" t="0" r="r" b="b"/>
                <a:pathLst>
                  <a:path w="21600" h="21600" extrusionOk="0">
                    <a:moveTo>
                      <a:pt x="545" y="0"/>
                    </a:moveTo>
                    <a:lnTo>
                      <a:pt x="21600" y="13384"/>
                    </a:lnTo>
                    <a:lnTo>
                      <a:pt x="13066" y="21600"/>
                    </a:lnTo>
                    <a:lnTo>
                      <a:pt x="11975" y="21600"/>
                    </a:lnTo>
                    <a:lnTo>
                      <a:pt x="20398" y="13492"/>
                    </a:lnTo>
                    <a:lnTo>
                      <a:pt x="0" y="525"/>
                    </a:lnTo>
                    <a:lnTo>
                      <a:pt x="545" y="0"/>
                    </a:lnTo>
                    <a:close/>
                  </a:path>
                </a:pathLst>
              </a:custGeom>
              <a:solidFill>
                <a:srgbClr val="FFB000"/>
              </a:solidFill>
              <a:ln w="12700" cap="flat">
                <a:noFill/>
                <a:miter lim="400000"/>
              </a:ln>
              <a:effectLst/>
            </p:spPr>
            <p:txBody>
              <a:bodyPr wrap="square" lIns="45719" tIns="45719" rIns="45719" bIns="45719" numCol="1" anchor="t">
                <a:noAutofit/>
              </a:bodyPr>
              <a:lstStyle/>
              <a:p/>
            </p:txBody>
          </p:sp>
          <p:sp>
            <p:nvSpPr>
              <p:cNvPr id="337" name="Shape"/>
              <p:cNvSpPr/>
              <p:nvPr/>
            </p:nvSpPr>
            <p:spPr>
              <a:xfrm>
                <a:off x="-1" y="114897"/>
                <a:ext cx="735273" cy="998187"/>
              </a:xfrm>
              <a:custGeom>
                <a:avLst/>
                <a:gdLst/>
                <a:ahLst/>
                <a:cxnLst>
                  <a:cxn ang="0">
                    <a:pos x="wd2" y="hd2"/>
                  </a:cxn>
                  <a:cxn ang="5400000">
                    <a:pos x="wd2" y="hd2"/>
                  </a:cxn>
                  <a:cxn ang="10800000">
                    <a:pos x="wd2" y="hd2"/>
                  </a:cxn>
                  <a:cxn ang="16200000">
                    <a:pos x="wd2" y="hd2"/>
                  </a:cxn>
                </a:cxnLst>
                <a:rect l="0" t="0" r="r" b="b"/>
                <a:pathLst>
                  <a:path w="21600" h="21600" extrusionOk="0">
                    <a:moveTo>
                      <a:pt x="18225" y="0"/>
                    </a:moveTo>
                    <a:lnTo>
                      <a:pt x="21600" y="2020"/>
                    </a:lnTo>
                    <a:lnTo>
                      <a:pt x="0" y="21600"/>
                    </a:lnTo>
                    <a:lnTo>
                      <a:pt x="0" y="16520"/>
                    </a:lnTo>
                    <a:lnTo>
                      <a:pt x="18225" y="0"/>
                    </a:lnTo>
                    <a:close/>
                  </a:path>
                </a:pathLst>
              </a:custGeom>
              <a:solidFill>
                <a:srgbClr val="FFB000"/>
              </a:solidFill>
              <a:ln w="12700" cap="flat">
                <a:noFill/>
                <a:miter lim="400000"/>
              </a:ln>
              <a:effectLst/>
            </p:spPr>
            <p:txBody>
              <a:bodyPr wrap="square" lIns="45719" tIns="45719" rIns="45719" bIns="45719" numCol="1" anchor="t">
                <a:noAutofit/>
              </a:bodyPr>
              <a:lstStyle/>
              <a:p/>
            </p:txBody>
          </p:sp>
        </p:grpSp>
        <p:sp>
          <p:nvSpPr>
            <p:cNvPr id="339" name="object 7"/>
            <p:cNvSpPr/>
            <p:nvPr/>
          </p:nvSpPr>
          <p:spPr>
            <a:xfrm>
              <a:off x="0" y="3321867"/>
              <a:ext cx="3703539" cy="696513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9333"/>
                  </a:lnTo>
                  <a:lnTo>
                    <a:pt x="2853" y="21600"/>
                  </a:lnTo>
                  <a:lnTo>
                    <a:pt x="0" y="21600"/>
                  </a:lnTo>
                  <a:lnTo>
                    <a:pt x="0" y="0"/>
                  </a:lnTo>
                  <a:close/>
                </a:path>
              </a:pathLst>
            </a:custGeom>
            <a:solidFill>
              <a:srgbClr val="000000">
                <a:alpha val="29798"/>
              </a:srgbClr>
            </a:solidFill>
            <a:ln w="12700" cap="flat">
              <a:noFill/>
              <a:miter lim="400000"/>
            </a:ln>
            <a:effectLst/>
          </p:spPr>
          <p:txBody>
            <a:bodyPr wrap="square" lIns="45719" tIns="45719" rIns="45719" bIns="45719" numCol="1" anchor="t">
              <a:noAutofit/>
            </a:bodyPr>
            <a:lstStyle/>
            <a:p/>
          </p:txBody>
        </p:sp>
        <p:sp>
          <p:nvSpPr>
            <p:cNvPr id="340" name="object 8"/>
            <p:cNvSpPr/>
            <p:nvPr/>
          </p:nvSpPr>
          <p:spPr>
            <a:xfrm>
              <a:off x="0" y="3421617"/>
              <a:ext cx="3594639" cy="686538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9190"/>
                  </a:lnTo>
                  <a:lnTo>
                    <a:pt x="2340" y="21600"/>
                  </a:lnTo>
                  <a:lnTo>
                    <a:pt x="0" y="21600"/>
                  </a:lnTo>
                  <a:lnTo>
                    <a:pt x="0" y="0"/>
                  </a:lnTo>
                  <a:close/>
                </a:path>
              </a:pathLst>
            </a:custGeom>
            <a:solidFill>
              <a:srgbClr val="FFB000"/>
            </a:solidFill>
            <a:ln w="12700" cap="flat">
              <a:noFill/>
              <a:miter lim="400000"/>
            </a:ln>
            <a:effectLst/>
          </p:spPr>
          <p:txBody>
            <a:bodyPr wrap="square" lIns="45719" tIns="45719" rIns="45719" bIns="45719" numCol="1" anchor="t">
              <a:noAutofit/>
            </a:bodyPr>
            <a:lstStyle/>
            <a:p/>
          </p:txBody>
        </p:sp>
        <p:sp>
          <p:nvSpPr>
            <p:cNvPr id="341" name="object 9"/>
            <p:cNvSpPr/>
            <p:nvPr/>
          </p:nvSpPr>
          <p:spPr>
            <a:xfrm>
              <a:off x="0" y="3819645"/>
              <a:ext cx="3160238" cy="6457026"/>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8591"/>
                  </a:lnTo>
                  <a:lnTo>
                    <a:pt x="0" y="21600"/>
                  </a:lnTo>
                  <a:lnTo>
                    <a:pt x="0" y="20762"/>
                  </a:lnTo>
                  <a:lnTo>
                    <a:pt x="20066" y="8676"/>
                  </a:lnTo>
                  <a:lnTo>
                    <a:pt x="0" y="696"/>
                  </a:lnTo>
                  <a:lnTo>
                    <a:pt x="0" y="0"/>
                  </a:lnTo>
                  <a:close/>
                </a:path>
              </a:pathLst>
            </a:custGeom>
            <a:solidFill>
              <a:srgbClr val="FFFFFF"/>
            </a:solidFill>
            <a:ln w="12700" cap="flat">
              <a:noFill/>
              <a:miter lim="400000"/>
            </a:ln>
            <a:effectLst/>
          </p:spPr>
          <p:txBody>
            <a:bodyPr wrap="square" lIns="45719" tIns="45719" rIns="45719" bIns="45719" numCol="1" anchor="t">
              <a:noAutofit/>
            </a:bodyPr>
            <a:lstStyle/>
            <a:p/>
          </p:txBody>
        </p:sp>
      </p:grpSp>
      <p:sp>
        <p:nvSpPr>
          <p:cNvPr id="343" name="object 10"/>
          <p:cNvSpPr/>
          <p:nvPr/>
        </p:nvSpPr>
        <p:spPr>
          <a:xfrm flipV="1">
            <a:off x="9387205" y="1694815"/>
            <a:ext cx="7222490" cy="635"/>
          </a:xfrm>
          <a:prstGeom prst="line">
            <a:avLst/>
          </a:prstGeom>
          <a:ln w="47624">
            <a:solidFill>
              <a:srgbClr val="002629"/>
            </a:solidFill>
          </a:ln>
        </p:spPr>
        <p:txBody>
          <a:bodyPr lIns="45719" rIns="45719"/>
          <a:lstStyle/>
          <a:p/>
        </p:txBody>
      </p:sp>
      <p:sp>
        <p:nvSpPr>
          <p:cNvPr id="344" name="object 11"/>
          <p:cNvSpPr txBox="1">
            <a:spLocks noGrp="1"/>
          </p:cNvSpPr>
          <p:nvPr>
            <p:ph type="title"/>
          </p:nvPr>
        </p:nvSpPr>
        <p:spPr>
          <a:xfrm>
            <a:off x="2248869" y="572134"/>
            <a:ext cx="14361761" cy="1122682"/>
          </a:xfrm>
          <a:prstGeom prst="rect">
            <a:avLst/>
          </a:prstGeom>
        </p:spPr>
        <p:txBody>
          <a:bodyPr/>
          <a:lstStyle/>
          <a:p>
            <a:pPr indent="6084570" algn="r">
              <a:spcBef>
                <a:spcPts val="100"/>
              </a:spcBef>
              <a:defRPr spc="-200"/>
            </a:pPr>
            <a:r>
              <a:t>P</a:t>
            </a:r>
            <a:r>
              <a:rPr spc="0"/>
              <a:t>r</a:t>
            </a:r>
            <a:r>
              <a:rPr spc="100"/>
              <a:t>o</a:t>
            </a:r>
            <a:r>
              <a:rPr spc="300"/>
              <a:t>p</a:t>
            </a:r>
            <a:r>
              <a:rPr spc="100"/>
              <a:t>o</a:t>
            </a:r>
            <a:r>
              <a:rPr spc="300"/>
              <a:t>s</a:t>
            </a:r>
            <a:r>
              <a:rPr spc="100"/>
              <a:t>e</a:t>
            </a:r>
            <a:r>
              <a:rPr spc="300"/>
              <a:t>d</a:t>
            </a:r>
            <a:r>
              <a:rPr spc="-800"/>
              <a:t> </a:t>
            </a:r>
            <a:r>
              <a:rPr spc="-100"/>
              <a:t>S</a:t>
            </a:r>
            <a:r>
              <a:rPr spc="500"/>
              <a:t>y</a:t>
            </a:r>
            <a:r>
              <a:rPr spc="300"/>
              <a:t>s</a:t>
            </a:r>
            <a:r>
              <a:rPr spc="0"/>
              <a:t>t</a:t>
            </a:r>
            <a:r>
              <a:rPr spc="100"/>
              <a:t>e</a:t>
            </a:r>
            <a:r>
              <a:rPr spc="800"/>
              <a:t>m</a:t>
            </a:r>
            <a:endParaRPr spc="800"/>
          </a:p>
        </p:txBody>
      </p:sp>
      <p:sp>
        <p:nvSpPr>
          <p:cNvPr id="354" name="object 21"/>
          <p:cNvSpPr txBox="1"/>
          <p:nvPr/>
        </p:nvSpPr>
        <p:spPr>
          <a:xfrm>
            <a:off x="4718511" y="2361347"/>
            <a:ext cx="13178791" cy="7345680"/>
          </a:xfrm>
          <a:prstGeom prst="rect">
            <a:avLst/>
          </a:prstGeom>
          <a:ln w="12700">
            <a:miter lim="400000"/>
          </a:ln>
        </p:spPr>
        <p:txBody>
          <a:bodyPr lIns="0" tIns="0" rIns="0" bIns="0">
            <a:spAutoFit/>
          </a:bodyPr>
          <a:lstStyle/>
          <a:p>
            <a:pPr marR="113665" indent="12700">
              <a:lnSpc>
                <a:spcPct val="116000"/>
              </a:lnSpc>
              <a:tabLst>
                <a:tab pos="9918700" algn="l"/>
                <a:tab pos="10147300" algn="l"/>
                <a:tab pos="10388600" algn="l"/>
                <a:tab pos="11620500" algn="l"/>
              </a:tabLst>
              <a:defRPr sz="2000" spc="-175">
                <a:latin typeface="Lucida Sans Unicode"/>
                <a:ea typeface="Lucida Sans Unicode"/>
                <a:cs typeface="Lucida Sans Unicode"/>
                <a:sym typeface="Lucida Sans Unicode"/>
              </a:defRPr>
            </a:pPr>
            <a:r>
              <a:rPr sz="2400" b="1" spc="35"/>
              <a:t>Feature </a:t>
            </a:r>
            <a:r>
              <a:rPr lang="en-US" sz="2400" b="1" spc="35"/>
              <a:t>E</a:t>
            </a:r>
            <a:r>
              <a:rPr sz="2400" b="1" spc="35"/>
              <a:t>xtraction </a:t>
            </a:r>
            <a:r>
              <a:rPr lang="en-US" sz="2400" b="1" spc="35"/>
              <a:t>O</a:t>
            </a:r>
            <a:r>
              <a:rPr sz="2400" b="1" spc="35"/>
              <a:t>f </a:t>
            </a:r>
            <a:r>
              <a:rPr lang="en-US" sz="2400" b="1" spc="35"/>
              <a:t>GLCM</a:t>
            </a:r>
            <a:r>
              <a:rPr lang="en-US" sz="2400" spc="35" dirty="0" smtClean="0"/>
              <a:t>:</a:t>
            </a:r>
            <a:endParaRPr lang="en-US" sz="2400" spc="35" dirty="0" smtClean="0"/>
          </a:p>
          <a:p>
            <a:pPr marR="113665" indent="12700">
              <a:lnSpc>
                <a:spcPct val="116000"/>
              </a:lnSpc>
              <a:tabLst>
                <a:tab pos="9918700" algn="l"/>
                <a:tab pos="10147300" algn="l"/>
                <a:tab pos="10388600" algn="l"/>
                <a:tab pos="11620500" algn="l"/>
              </a:tabLst>
              <a:defRPr sz="2000" spc="-175">
                <a:latin typeface="Lucida Sans Unicode"/>
                <a:ea typeface="Lucida Sans Unicode"/>
                <a:cs typeface="Lucida Sans Unicode"/>
                <a:sym typeface="Lucida Sans Unicode"/>
              </a:defRPr>
            </a:pPr>
            <a:r>
              <a:rPr lang="en-US" spc="35" dirty="0" smtClean="0"/>
              <a:t>              </a:t>
            </a:r>
            <a:r>
              <a:rPr lang="en-US" sz="2000" spc="35" dirty="0" smtClean="0"/>
              <a:t>we  use the </a:t>
            </a:r>
            <a:r>
              <a:rPr lang="en-US" sz="2000" spc="35" dirty="0" err="1" smtClean="0"/>
              <a:t>graycomatrix</a:t>
            </a:r>
            <a:r>
              <a:rPr lang="en-US" sz="2000" spc="35" dirty="0" smtClean="0"/>
              <a:t> function. here the </a:t>
            </a:r>
            <a:r>
              <a:rPr lang="en-US" sz="2000" spc="35" dirty="0" err="1" smtClean="0"/>
              <a:t>graycomatrix</a:t>
            </a:r>
            <a:r>
              <a:rPr lang="en-US" sz="2000" spc="35" dirty="0" smtClean="0"/>
              <a:t> function creates a gray-level co-occurrence matrix (GLCM) by calculating how often a pixel with the intensity (gray-level) value </a:t>
            </a:r>
            <a:r>
              <a:rPr lang="en-US" sz="2000" spc="35" dirty="0" err="1" smtClean="0"/>
              <a:t>i</a:t>
            </a:r>
            <a:r>
              <a:rPr lang="en-US" sz="2000" spc="35" dirty="0" smtClean="0"/>
              <a:t> occurs in a specific spatial relationship to a pixel with the value j. By default, the spatial relationship is defined as the pixel of interest and the pixel to its immediate right (horizontally adjacent), which can specify other spatial relationships between the two pixels.</a:t>
            </a:r>
            <a:endParaRPr lang="en-US" sz="2000" spc="35" dirty="0" smtClean="0"/>
          </a:p>
          <a:p>
            <a:pPr marR="113665" indent="12700">
              <a:lnSpc>
                <a:spcPct val="116000"/>
              </a:lnSpc>
              <a:tabLst>
                <a:tab pos="9918700" algn="l"/>
                <a:tab pos="10147300" algn="l"/>
                <a:tab pos="10388600" algn="l"/>
                <a:tab pos="11620500" algn="l"/>
              </a:tabLst>
              <a:defRPr sz="2000" spc="-175">
                <a:latin typeface="Lucida Sans Unicode"/>
                <a:ea typeface="Lucida Sans Unicode"/>
                <a:cs typeface="Lucida Sans Unicode"/>
                <a:sym typeface="Lucida Sans Unicode"/>
              </a:defRPr>
            </a:pPr>
            <a:endParaRPr lang="en-US" sz="2000" spc="35" dirty="0" smtClean="0"/>
          </a:p>
          <a:p>
            <a:pPr marR="113665" indent="12700">
              <a:lnSpc>
                <a:spcPct val="116000"/>
              </a:lnSpc>
              <a:tabLst>
                <a:tab pos="9918700" algn="l"/>
                <a:tab pos="10147300" algn="l"/>
                <a:tab pos="10388600" algn="l"/>
                <a:tab pos="11620500" algn="l"/>
              </a:tabLst>
              <a:defRPr sz="2000" spc="-175">
                <a:latin typeface="Lucida Sans Unicode"/>
                <a:ea typeface="Lucida Sans Unicode"/>
                <a:cs typeface="Lucida Sans Unicode"/>
                <a:sym typeface="Lucida Sans Unicode"/>
              </a:defRPr>
            </a:pPr>
            <a:r>
              <a:rPr lang="en-US" sz="2400" b="1" spc="35" smtClean="0">
                <a:sym typeface="+mn-ea"/>
              </a:rPr>
              <a:t>Support Vector Machine</a:t>
            </a:r>
            <a:r>
              <a:rPr lang="en-US" sz="2400" spc="35" dirty="0" smtClean="0"/>
              <a:t>:</a:t>
            </a:r>
            <a:endParaRPr lang="en-US" sz="2000" spc="35" dirty="0" smtClean="0"/>
          </a:p>
          <a:p>
            <a:pPr marR="113665" indent="12700">
              <a:lnSpc>
                <a:spcPct val="116000"/>
              </a:lnSpc>
              <a:tabLst>
                <a:tab pos="9918700" algn="l"/>
                <a:tab pos="10147300" algn="l"/>
                <a:tab pos="10388600" algn="l"/>
                <a:tab pos="11620500" algn="l"/>
              </a:tabLst>
              <a:defRPr sz="2000" spc="-175">
                <a:latin typeface="Lucida Sans Unicode"/>
                <a:ea typeface="Lucida Sans Unicode"/>
                <a:cs typeface="Lucida Sans Unicode"/>
                <a:sym typeface="Lucida Sans Unicode"/>
              </a:defRPr>
            </a:pPr>
            <a:r>
              <a:rPr lang="en-US" spc="35" dirty="0" smtClean="0"/>
              <a:t>             </a:t>
            </a:r>
            <a:r>
              <a:rPr lang="en-US" spc="35" smtClean="0"/>
              <a:t>Support Vector Machine or SVM is one of the most popular Supervised Learning algorithms, which is used for Classification as well as Regression problems. However, primarily, it is used for Classification problems in Machine Learning.</a:t>
            </a:r>
            <a:endParaRPr lang="en-US" spc="35" smtClean="0"/>
          </a:p>
          <a:p>
            <a:pPr marR="113665" indent="12700">
              <a:lnSpc>
                <a:spcPct val="116000"/>
              </a:lnSpc>
              <a:tabLst>
                <a:tab pos="9918700" algn="l"/>
                <a:tab pos="10147300" algn="l"/>
                <a:tab pos="10388600" algn="l"/>
                <a:tab pos="11620500" algn="l"/>
              </a:tabLst>
              <a:defRPr sz="2000" spc="-175">
                <a:latin typeface="Lucida Sans Unicode"/>
                <a:ea typeface="Lucida Sans Unicode"/>
                <a:cs typeface="Lucida Sans Unicode"/>
                <a:sym typeface="Lucida Sans Unicode"/>
              </a:defRPr>
            </a:pPr>
            <a:endParaRPr lang="en-US" spc="35" smtClean="0"/>
          </a:p>
          <a:p>
            <a:pPr marR="113665" indent="12700">
              <a:lnSpc>
                <a:spcPct val="116000"/>
              </a:lnSpc>
              <a:tabLst>
                <a:tab pos="9918700" algn="l"/>
                <a:tab pos="10147300" algn="l"/>
                <a:tab pos="10388600" algn="l"/>
                <a:tab pos="11620500" algn="l"/>
              </a:tabLst>
              <a:defRPr sz="2000" spc="-175">
                <a:latin typeface="Lucida Sans Unicode"/>
                <a:ea typeface="Lucida Sans Unicode"/>
                <a:cs typeface="Lucida Sans Unicode"/>
                <a:sym typeface="Lucida Sans Unicode"/>
              </a:defRPr>
            </a:pPr>
            <a:r>
              <a:rPr lang="en-US" spc="35" smtClean="0"/>
              <a:t>The goal of the SVM algorithm is to create the best line or decision boundary that can segregate n-dimensional space into classes so that we can easily put the new data point in the correct category in the future. This best decision boundary is called a hyperplane.</a:t>
            </a:r>
            <a:endParaRPr lang="en-US" spc="35" smtClean="0"/>
          </a:p>
          <a:p>
            <a:pPr marR="113665" indent="12700">
              <a:lnSpc>
                <a:spcPct val="116000"/>
              </a:lnSpc>
              <a:tabLst>
                <a:tab pos="9918700" algn="l"/>
                <a:tab pos="10147300" algn="l"/>
                <a:tab pos="10388600" algn="l"/>
                <a:tab pos="11620500" algn="l"/>
              </a:tabLst>
              <a:defRPr sz="2000" spc="-175">
                <a:latin typeface="Lucida Sans Unicode"/>
                <a:ea typeface="Lucida Sans Unicode"/>
                <a:cs typeface="Lucida Sans Unicode"/>
                <a:sym typeface="Lucida Sans Unicode"/>
              </a:defRPr>
            </a:pPr>
            <a:endParaRPr spc="35"/>
          </a:p>
          <a:p>
            <a:pPr marR="113665" indent="12700">
              <a:lnSpc>
                <a:spcPct val="116000"/>
              </a:lnSpc>
              <a:tabLst>
                <a:tab pos="9918700" algn="l"/>
                <a:tab pos="10147300" algn="l"/>
                <a:tab pos="10388600" algn="l"/>
                <a:tab pos="11620500" algn="l"/>
              </a:tabLst>
              <a:defRPr sz="2000" spc="-175">
                <a:latin typeface="Lucida Sans Unicode"/>
                <a:ea typeface="Lucida Sans Unicode"/>
                <a:cs typeface="Lucida Sans Unicode"/>
                <a:sym typeface="Lucida Sans Unicode"/>
              </a:defRPr>
            </a:pPr>
            <a:r>
              <a:rPr sz="2400" b="1" spc="35"/>
              <a:t>Threshold </a:t>
            </a:r>
            <a:r>
              <a:rPr sz="2400" b="1" spc="35" smtClean="0"/>
              <a:t>segmentation</a:t>
            </a:r>
            <a:r>
              <a:rPr lang="en-US" sz="2400" b="1" spc="35" dirty="0" smtClean="0"/>
              <a:t>:</a:t>
            </a:r>
            <a:endParaRPr lang="en-US" sz="2400" b="1" spc="35" dirty="0" smtClean="0"/>
          </a:p>
          <a:p>
            <a:pPr marR="113665" indent="12700">
              <a:lnSpc>
                <a:spcPct val="116000"/>
              </a:lnSpc>
              <a:tabLst>
                <a:tab pos="9918700" algn="l"/>
                <a:tab pos="10147300" algn="l"/>
                <a:tab pos="10388600" algn="l"/>
                <a:tab pos="11620500" algn="l"/>
              </a:tabLst>
              <a:defRPr sz="2000" spc="-175">
                <a:latin typeface="Lucida Sans Unicode"/>
                <a:ea typeface="Lucida Sans Unicode"/>
                <a:cs typeface="Lucida Sans Unicode"/>
                <a:sym typeface="Lucida Sans Unicode"/>
              </a:defRPr>
            </a:pPr>
            <a:r>
              <a:rPr lang="en-US" spc="35" dirty="0" err="1" smtClean="0"/>
              <a:t>Thresholding</a:t>
            </a:r>
            <a:r>
              <a:rPr lang="en-US" spc="35" dirty="0" smtClean="0"/>
              <a:t> is a type of image segmentation, where we change the pixels of an image to make the image easier to analyze. In </a:t>
            </a:r>
            <a:r>
              <a:rPr lang="en-US" spc="35" dirty="0" err="1" smtClean="0"/>
              <a:t>thresholding</a:t>
            </a:r>
            <a:r>
              <a:rPr lang="en-US" spc="35" dirty="0" smtClean="0"/>
              <a:t>, we convert an image from </a:t>
            </a:r>
            <a:r>
              <a:rPr lang="en-US" spc="35" dirty="0" err="1" smtClean="0"/>
              <a:t>colour</a:t>
            </a:r>
            <a:r>
              <a:rPr lang="en-US" spc="35" dirty="0" smtClean="0"/>
              <a:t> or grayscale into a binary image, i.e., one that is simply black and white.</a:t>
            </a:r>
            <a:endParaRPr spc="35"/>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6" name="object 2"/>
          <p:cNvSpPr/>
          <p:nvPr/>
        </p:nvSpPr>
        <p:spPr>
          <a:xfrm>
            <a:off x="15922209" y="5"/>
            <a:ext cx="2365792" cy="4184289"/>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13009"/>
                </a:lnTo>
                <a:lnTo>
                  <a:pt x="16186" y="0"/>
                </a:lnTo>
                <a:lnTo>
                  <a:pt x="21600" y="0"/>
                </a:lnTo>
                <a:lnTo>
                  <a:pt x="21600" y="21600"/>
                </a:lnTo>
                <a:close/>
              </a:path>
            </a:pathLst>
          </a:custGeom>
          <a:solidFill>
            <a:srgbClr val="002629"/>
          </a:solidFill>
          <a:ln w="12700">
            <a:miter lim="400000"/>
          </a:ln>
        </p:spPr>
        <p:txBody>
          <a:bodyPr lIns="45719" rIns="45719"/>
          <a:lstStyle/>
          <a:p/>
        </p:txBody>
      </p:sp>
      <p:sp>
        <p:nvSpPr>
          <p:cNvPr id="357" name="object 3"/>
          <p:cNvSpPr/>
          <p:nvPr/>
        </p:nvSpPr>
        <p:spPr>
          <a:xfrm>
            <a:off x="16119760" y="8807201"/>
            <a:ext cx="2168240" cy="1479800"/>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1008" y="21600"/>
                </a:lnTo>
                <a:lnTo>
                  <a:pt x="0" y="19160"/>
                </a:lnTo>
                <a:lnTo>
                  <a:pt x="21600" y="0"/>
                </a:lnTo>
                <a:lnTo>
                  <a:pt x="21600" y="21600"/>
                </a:lnTo>
                <a:close/>
              </a:path>
            </a:pathLst>
          </a:custGeom>
          <a:solidFill>
            <a:srgbClr val="002629"/>
          </a:solidFill>
          <a:ln w="12700">
            <a:miter lim="400000"/>
          </a:ln>
        </p:spPr>
        <p:txBody>
          <a:bodyPr lIns="45719" rIns="45719"/>
          <a:lstStyle/>
          <a:p/>
        </p:txBody>
      </p:sp>
      <p:sp>
        <p:nvSpPr>
          <p:cNvPr id="358" name="object 4"/>
          <p:cNvSpPr/>
          <p:nvPr/>
        </p:nvSpPr>
        <p:spPr>
          <a:xfrm>
            <a:off x="16209463" y="5"/>
            <a:ext cx="2078537" cy="3929366"/>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13562"/>
                </a:lnTo>
                <a:lnTo>
                  <a:pt x="18036" y="0"/>
                </a:lnTo>
                <a:lnTo>
                  <a:pt x="19365" y="0"/>
                </a:lnTo>
                <a:lnTo>
                  <a:pt x="1527" y="13413"/>
                </a:lnTo>
                <a:lnTo>
                  <a:pt x="21600" y="20882"/>
                </a:lnTo>
                <a:lnTo>
                  <a:pt x="21600" y="21600"/>
                </a:lnTo>
                <a:close/>
              </a:path>
            </a:pathLst>
          </a:custGeom>
          <a:solidFill>
            <a:srgbClr val="FFFFFF"/>
          </a:solidFill>
          <a:ln w="12700">
            <a:miter lim="400000"/>
          </a:ln>
        </p:spPr>
        <p:txBody>
          <a:bodyPr lIns="45719" rIns="45719"/>
          <a:lstStyle/>
          <a:p/>
        </p:txBody>
      </p:sp>
      <p:sp>
        <p:nvSpPr>
          <p:cNvPr id="359" name="object 5"/>
          <p:cNvSpPr/>
          <p:nvPr/>
        </p:nvSpPr>
        <p:spPr>
          <a:xfrm>
            <a:off x="16332581" y="8988320"/>
            <a:ext cx="1955416" cy="1298681"/>
          </a:xfrm>
          <a:custGeom>
            <a:avLst/>
            <a:gdLst/>
            <a:ahLst/>
            <a:cxnLst>
              <a:cxn ang="0">
                <a:pos x="wd2" y="hd2"/>
              </a:cxn>
              <a:cxn ang="5400000">
                <a:pos x="wd2" y="hd2"/>
              </a:cxn>
              <a:cxn ang="10800000">
                <a:pos x="wd2" y="hd2"/>
              </a:cxn>
              <a:cxn ang="16200000">
                <a:pos x="wd2" y="hd2"/>
              </a:cxn>
            </a:cxnLst>
            <a:rect l="0" t="0" r="r" b="b"/>
            <a:pathLst>
              <a:path w="21600" h="21600" extrusionOk="0">
                <a:moveTo>
                  <a:pt x="768" y="21600"/>
                </a:moveTo>
                <a:lnTo>
                  <a:pt x="0" y="19689"/>
                </a:lnTo>
                <a:lnTo>
                  <a:pt x="21600" y="0"/>
                </a:lnTo>
                <a:lnTo>
                  <a:pt x="21600" y="1542"/>
                </a:lnTo>
                <a:lnTo>
                  <a:pt x="1219" y="20120"/>
                </a:lnTo>
                <a:lnTo>
                  <a:pt x="1814" y="21600"/>
                </a:lnTo>
                <a:lnTo>
                  <a:pt x="768" y="21600"/>
                </a:lnTo>
                <a:close/>
              </a:path>
            </a:pathLst>
          </a:custGeom>
          <a:solidFill>
            <a:srgbClr val="FFFFFF"/>
          </a:solidFill>
          <a:ln w="12700">
            <a:miter lim="400000"/>
          </a:ln>
        </p:spPr>
        <p:txBody>
          <a:bodyPr lIns="45719" rIns="45719"/>
          <a:lstStyle/>
          <a:p/>
        </p:txBody>
      </p:sp>
      <p:grpSp>
        <p:nvGrpSpPr>
          <p:cNvPr id="363" name="object 6"/>
          <p:cNvGrpSpPr/>
          <p:nvPr/>
        </p:nvGrpSpPr>
        <p:grpSpPr>
          <a:xfrm>
            <a:off x="15964098" y="5"/>
            <a:ext cx="2323899" cy="1781749"/>
            <a:chOff x="0" y="0"/>
            <a:chExt cx="2323898" cy="1781748"/>
          </a:xfrm>
        </p:grpSpPr>
        <p:sp>
          <p:nvSpPr>
            <p:cNvPr id="360" name="object 7"/>
            <p:cNvSpPr/>
            <p:nvPr/>
          </p:nvSpPr>
          <p:spPr>
            <a:xfrm>
              <a:off x="776718" y="0"/>
              <a:ext cx="1468430" cy="691026"/>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14449" y="21600"/>
                  </a:lnTo>
                  <a:lnTo>
                    <a:pt x="0" y="0"/>
                  </a:lnTo>
                  <a:lnTo>
                    <a:pt x="21600" y="0"/>
                  </a:lnTo>
                  <a:close/>
                </a:path>
              </a:pathLst>
            </a:custGeom>
            <a:solidFill>
              <a:srgbClr val="002629"/>
            </a:solidFill>
            <a:ln w="12700" cap="flat">
              <a:noFill/>
              <a:miter lim="400000"/>
            </a:ln>
            <a:effectLst/>
          </p:spPr>
          <p:txBody>
            <a:bodyPr wrap="square" lIns="45719" tIns="45719" rIns="45719" bIns="45719" numCol="1" anchor="t">
              <a:noAutofit/>
            </a:bodyPr>
            <a:lstStyle/>
            <a:p/>
          </p:txBody>
        </p:sp>
        <p:sp>
          <p:nvSpPr>
            <p:cNvPr id="361" name="object 8"/>
            <p:cNvSpPr/>
            <p:nvPr/>
          </p:nvSpPr>
          <p:spPr>
            <a:xfrm>
              <a:off x="1056981" y="1"/>
              <a:ext cx="988136" cy="465006"/>
            </a:xfrm>
            <a:custGeom>
              <a:avLst/>
              <a:gdLst/>
              <a:ahLst/>
              <a:cxnLst>
                <a:cxn ang="0">
                  <a:pos x="wd2" y="hd2"/>
                </a:cxn>
                <a:cxn ang="5400000">
                  <a:pos x="wd2" y="hd2"/>
                </a:cxn>
                <a:cxn ang="10800000">
                  <a:pos x="wd2" y="hd2"/>
                </a:cxn>
                <a:cxn ang="16200000">
                  <a:pos x="wd2" y="hd2"/>
                </a:cxn>
              </a:cxnLst>
              <a:rect l="0" t="0" r="r" b="b"/>
              <a:pathLst>
                <a:path w="21600" h="21600" extrusionOk="0">
                  <a:moveTo>
                    <a:pt x="14449" y="21600"/>
                  </a:moveTo>
                  <a:lnTo>
                    <a:pt x="0" y="0"/>
                  </a:lnTo>
                  <a:lnTo>
                    <a:pt x="3181" y="0"/>
                  </a:lnTo>
                  <a:lnTo>
                    <a:pt x="14006" y="16181"/>
                  </a:lnTo>
                  <a:lnTo>
                    <a:pt x="19362" y="0"/>
                  </a:lnTo>
                  <a:lnTo>
                    <a:pt x="21600" y="0"/>
                  </a:lnTo>
                  <a:lnTo>
                    <a:pt x="14449" y="21600"/>
                  </a:lnTo>
                  <a:close/>
                </a:path>
              </a:pathLst>
            </a:custGeom>
            <a:solidFill>
              <a:srgbClr val="FFB000"/>
            </a:solidFill>
            <a:ln w="12700" cap="flat">
              <a:noFill/>
              <a:miter lim="400000"/>
            </a:ln>
            <a:effectLst/>
          </p:spPr>
          <p:txBody>
            <a:bodyPr wrap="square" lIns="45719" tIns="45719" rIns="45719" bIns="45719" numCol="1" anchor="t">
              <a:noAutofit/>
            </a:bodyPr>
            <a:lstStyle/>
            <a:p/>
          </p:txBody>
        </p:sp>
        <p:sp>
          <p:nvSpPr>
            <p:cNvPr id="362" name="object 9"/>
            <p:cNvSpPr/>
            <p:nvPr/>
          </p:nvSpPr>
          <p:spPr>
            <a:xfrm>
              <a:off x="0" y="0"/>
              <a:ext cx="2323899" cy="1781749"/>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1782"/>
                  </a:lnTo>
                  <a:lnTo>
                    <a:pt x="961" y="0"/>
                  </a:lnTo>
                  <a:lnTo>
                    <a:pt x="21600" y="0"/>
                  </a:lnTo>
                  <a:lnTo>
                    <a:pt x="21600" y="21600"/>
                  </a:lnTo>
                  <a:close/>
                </a:path>
              </a:pathLst>
            </a:custGeom>
            <a:solidFill>
              <a:srgbClr val="000000">
                <a:alpha val="29798"/>
              </a:srgbClr>
            </a:solidFill>
            <a:ln w="12700" cap="flat">
              <a:noFill/>
              <a:miter lim="400000"/>
            </a:ln>
            <a:effectLst/>
          </p:spPr>
          <p:txBody>
            <a:bodyPr wrap="square" lIns="45719" tIns="45719" rIns="45719" bIns="45719" numCol="1" anchor="t">
              <a:noAutofit/>
            </a:bodyPr>
            <a:lstStyle/>
            <a:p/>
          </p:txBody>
        </p:sp>
      </p:grpSp>
      <p:sp>
        <p:nvSpPr>
          <p:cNvPr id="364" name="object 10"/>
          <p:cNvSpPr/>
          <p:nvPr/>
        </p:nvSpPr>
        <p:spPr>
          <a:xfrm>
            <a:off x="16871092" y="7628231"/>
            <a:ext cx="1416907" cy="2658770"/>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16621" y="21600"/>
                </a:lnTo>
                <a:lnTo>
                  <a:pt x="0" y="6969"/>
                </a:lnTo>
                <a:lnTo>
                  <a:pt x="21600" y="0"/>
                </a:lnTo>
                <a:lnTo>
                  <a:pt x="21600" y="21600"/>
                </a:lnTo>
                <a:close/>
              </a:path>
            </a:pathLst>
          </a:custGeom>
          <a:solidFill>
            <a:srgbClr val="000000">
              <a:alpha val="29798"/>
            </a:srgbClr>
          </a:solidFill>
          <a:ln w="12700">
            <a:miter lim="400000"/>
          </a:ln>
        </p:spPr>
        <p:txBody>
          <a:bodyPr lIns="45719" rIns="45719"/>
          <a:lstStyle/>
          <a:p/>
        </p:txBody>
      </p:sp>
      <p:sp>
        <p:nvSpPr>
          <p:cNvPr id="365" name="object 11"/>
          <p:cNvSpPr/>
          <p:nvPr/>
        </p:nvSpPr>
        <p:spPr>
          <a:xfrm>
            <a:off x="16025141" y="4"/>
            <a:ext cx="2262859" cy="1728190"/>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1704"/>
                </a:lnTo>
                <a:lnTo>
                  <a:pt x="916" y="0"/>
                </a:lnTo>
                <a:lnTo>
                  <a:pt x="21600" y="0"/>
                </a:lnTo>
                <a:lnTo>
                  <a:pt x="21600" y="21600"/>
                </a:lnTo>
                <a:close/>
              </a:path>
            </a:pathLst>
          </a:custGeom>
          <a:solidFill>
            <a:srgbClr val="FFB000"/>
          </a:solidFill>
          <a:ln w="12700">
            <a:miter lim="400000"/>
          </a:ln>
        </p:spPr>
        <p:txBody>
          <a:bodyPr lIns="45719" rIns="45719"/>
          <a:lstStyle/>
          <a:p/>
        </p:txBody>
      </p:sp>
      <p:sp>
        <p:nvSpPr>
          <p:cNvPr id="366" name="object 12"/>
          <p:cNvSpPr/>
          <p:nvPr/>
        </p:nvSpPr>
        <p:spPr>
          <a:xfrm>
            <a:off x="16916679" y="7667038"/>
            <a:ext cx="1371321" cy="2619963"/>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17067" y="21600"/>
                </a:lnTo>
                <a:lnTo>
                  <a:pt x="0" y="6844"/>
                </a:lnTo>
                <a:lnTo>
                  <a:pt x="21600" y="0"/>
                </a:lnTo>
                <a:lnTo>
                  <a:pt x="21600" y="21600"/>
                </a:lnTo>
                <a:close/>
              </a:path>
            </a:pathLst>
          </a:custGeom>
          <a:solidFill>
            <a:srgbClr val="FFB000"/>
          </a:solidFill>
          <a:ln w="12700">
            <a:miter lim="400000"/>
          </a:ln>
        </p:spPr>
        <p:txBody>
          <a:bodyPr lIns="45719" rIns="45719"/>
          <a:lstStyle/>
          <a:p/>
        </p:txBody>
      </p:sp>
      <p:sp>
        <p:nvSpPr>
          <p:cNvPr id="367" name="object 13"/>
          <p:cNvSpPr/>
          <p:nvPr/>
        </p:nvSpPr>
        <p:spPr>
          <a:xfrm>
            <a:off x="16269103" y="4"/>
            <a:ext cx="2018898" cy="1513466"/>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1331"/>
                </a:lnTo>
                <a:lnTo>
                  <a:pt x="702" y="0"/>
                </a:lnTo>
                <a:lnTo>
                  <a:pt x="1871" y="0"/>
                </a:lnTo>
                <a:lnTo>
                  <a:pt x="1345" y="999"/>
                </a:lnTo>
                <a:lnTo>
                  <a:pt x="21600" y="20007"/>
                </a:lnTo>
                <a:lnTo>
                  <a:pt x="21600" y="21600"/>
                </a:lnTo>
                <a:close/>
              </a:path>
            </a:pathLst>
          </a:custGeom>
          <a:solidFill>
            <a:srgbClr val="FFFFFF"/>
          </a:solidFill>
          <a:ln w="12700">
            <a:miter lim="400000"/>
          </a:ln>
        </p:spPr>
        <p:txBody>
          <a:bodyPr lIns="45719" rIns="45719"/>
          <a:lstStyle/>
          <a:p/>
        </p:txBody>
      </p:sp>
      <p:grpSp>
        <p:nvGrpSpPr>
          <p:cNvPr id="370" name="object 14"/>
          <p:cNvGrpSpPr/>
          <p:nvPr/>
        </p:nvGrpSpPr>
        <p:grpSpPr>
          <a:xfrm>
            <a:off x="17099379" y="7821796"/>
            <a:ext cx="1188859" cy="2467855"/>
            <a:chOff x="0" y="0"/>
            <a:chExt cx="1188857" cy="2467854"/>
          </a:xfrm>
        </p:grpSpPr>
        <p:sp>
          <p:nvSpPr>
            <p:cNvPr id="368" name="Shape"/>
            <p:cNvSpPr/>
            <p:nvPr/>
          </p:nvSpPr>
          <p:spPr>
            <a:xfrm>
              <a:off x="0" y="0"/>
              <a:ext cx="1188620" cy="2465204"/>
            </a:xfrm>
            <a:custGeom>
              <a:avLst/>
              <a:gdLst/>
              <a:ahLst/>
              <a:cxnLst>
                <a:cxn ang="0">
                  <a:pos x="wd2" y="hd2"/>
                </a:cxn>
                <a:cxn ang="5400000">
                  <a:pos x="wd2" y="hd2"/>
                </a:cxn>
                <a:cxn ang="10800000">
                  <a:pos x="wd2" y="hd2"/>
                </a:cxn>
                <a:cxn ang="16200000">
                  <a:pos x="wd2" y="hd2"/>
                </a:cxn>
              </a:cxnLst>
              <a:rect l="0" t="0" r="r" b="b"/>
              <a:pathLst>
                <a:path w="21600" h="21600" extrusionOk="0">
                  <a:moveTo>
                    <a:pt x="19204" y="21600"/>
                  </a:moveTo>
                  <a:lnTo>
                    <a:pt x="0" y="6305"/>
                  </a:lnTo>
                  <a:lnTo>
                    <a:pt x="21600" y="0"/>
                  </a:lnTo>
                  <a:lnTo>
                    <a:pt x="21600" y="694"/>
                  </a:lnTo>
                  <a:lnTo>
                    <a:pt x="1713" y="6499"/>
                  </a:lnTo>
                  <a:lnTo>
                    <a:pt x="20674" y="21600"/>
                  </a:lnTo>
                  <a:lnTo>
                    <a:pt x="19204" y="21600"/>
                  </a:lnTo>
                  <a:close/>
                </a:path>
              </a:pathLst>
            </a:custGeom>
            <a:solidFill>
              <a:srgbClr val="FFFFFF"/>
            </a:solidFill>
            <a:ln w="12700" cap="flat">
              <a:noFill/>
              <a:miter lim="400000"/>
            </a:ln>
            <a:effectLst/>
          </p:spPr>
          <p:txBody>
            <a:bodyPr wrap="square" lIns="45719" tIns="45719" rIns="45719" bIns="45719" numCol="1" anchor="t">
              <a:noAutofit/>
            </a:bodyPr>
            <a:lstStyle/>
            <a:p/>
          </p:txBody>
        </p:sp>
        <p:sp>
          <p:nvSpPr>
            <p:cNvPr id="369" name="Triangle"/>
            <p:cNvSpPr/>
            <p:nvPr/>
          </p:nvSpPr>
          <p:spPr>
            <a:xfrm>
              <a:off x="1176157" y="2455154"/>
              <a:ext cx="12701" cy="1270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0"/>
                  </a:lnTo>
                  <a:lnTo>
                    <a:pt x="21600" y="21600"/>
                  </a:lnTo>
                  <a:lnTo>
                    <a:pt x="0" y="21600"/>
                  </a:lnTo>
                  <a:close/>
                </a:path>
              </a:pathLst>
            </a:custGeom>
            <a:noFill/>
            <a:ln w="12700" cap="flat">
              <a:noFill/>
              <a:miter lim="400000"/>
            </a:ln>
            <a:effectLst/>
          </p:spPr>
          <p:txBody>
            <a:bodyPr wrap="square" lIns="45719" tIns="45719" rIns="45719" bIns="45719" numCol="1" anchor="t">
              <a:noAutofit/>
            </a:bodyPr>
            <a:lstStyle/>
            <a:p/>
          </p:txBody>
        </p:sp>
      </p:grpSp>
      <p:sp>
        <p:nvSpPr>
          <p:cNvPr id="371" name="object 17"/>
          <p:cNvSpPr txBox="1">
            <a:spLocks noGrp="1"/>
          </p:cNvSpPr>
          <p:nvPr>
            <p:ph type="title"/>
          </p:nvPr>
        </p:nvSpPr>
        <p:spPr>
          <a:xfrm>
            <a:off x="1015999" y="76964"/>
            <a:ext cx="9860282" cy="1122682"/>
          </a:xfrm>
          <a:prstGeom prst="rect">
            <a:avLst/>
          </a:prstGeom>
        </p:spPr>
        <p:txBody>
          <a:bodyPr/>
          <a:lstStyle/>
          <a:p>
            <a:pPr indent="12700">
              <a:spcBef>
                <a:spcPts val="100"/>
              </a:spcBef>
              <a:defRPr spc="-100"/>
            </a:pPr>
            <a:r>
              <a:t>S</a:t>
            </a:r>
            <a:r>
              <a:rPr spc="500"/>
              <a:t>y</a:t>
            </a:r>
            <a:r>
              <a:rPr spc="300"/>
              <a:t>s</a:t>
            </a:r>
            <a:r>
              <a:rPr spc="0"/>
              <a:t>t</a:t>
            </a:r>
            <a:r>
              <a:rPr spc="100"/>
              <a:t>e</a:t>
            </a:r>
            <a:r>
              <a:rPr spc="800"/>
              <a:t>m</a:t>
            </a:r>
            <a:r>
              <a:rPr spc="-800"/>
              <a:t> </a:t>
            </a:r>
            <a:r>
              <a:rPr spc="500"/>
              <a:t>A</a:t>
            </a:r>
            <a:r>
              <a:rPr spc="0"/>
              <a:t>r</a:t>
            </a:r>
            <a:r>
              <a:rPr spc="500"/>
              <a:t>c</a:t>
            </a:r>
            <a:r>
              <a:rPr spc="300"/>
              <a:t>h</a:t>
            </a:r>
            <a:r>
              <a:rPr spc="0"/>
              <a:t>it</a:t>
            </a:r>
            <a:r>
              <a:rPr spc="100"/>
              <a:t>e</a:t>
            </a:r>
            <a:r>
              <a:rPr spc="500"/>
              <a:t>c</a:t>
            </a:r>
            <a:r>
              <a:rPr spc="0"/>
              <a:t>t</a:t>
            </a:r>
            <a:r>
              <a:rPr spc="300"/>
              <a:t>u</a:t>
            </a:r>
            <a:r>
              <a:rPr spc="0"/>
              <a:t>r</a:t>
            </a:r>
            <a:r>
              <a:rPr spc="100"/>
              <a:t>e</a:t>
            </a:r>
            <a:endParaRPr lang="en-US" spc="100"/>
          </a:p>
        </p:txBody>
      </p:sp>
      <p:sp>
        <p:nvSpPr>
          <p:cNvPr id="319" name="object 10"/>
          <p:cNvSpPr/>
          <p:nvPr/>
        </p:nvSpPr>
        <p:spPr>
          <a:xfrm>
            <a:off x="1016000" y="1199515"/>
            <a:ext cx="8573770" cy="635"/>
          </a:xfrm>
          <a:prstGeom prst="line">
            <a:avLst/>
          </a:prstGeom>
          <a:ln w="47624">
            <a:solidFill>
              <a:srgbClr val="002629"/>
            </a:solidFill>
          </a:ln>
        </p:spPr>
        <p:txBody>
          <a:bodyPr lIns="45719" rIns="45719"/>
          <a:lstStyle/>
          <a:p/>
        </p:txBody>
      </p:sp>
      <p:sp>
        <p:nvSpPr>
          <p:cNvPr id="4" name="Rounded Rectangle 3"/>
          <p:cNvSpPr/>
          <p:nvPr/>
        </p:nvSpPr>
        <p:spPr>
          <a:xfrm>
            <a:off x="520065" y="2673443"/>
            <a:ext cx="2184400" cy="713554"/>
          </a:xfrm>
          <a:prstGeom prst="roundRect">
            <a:avLst/>
          </a:prstGeom>
          <a:solidFill>
            <a:srgbClr val="FFFFFF"/>
          </a:solidFill>
          <a:ln w="25400" cap="flat">
            <a:solidFill>
              <a:schemeClr val="tx1"/>
            </a:solidFill>
            <a:prstDash val="solid"/>
            <a:round/>
          </a:ln>
          <a:effectLst>
            <a:outerShdw blurRad="38100" dist="23000" dir="5400000" rotWithShape="0">
              <a:srgbClr val="000000">
                <a:alpha val="35000"/>
              </a:srgbClr>
            </a:outerShdw>
          </a:effectLst>
        </p:spPr>
        <p:style>
          <a:lnRef idx="0">
            <a:scrgbClr r="0" g="0" b="0"/>
          </a:lnRef>
          <a:fillRef idx="0">
            <a:scrgbClr r="0" g="0" b="0"/>
          </a:fillRef>
          <a:effectRef idx="0">
            <a:scrgbClr r="0" g="0" b="0"/>
          </a:effectRef>
          <a:fontRef idx="none"/>
        </p:style>
        <p:txBody>
          <a:bodyPr rot="0" vertOverflow="overflow" horzOverflow="overflow" vert="horz" wrap="square" lIns="45719" tIns="45719" rIns="45719" bIns="45719" numCol="1" spcCol="38100" rtlCol="0" anchor="ctr" forceAA="0">
            <a:spAutoFit/>
          </a:bodyPr>
          <a:p>
            <a:pPr marL="0" marR="0" indent="0" algn="l" defTabSz="914400" rtl="0" fontAlgn="auto" latinLnBrk="0" hangingPunct="0">
              <a:lnSpc>
                <a:spcPct val="100000"/>
              </a:lnSpc>
              <a:spcBef>
                <a:spcPts val="0"/>
              </a:spcBef>
              <a:spcAft>
                <a:spcPts val="0"/>
              </a:spcAft>
              <a:buClrTx/>
              <a:buSzTx/>
              <a:buFontTx/>
              <a:buNone/>
            </a:pPr>
            <a:r>
              <a:rPr kumimoji="0" lang="en-US" sz="1800" b="1" i="0" u="none" strike="noStrike" cap="none" spc="0" normalizeH="0" baseline="0">
                <a:ln>
                  <a:noFill/>
                </a:ln>
                <a:solidFill>
                  <a:srgbClr val="000000"/>
                </a:solidFill>
                <a:effectLst/>
                <a:uFillTx/>
                <a:latin typeface="Calibri"/>
                <a:ea typeface="Calibri"/>
                <a:cs typeface="Calibri"/>
                <a:sym typeface="Calibri"/>
              </a:rPr>
              <a:t>         QUERY </a:t>
            </a:r>
            <a:endParaRPr kumimoji="0" lang="en-US" sz="1800" b="1" i="0" u="none" strike="noStrike" cap="none" spc="0" normalizeH="0" baseline="0">
              <a:ln>
                <a:noFill/>
              </a:ln>
              <a:solidFill>
                <a:srgbClr val="000000"/>
              </a:solidFill>
              <a:effectLst/>
              <a:uFillTx/>
              <a:latin typeface="Calibri"/>
              <a:ea typeface="Calibri"/>
              <a:cs typeface="Calibri"/>
              <a:sym typeface="Calibri"/>
            </a:endParaRPr>
          </a:p>
          <a:p>
            <a:pPr marL="0" marR="0" indent="0" algn="l" defTabSz="914400" rtl="0" fontAlgn="auto" latinLnBrk="0" hangingPunct="0">
              <a:lnSpc>
                <a:spcPct val="100000"/>
              </a:lnSpc>
              <a:spcBef>
                <a:spcPts val="0"/>
              </a:spcBef>
              <a:spcAft>
                <a:spcPts val="0"/>
              </a:spcAft>
              <a:buClrTx/>
              <a:buSzTx/>
              <a:buFontTx/>
              <a:buNone/>
            </a:pPr>
            <a:r>
              <a:rPr kumimoji="0" lang="en-US" sz="1800" b="1" i="0" u="none" strike="noStrike" cap="none" spc="0" normalizeH="0" baseline="0">
                <a:ln>
                  <a:noFill/>
                </a:ln>
                <a:solidFill>
                  <a:srgbClr val="000000"/>
                </a:solidFill>
                <a:effectLst/>
                <a:uFillTx/>
                <a:latin typeface="Calibri"/>
                <a:ea typeface="Calibri"/>
                <a:cs typeface="Calibri"/>
                <a:sym typeface="Calibri"/>
              </a:rPr>
              <a:t>          IMAGE</a:t>
            </a:r>
            <a:endParaRPr kumimoji="0" lang="en-US" sz="1800" b="1" i="0" u="none" strike="noStrike" cap="none" spc="0" normalizeH="0" baseline="0">
              <a:ln>
                <a:noFill/>
              </a:ln>
              <a:solidFill>
                <a:srgbClr val="000000"/>
              </a:solidFill>
              <a:effectLst/>
              <a:uFillTx/>
              <a:latin typeface="Calibri"/>
              <a:ea typeface="Calibri"/>
              <a:cs typeface="Calibri"/>
              <a:sym typeface="Calibri"/>
            </a:endParaRPr>
          </a:p>
        </p:txBody>
      </p:sp>
      <p:sp>
        <p:nvSpPr>
          <p:cNvPr id="5" name="Rounded Rectangle 4"/>
          <p:cNvSpPr/>
          <p:nvPr/>
        </p:nvSpPr>
        <p:spPr>
          <a:xfrm>
            <a:off x="3089910" y="2673443"/>
            <a:ext cx="2184400" cy="713554"/>
          </a:xfrm>
          <a:prstGeom prst="roundRect">
            <a:avLst/>
          </a:prstGeom>
          <a:solidFill>
            <a:srgbClr val="FFFFFF"/>
          </a:solidFill>
          <a:ln w="25400" cap="flat">
            <a:solidFill>
              <a:schemeClr val="tx1"/>
            </a:solidFill>
            <a:prstDash val="solid"/>
            <a:round/>
          </a:ln>
          <a:effectLst>
            <a:outerShdw blurRad="38100" dist="23000" dir="5400000" rotWithShape="0">
              <a:srgbClr val="000000">
                <a:alpha val="35000"/>
              </a:srgbClr>
            </a:outerShdw>
          </a:effectLst>
        </p:spPr>
        <p:style>
          <a:lnRef idx="0">
            <a:scrgbClr r="0" g="0" b="0"/>
          </a:lnRef>
          <a:fillRef idx="0">
            <a:scrgbClr r="0" g="0" b="0"/>
          </a:fillRef>
          <a:effectRef idx="0">
            <a:scrgbClr r="0" g="0" b="0"/>
          </a:effectRef>
          <a:fontRef idx="none"/>
        </p:style>
        <p:txBody>
          <a:bodyPr rot="0" vertOverflow="overflow" horzOverflow="overflow" vert="horz" wrap="square" lIns="45719" tIns="45719" rIns="45719" bIns="45719" numCol="1" spcCol="38100" rtlCol="0" anchor="ctr" forceAA="0">
            <a:spAutoFit/>
          </a:bodyPr>
          <a:p>
            <a:pPr marL="0" marR="0" indent="0" algn="just" defTabSz="914400" rtl="0" fontAlgn="auto" latinLnBrk="0" hangingPunct="0">
              <a:lnSpc>
                <a:spcPct val="100000"/>
              </a:lnSpc>
              <a:spcBef>
                <a:spcPts val="0"/>
              </a:spcBef>
              <a:spcAft>
                <a:spcPts val="0"/>
              </a:spcAft>
              <a:buClrTx/>
              <a:buSzTx/>
              <a:buFontTx/>
              <a:buNone/>
            </a:pPr>
            <a:r>
              <a:rPr kumimoji="0" lang="en-US" sz="1800" b="1" i="0" u="none" strike="noStrike" cap="none" spc="0" normalizeH="0" baseline="0">
                <a:ln>
                  <a:noFill/>
                </a:ln>
                <a:solidFill>
                  <a:srgbClr val="000000"/>
                </a:solidFill>
                <a:effectLst/>
                <a:uFillTx/>
                <a:latin typeface="Calibri"/>
                <a:ea typeface="Calibri"/>
                <a:cs typeface="Calibri"/>
                <a:sym typeface="Calibri"/>
              </a:rPr>
              <a:t>           HSV</a:t>
            </a:r>
            <a:endParaRPr kumimoji="0" lang="en-US" sz="1800" b="1" i="0" u="none" strike="noStrike" cap="none" spc="0" normalizeH="0" baseline="0">
              <a:ln>
                <a:noFill/>
              </a:ln>
              <a:solidFill>
                <a:srgbClr val="000000"/>
              </a:solidFill>
              <a:effectLst/>
              <a:uFillTx/>
              <a:latin typeface="Calibri"/>
              <a:ea typeface="Calibri"/>
              <a:cs typeface="Calibri"/>
              <a:sym typeface="Calibri"/>
            </a:endParaRPr>
          </a:p>
          <a:p>
            <a:pPr marL="0" marR="0" indent="0" algn="just" defTabSz="914400" rtl="0" fontAlgn="auto" latinLnBrk="0" hangingPunct="0">
              <a:lnSpc>
                <a:spcPct val="100000"/>
              </a:lnSpc>
              <a:spcBef>
                <a:spcPts val="0"/>
              </a:spcBef>
              <a:spcAft>
                <a:spcPts val="0"/>
              </a:spcAft>
              <a:buClrTx/>
              <a:buSzTx/>
              <a:buFontTx/>
              <a:buNone/>
            </a:pPr>
            <a:r>
              <a:rPr kumimoji="0" lang="en-US" sz="1800" b="1" i="0" u="none" strike="noStrike" cap="none" spc="0" normalizeH="0" baseline="0">
                <a:ln>
                  <a:noFill/>
                </a:ln>
                <a:solidFill>
                  <a:srgbClr val="000000"/>
                </a:solidFill>
                <a:effectLst/>
                <a:uFillTx/>
                <a:latin typeface="Calibri"/>
                <a:ea typeface="Calibri"/>
                <a:cs typeface="Calibri"/>
                <a:sym typeface="Calibri"/>
              </a:rPr>
              <a:t>   CONVERSION</a:t>
            </a:r>
            <a:endParaRPr kumimoji="0" lang="en-US" sz="1800" b="1" i="0" u="none" strike="noStrike" cap="none" spc="0" normalizeH="0" baseline="0">
              <a:ln>
                <a:noFill/>
              </a:ln>
              <a:solidFill>
                <a:srgbClr val="000000"/>
              </a:solidFill>
              <a:effectLst/>
              <a:uFillTx/>
              <a:latin typeface="Calibri"/>
              <a:ea typeface="Calibri"/>
              <a:cs typeface="Calibri"/>
              <a:sym typeface="Calibri"/>
            </a:endParaRPr>
          </a:p>
        </p:txBody>
      </p:sp>
      <p:sp>
        <p:nvSpPr>
          <p:cNvPr id="6" name="Rounded Rectangle 5"/>
          <p:cNvSpPr/>
          <p:nvPr/>
        </p:nvSpPr>
        <p:spPr>
          <a:xfrm>
            <a:off x="5661660" y="2673443"/>
            <a:ext cx="2184400" cy="713554"/>
          </a:xfrm>
          <a:prstGeom prst="roundRect">
            <a:avLst/>
          </a:prstGeom>
          <a:solidFill>
            <a:srgbClr val="FFFFFF"/>
          </a:solidFill>
          <a:ln w="25400" cap="flat">
            <a:solidFill>
              <a:schemeClr val="tx1"/>
            </a:solidFill>
            <a:prstDash val="solid"/>
            <a:round/>
          </a:ln>
          <a:effectLst>
            <a:outerShdw blurRad="38100" dist="23000" dir="5400000" rotWithShape="0">
              <a:srgbClr val="000000">
                <a:alpha val="35000"/>
              </a:srgbClr>
            </a:outerShdw>
          </a:effectLst>
        </p:spPr>
        <p:style>
          <a:lnRef idx="0">
            <a:scrgbClr r="0" g="0" b="0"/>
          </a:lnRef>
          <a:fillRef idx="0">
            <a:scrgbClr r="0" g="0" b="0"/>
          </a:fillRef>
          <a:effectRef idx="0">
            <a:scrgbClr r="0" g="0" b="0"/>
          </a:effectRef>
          <a:fontRef idx="none"/>
        </p:style>
        <p:txBody>
          <a:bodyPr rot="0" vertOverflow="overflow" horzOverflow="overflow" vert="horz" wrap="square" lIns="45719" tIns="45719" rIns="45719" bIns="45719" numCol="1" spcCol="38100" rtlCol="0" anchor="ctr" forceAA="0">
            <a:spAutoFit/>
          </a:bodyPr>
          <a:p>
            <a:pPr marL="0" marR="0" indent="0" algn="just" defTabSz="914400" rtl="0" fontAlgn="auto" latinLnBrk="0" hangingPunct="0">
              <a:lnSpc>
                <a:spcPct val="100000"/>
              </a:lnSpc>
              <a:spcBef>
                <a:spcPts val="0"/>
              </a:spcBef>
              <a:spcAft>
                <a:spcPts val="0"/>
              </a:spcAft>
              <a:buClrTx/>
              <a:buSzTx/>
              <a:buFontTx/>
              <a:buNone/>
            </a:pPr>
            <a:r>
              <a:rPr kumimoji="0" lang="en-US" sz="1800" b="1" i="0" u="none" strike="noStrike" cap="none" spc="0" normalizeH="0" baseline="0">
                <a:ln>
                  <a:noFill/>
                </a:ln>
                <a:solidFill>
                  <a:srgbClr val="000000"/>
                </a:solidFill>
                <a:effectLst/>
                <a:uFillTx/>
                <a:latin typeface="Calibri"/>
                <a:ea typeface="Calibri"/>
                <a:cs typeface="Calibri"/>
                <a:sym typeface="Calibri"/>
              </a:rPr>
              <a:t>           RGB</a:t>
            </a:r>
            <a:endParaRPr kumimoji="0" lang="en-US" sz="1800" b="1" i="0" u="none" strike="noStrike" cap="none" spc="0" normalizeH="0" baseline="0">
              <a:ln>
                <a:noFill/>
              </a:ln>
              <a:solidFill>
                <a:srgbClr val="000000"/>
              </a:solidFill>
              <a:effectLst/>
              <a:uFillTx/>
              <a:latin typeface="Calibri"/>
              <a:ea typeface="Calibri"/>
              <a:cs typeface="Calibri"/>
              <a:sym typeface="Calibri"/>
            </a:endParaRPr>
          </a:p>
          <a:p>
            <a:pPr marL="0" marR="0" indent="0" algn="just" defTabSz="914400" rtl="0" fontAlgn="auto" latinLnBrk="0" hangingPunct="0">
              <a:lnSpc>
                <a:spcPct val="100000"/>
              </a:lnSpc>
              <a:spcBef>
                <a:spcPts val="0"/>
              </a:spcBef>
              <a:spcAft>
                <a:spcPts val="0"/>
              </a:spcAft>
              <a:buClrTx/>
              <a:buSzTx/>
              <a:buFontTx/>
              <a:buNone/>
            </a:pPr>
            <a:r>
              <a:rPr kumimoji="0" lang="en-US" sz="1800" b="1" i="0" u="none" strike="noStrike" cap="none" spc="0" normalizeH="0" baseline="0">
                <a:ln>
                  <a:noFill/>
                </a:ln>
                <a:solidFill>
                  <a:srgbClr val="000000"/>
                </a:solidFill>
                <a:effectLst/>
                <a:uFillTx/>
                <a:latin typeface="Calibri"/>
                <a:ea typeface="Calibri"/>
                <a:cs typeface="Calibri"/>
                <a:sym typeface="Calibri"/>
              </a:rPr>
              <a:t>          IMAGE</a:t>
            </a:r>
            <a:endParaRPr kumimoji="0" lang="en-US" sz="1800" b="1" i="0" u="none" strike="noStrike" cap="none" spc="0" normalizeH="0" baseline="0">
              <a:ln>
                <a:noFill/>
              </a:ln>
              <a:solidFill>
                <a:srgbClr val="000000"/>
              </a:solidFill>
              <a:effectLst/>
              <a:uFillTx/>
              <a:latin typeface="Calibri"/>
              <a:ea typeface="Calibri"/>
              <a:cs typeface="Calibri"/>
              <a:sym typeface="Calibri"/>
            </a:endParaRPr>
          </a:p>
        </p:txBody>
      </p:sp>
      <p:sp>
        <p:nvSpPr>
          <p:cNvPr id="7" name="Rounded Rectangle 6"/>
          <p:cNvSpPr/>
          <p:nvPr/>
        </p:nvSpPr>
        <p:spPr>
          <a:xfrm>
            <a:off x="8221345" y="2673443"/>
            <a:ext cx="2184400" cy="713554"/>
          </a:xfrm>
          <a:prstGeom prst="roundRect">
            <a:avLst/>
          </a:prstGeom>
          <a:solidFill>
            <a:srgbClr val="FFFFFF"/>
          </a:solidFill>
          <a:ln w="25400" cap="flat">
            <a:solidFill>
              <a:schemeClr val="tx1"/>
            </a:solidFill>
            <a:prstDash val="solid"/>
            <a:round/>
          </a:ln>
          <a:effectLst>
            <a:outerShdw blurRad="38100" dist="23000" dir="5400000" rotWithShape="0">
              <a:srgbClr val="000000">
                <a:alpha val="35000"/>
              </a:srgbClr>
            </a:outerShdw>
          </a:effectLst>
        </p:spPr>
        <p:style>
          <a:lnRef idx="0">
            <a:scrgbClr r="0" g="0" b="0"/>
          </a:lnRef>
          <a:fillRef idx="0">
            <a:scrgbClr r="0" g="0" b="0"/>
          </a:fillRef>
          <a:effectRef idx="0">
            <a:scrgbClr r="0" g="0" b="0"/>
          </a:effectRef>
          <a:fontRef idx="none"/>
        </p:style>
        <p:txBody>
          <a:bodyPr rot="0" vertOverflow="overflow" horzOverflow="overflow" vert="horz" wrap="square" lIns="45719" tIns="45719" rIns="45719" bIns="45719" numCol="1" spcCol="38100" rtlCol="0" anchor="ctr" forceAA="0">
            <a:spAutoFit/>
          </a:bodyPr>
          <a:p>
            <a:pPr marL="0" marR="0" indent="0" algn="ctr" defTabSz="914400" rtl="0" fontAlgn="auto" latinLnBrk="0" hangingPunct="0">
              <a:lnSpc>
                <a:spcPct val="100000"/>
              </a:lnSpc>
              <a:spcBef>
                <a:spcPts val="0"/>
              </a:spcBef>
              <a:spcAft>
                <a:spcPts val="0"/>
              </a:spcAft>
              <a:buClrTx/>
              <a:buSzTx/>
              <a:buFontTx/>
              <a:buNone/>
            </a:pPr>
            <a:r>
              <a:rPr kumimoji="0" lang="en-US" sz="1800" b="1" i="0" u="none" strike="noStrike" cap="none" spc="0" normalizeH="0" baseline="0">
                <a:ln>
                  <a:noFill/>
                </a:ln>
                <a:solidFill>
                  <a:srgbClr val="000000"/>
                </a:solidFill>
                <a:effectLst/>
                <a:uFillTx/>
                <a:latin typeface="Calibri"/>
                <a:ea typeface="Calibri"/>
                <a:cs typeface="Calibri"/>
                <a:sym typeface="Calibri"/>
              </a:rPr>
              <a:t>              SEGMENTATION</a:t>
            </a:r>
            <a:endParaRPr kumimoji="0" lang="en-US" sz="1800" b="1" i="0" u="none" strike="noStrike" cap="none" spc="0" normalizeH="0" baseline="0">
              <a:ln>
                <a:noFill/>
              </a:ln>
              <a:solidFill>
                <a:srgbClr val="000000"/>
              </a:solidFill>
              <a:effectLst/>
              <a:uFillTx/>
              <a:latin typeface="Calibri"/>
              <a:ea typeface="Calibri"/>
              <a:cs typeface="Calibri"/>
              <a:sym typeface="Calibri"/>
            </a:endParaRPr>
          </a:p>
        </p:txBody>
      </p:sp>
      <p:sp>
        <p:nvSpPr>
          <p:cNvPr id="8" name="Rounded Rectangle 7"/>
          <p:cNvSpPr/>
          <p:nvPr/>
        </p:nvSpPr>
        <p:spPr>
          <a:xfrm>
            <a:off x="10791825" y="2673443"/>
            <a:ext cx="2184400" cy="713554"/>
          </a:xfrm>
          <a:prstGeom prst="roundRect">
            <a:avLst/>
          </a:prstGeom>
          <a:solidFill>
            <a:srgbClr val="FFFFFF"/>
          </a:solidFill>
          <a:ln w="25400" cap="flat">
            <a:solidFill>
              <a:schemeClr val="tx1"/>
            </a:solidFill>
            <a:prstDash val="solid"/>
            <a:round/>
          </a:ln>
          <a:effectLst>
            <a:outerShdw blurRad="38100" dist="23000" dir="5400000" rotWithShape="0">
              <a:srgbClr val="000000">
                <a:alpha val="35000"/>
              </a:srgbClr>
            </a:outerShdw>
          </a:effectLst>
        </p:spPr>
        <p:style>
          <a:lnRef idx="0">
            <a:scrgbClr r="0" g="0" b="0"/>
          </a:lnRef>
          <a:fillRef idx="0">
            <a:scrgbClr r="0" g="0" b="0"/>
          </a:fillRef>
          <a:effectRef idx="0">
            <a:scrgbClr r="0" g="0" b="0"/>
          </a:effectRef>
          <a:fontRef idx="none"/>
        </p:style>
        <p:txBody>
          <a:bodyPr rot="0" vertOverflow="overflow" horzOverflow="overflow" vert="horz" wrap="square" lIns="45719" tIns="45719" rIns="45719" bIns="45719" numCol="1" spcCol="38100" rtlCol="0" anchor="ctr" forceAA="0">
            <a:spAutoFit/>
          </a:bodyPr>
          <a:p>
            <a:pPr marL="0" marR="0" indent="0" algn="just" defTabSz="914400" rtl="0" fontAlgn="auto" latinLnBrk="0" hangingPunct="0">
              <a:lnSpc>
                <a:spcPct val="100000"/>
              </a:lnSpc>
              <a:spcBef>
                <a:spcPts val="0"/>
              </a:spcBef>
              <a:spcAft>
                <a:spcPts val="0"/>
              </a:spcAft>
              <a:buClrTx/>
              <a:buSzTx/>
              <a:buFontTx/>
              <a:buNone/>
            </a:pPr>
            <a:r>
              <a:rPr kumimoji="0" lang="en-US" sz="1800" b="1" i="0" u="none" strike="noStrike" cap="none" spc="0" normalizeH="0" baseline="0">
                <a:ln>
                  <a:noFill/>
                </a:ln>
                <a:solidFill>
                  <a:srgbClr val="000000"/>
                </a:solidFill>
                <a:effectLst/>
                <a:uFillTx/>
                <a:latin typeface="Calibri"/>
                <a:ea typeface="Calibri"/>
                <a:cs typeface="Calibri"/>
                <a:sym typeface="Calibri"/>
              </a:rPr>
              <a:t>        FEATURE</a:t>
            </a:r>
            <a:endParaRPr kumimoji="0" lang="en-US" sz="1800" b="1" i="0" u="none" strike="noStrike" cap="none" spc="0" normalizeH="0" baseline="0">
              <a:ln>
                <a:noFill/>
              </a:ln>
              <a:solidFill>
                <a:srgbClr val="000000"/>
              </a:solidFill>
              <a:effectLst/>
              <a:uFillTx/>
              <a:latin typeface="Calibri"/>
              <a:ea typeface="Calibri"/>
              <a:cs typeface="Calibri"/>
              <a:sym typeface="Calibri"/>
            </a:endParaRPr>
          </a:p>
          <a:p>
            <a:pPr marL="0" marR="0" indent="0" algn="just" defTabSz="914400" rtl="0" fontAlgn="auto" latinLnBrk="0" hangingPunct="0">
              <a:lnSpc>
                <a:spcPct val="100000"/>
              </a:lnSpc>
              <a:spcBef>
                <a:spcPts val="0"/>
              </a:spcBef>
              <a:spcAft>
                <a:spcPts val="0"/>
              </a:spcAft>
              <a:buClrTx/>
              <a:buSzTx/>
              <a:buFontTx/>
              <a:buNone/>
            </a:pPr>
            <a:r>
              <a:rPr kumimoji="0" lang="en-US" sz="1800" b="1" i="0" u="none" strike="noStrike" cap="none" spc="0" normalizeH="0" baseline="0">
                <a:ln>
                  <a:noFill/>
                </a:ln>
                <a:solidFill>
                  <a:srgbClr val="000000"/>
                </a:solidFill>
                <a:effectLst/>
                <a:uFillTx/>
                <a:latin typeface="Calibri"/>
                <a:ea typeface="Calibri"/>
                <a:cs typeface="Calibri"/>
                <a:sym typeface="Calibri"/>
              </a:rPr>
              <a:t>     EXTRACTION</a:t>
            </a:r>
            <a:endParaRPr kumimoji="0" lang="en-US" sz="1800" b="1" i="0" u="none" strike="noStrike" cap="none" spc="0" normalizeH="0" baseline="0">
              <a:ln>
                <a:noFill/>
              </a:ln>
              <a:solidFill>
                <a:srgbClr val="000000"/>
              </a:solidFill>
              <a:effectLst/>
              <a:uFillTx/>
              <a:latin typeface="Calibri"/>
              <a:ea typeface="Calibri"/>
              <a:cs typeface="Calibri"/>
              <a:sym typeface="Calibri"/>
            </a:endParaRPr>
          </a:p>
        </p:txBody>
      </p:sp>
      <p:sp>
        <p:nvSpPr>
          <p:cNvPr id="9" name="Rounded Rectangle 8"/>
          <p:cNvSpPr/>
          <p:nvPr/>
        </p:nvSpPr>
        <p:spPr>
          <a:xfrm>
            <a:off x="13357225" y="2673457"/>
            <a:ext cx="2184400" cy="713526"/>
          </a:xfrm>
          <a:prstGeom prst="roundRect">
            <a:avLst/>
          </a:prstGeom>
          <a:solidFill>
            <a:srgbClr val="FFFFFF"/>
          </a:solidFill>
          <a:ln w="25400" cap="flat">
            <a:solidFill>
              <a:schemeClr val="tx1"/>
            </a:solidFill>
            <a:prstDash val="solid"/>
            <a:round/>
          </a:ln>
          <a:effectLst>
            <a:outerShdw blurRad="38100" dist="23000" dir="5400000" rotWithShape="0">
              <a:srgbClr val="000000">
                <a:alpha val="35000"/>
              </a:srgbClr>
            </a:outerShdw>
          </a:effectLst>
        </p:spPr>
        <p:style>
          <a:lnRef idx="0">
            <a:scrgbClr r="0" g="0" b="0"/>
          </a:lnRef>
          <a:fillRef idx="0">
            <a:scrgbClr r="0" g="0" b="0"/>
          </a:fillRef>
          <a:effectRef idx="0">
            <a:scrgbClr r="0" g="0" b="0"/>
          </a:effectRef>
          <a:fontRef idx="none"/>
        </p:style>
        <p:txBody>
          <a:bodyPr rot="0" vertOverflow="overflow" horzOverflow="overflow" vert="horz" wrap="square" lIns="45719" tIns="45719" rIns="45719" bIns="45719" numCol="1" spcCol="38100" rtlCol="0" anchor="ctr" forceAA="0">
            <a:spAutoFit/>
          </a:bodyPr>
          <a:p>
            <a:pPr marL="0" marR="0" indent="0" algn="ctr" defTabSz="914400" rtl="0" fontAlgn="auto" latinLnBrk="0" hangingPunct="0">
              <a:lnSpc>
                <a:spcPct val="100000"/>
              </a:lnSpc>
              <a:spcBef>
                <a:spcPts val="0"/>
              </a:spcBef>
              <a:spcAft>
                <a:spcPts val="0"/>
              </a:spcAft>
              <a:buClrTx/>
              <a:buSzTx/>
              <a:buFontTx/>
              <a:buNone/>
            </a:pPr>
            <a:r>
              <a:rPr kumimoji="0" lang="en-US" sz="1800" b="1" i="0" u="none" strike="noStrike" cap="none" spc="0" normalizeH="0" baseline="0">
                <a:ln>
                  <a:noFill/>
                </a:ln>
                <a:solidFill>
                  <a:srgbClr val="000000"/>
                </a:solidFill>
                <a:effectLst/>
                <a:uFillTx/>
                <a:latin typeface="Calibri"/>
                <a:ea typeface="Calibri"/>
                <a:cs typeface="Calibri"/>
                <a:sym typeface="Calibri"/>
              </a:rPr>
              <a:t>            CLUSTERING</a:t>
            </a:r>
            <a:endParaRPr kumimoji="0" lang="en-US" sz="1800" b="1" i="0" u="none" strike="noStrike" cap="none" spc="0" normalizeH="0" baseline="0">
              <a:ln>
                <a:noFill/>
              </a:ln>
              <a:solidFill>
                <a:srgbClr val="000000"/>
              </a:solidFill>
              <a:effectLst/>
              <a:uFillTx/>
              <a:latin typeface="Calibri"/>
              <a:ea typeface="Calibri"/>
              <a:cs typeface="Calibri"/>
              <a:sym typeface="Calibri"/>
            </a:endParaRPr>
          </a:p>
        </p:txBody>
      </p:sp>
      <p:sp>
        <p:nvSpPr>
          <p:cNvPr id="10" name="Rounded Rectangle 9"/>
          <p:cNvSpPr/>
          <p:nvPr/>
        </p:nvSpPr>
        <p:spPr>
          <a:xfrm>
            <a:off x="520065" y="6218648"/>
            <a:ext cx="2184400" cy="713554"/>
          </a:xfrm>
          <a:prstGeom prst="roundRect">
            <a:avLst/>
          </a:prstGeom>
          <a:solidFill>
            <a:srgbClr val="FFFFFF"/>
          </a:solidFill>
          <a:ln w="25400" cap="flat">
            <a:solidFill>
              <a:schemeClr val="tx1"/>
            </a:solidFill>
            <a:prstDash val="solid"/>
            <a:round/>
          </a:ln>
          <a:effectLst>
            <a:outerShdw blurRad="38100" dist="23000" dir="5400000" rotWithShape="0">
              <a:srgbClr val="000000">
                <a:alpha val="35000"/>
              </a:srgbClr>
            </a:outerShdw>
          </a:effectLst>
        </p:spPr>
        <p:style>
          <a:lnRef idx="0">
            <a:scrgbClr r="0" g="0" b="0"/>
          </a:lnRef>
          <a:fillRef idx="0">
            <a:scrgbClr r="0" g="0" b="0"/>
          </a:fillRef>
          <a:effectRef idx="0">
            <a:scrgbClr r="0" g="0" b="0"/>
          </a:effectRef>
          <a:fontRef idx="none"/>
        </p:style>
        <p:txBody>
          <a:bodyPr rot="0" vertOverflow="overflow" horzOverflow="overflow" vert="horz" wrap="square" lIns="45719" tIns="45719" rIns="45719" bIns="45719" numCol="1" spcCol="38100" rtlCol="0" anchor="ctr" forceAA="0">
            <a:spAutoFit/>
          </a:bodyPr>
          <a:p>
            <a:pPr marL="0" marR="0" indent="0" algn="l" defTabSz="914400" rtl="0" fontAlgn="auto" latinLnBrk="0" hangingPunct="0">
              <a:lnSpc>
                <a:spcPct val="100000"/>
              </a:lnSpc>
              <a:spcBef>
                <a:spcPts val="0"/>
              </a:spcBef>
              <a:spcAft>
                <a:spcPts val="0"/>
              </a:spcAft>
              <a:buClrTx/>
              <a:buSzTx/>
              <a:buFontTx/>
              <a:buNone/>
            </a:pPr>
            <a:r>
              <a:rPr kumimoji="0" lang="en-US" sz="1800" b="1" i="0" u="none" strike="noStrike" cap="none" spc="0" normalizeH="0" baseline="0">
                <a:ln>
                  <a:noFill/>
                </a:ln>
                <a:solidFill>
                  <a:srgbClr val="000000"/>
                </a:solidFill>
                <a:effectLst/>
                <a:uFillTx/>
                <a:latin typeface="Calibri"/>
                <a:ea typeface="Calibri"/>
                <a:cs typeface="Calibri"/>
                <a:sym typeface="Calibri"/>
              </a:rPr>
              <a:t>      DATABASE</a:t>
            </a:r>
            <a:endParaRPr kumimoji="0" lang="en-US" sz="1800" b="1" i="0" u="none" strike="noStrike" cap="none" spc="0" normalizeH="0" baseline="0">
              <a:ln>
                <a:noFill/>
              </a:ln>
              <a:solidFill>
                <a:srgbClr val="000000"/>
              </a:solidFill>
              <a:effectLst/>
              <a:uFillTx/>
              <a:latin typeface="Calibri"/>
              <a:ea typeface="Calibri"/>
              <a:cs typeface="Calibri"/>
              <a:sym typeface="Calibri"/>
            </a:endParaRPr>
          </a:p>
          <a:p>
            <a:pPr marL="0" marR="0" indent="0" algn="l" defTabSz="914400" rtl="0" fontAlgn="auto" latinLnBrk="0" hangingPunct="0">
              <a:lnSpc>
                <a:spcPct val="100000"/>
              </a:lnSpc>
              <a:spcBef>
                <a:spcPts val="0"/>
              </a:spcBef>
              <a:spcAft>
                <a:spcPts val="0"/>
              </a:spcAft>
              <a:buClrTx/>
              <a:buSzTx/>
              <a:buFontTx/>
              <a:buNone/>
            </a:pPr>
            <a:r>
              <a:rPr kumimoji="0" lang="en-US" sz="1800" b="1" i="0" u="none" strike="noStrike" cap="none" spc="0" normalizeH="0" baseline="0">
                <a:ln>
                  <a:noFill/>
                </a:ln>
                <a:solidFill>
                  <a:srgbClr val="000000"/>
                </a:solidFill>
                <a:effectLst/>
                <a:uFillTx/>
                <a:latin typeface="Calibri"/>
                <a:ea typeface="Calibri"/>
                <a:cs typeface="Calibri"/>
                <a:sym typeface="Calibri"/>
              </a:rPr>
              <a:t>          IMAGE</a:t>
            </a:r>
            <a:endParaRPr kumimoji="0" lang="en-US" sz="1800" b="1" i="0" u="none" strike="noStrike" cap="none" spc="0" normalizeH="0" baseline="0">
              <a:ln>
                <a:noFill/>
              </a:ln>
              <a:solidFill>
                <a:srgbClr val="000000"/>
              </a:solidFill>
              <a:effectLst/>
              <a:uFillTx/>
              <a:latin typeface="Calibri"/>
              <a:ea typeface="Calibri"/>
              <a:cs typeface="Calibri"/>
              <a:sym typeface="Calibri"/>
            </a:endParaRPr>
          </a:p>
        </p:txBody>
      </p:sp>
      <p:sp>
        <p:nvSpPr>
          <p:cNvPr id="11" name="Rounded Rectangle 10"/>
          <p:cNvSpPr/>
          <p:nvPr/>
        </p:nvSpPr>
        <p:spPr>
          <a:xfrm>
            <a:off x="3089910" y="6218648"/>
            <a:ext cx="2184400" cy="713554"/>
          </a:xfrm>
          <a:prstGeom prst="roundRect">
            <a:avLst/>
          </a:prstGeom>
          <a:solidFill>
            <a:srgbClr val="FFFFFF"/>
          </a:solidFill>
          <a:ln w="25400" cap="flat">
            <a:solidFill>
              <a:schemeClr val="tx1"/>
            </a:solidFill>
            <a:prstDash val="solid"/>
            <a:round/>
          </a:ln>
          <a:effectLst>
            <a:outerShdw blurRad="38100" dist="23000" dir="5400000" rotWithShape="0">
              <a:srgbClr val="000000">
                <a:alpha val="35000"/>
              </a:srgbClr>
            </a:outerShdw>
          </a:effectLst>
        </p:spPr>
        <p:style>
          <a:lnRef idx="0">
            <a:scrgbClr r="0" g="0" b="0"/>
          </a:lnRef>
          <a:fillRef idx="0">
            <a:scrgbClr r="0" g="0" b="0"/>
          </a:fillRef>
          <a:effectRef idx="0">
            <a:scrgbClr r="0" g="0" b="0"/>
          </a:effectRef>
          <a:fontRef idx="none"/>
        </p:style>
        <p:txBody>
          <a:bodyPr rot="0" vertOverflow="overflow" horzOverflow="overflow" vert="horz" wrap="square" lIns="45719" tIns="45719" rIns="45719" bIns="45719" numCol="1" spcCol="38100" rtlCol="0" anchor="ctr" forceAA="0">
            <a:spAutoFit/>
          </a:bodyPr>
          <a:p>
            <a:pPr marL="0" marR="0" indent="0" algn="just" defTabSz="914400" rtl="0" fontAlgn="auto" latinLnBrk="0" hangingPunct="0">
              <a:lnSpc>
                <a:spcPct val="100000"/>
              </a:lnSpc>
              <a:spcBef>
                <a:spcPts val="0"/>
              </a:spcBef>
              <a:spcAft>
                <a:spcPts val="0"/>
              </a:spcAft>
              <a:buClrTx/>
              <a:buSzTx/>
              <a:buFontTx/>
              <a:buNone/>
            </a:pPr>
            <a:r>
              <a:rPr kumimoji="0" lang="en-US" sz="1800" b="1" i="0" u="none" strike="noStrike" cap="none" spc="0" normalizeH="0" baseline="0">
                <a:ln>
                  <a:noFill/>
                </a:ln>
                <a:solidFill>
                  <a:srgbClr val="000000"/>
                </a:solidFill>
                <a:effectLst/>
                <a:uFillTx/>
                <a:latin typeface="Calibri"/>
                <a:ea typeface="Calibri"/>
                <a:cs typeface="Calibri"/>
                <a:sym typeface="Calibri"/>
              </a:rPr>
              <a:t>           HSV</a:t>
            </a:r>
            <a:endParaRPr kumimoji="0" lang="en-US" sz="1800" b="1" i="0" u="none" strike="noStrike" cap="none" spc="0" normalizeH="0" baseline="0">
              <a:ln>
                <a:noFill/>
              </a:ln>
              <a:solidFill>
                <a:srgbClr val="000000"/>
              </a:solidFill>
              <a:effectLst/>
              <a:uFillTx/>
              <a:latin typeface="Calibri"/>
              <a:ea typeface="Calibri"/>
              <a:cs typeface="Calibri"/>
              <a:sym typeface="Calibri"/>
            </a:endParaRPr>
          </a:p>
          <a:p>
            <a:pPr marL="0" marR="0" indent="0" algn="just" defTabSz="914400" rtl="0" fontAlgn="auto" latinLnBrk="0" hangingPunct="0">
              <a:lnSpc>
                <a:spcPct val="100000"/>
              </a:lnSpc>
              <a:spcBef>
                <a:spcPts val="0"/>
              </a:spcBef>
              <a:spcAft>
                <a:spcPts val="0"/>
              </a:spcAft>
              <a:buClrTx/>
              <a:buSzTx/>
              <a:buFontTx/>
              <a:buNone/>
            </a:pPr>
            <a:r>
              <a:rPr kumimoji="0" lang="en-US" sz="1800" b="1" i="0" u="none" strike="noStrike" cap="none" spc="0" normalizeH="0" baseline="0">
                <a:ln>
                  <a:noFill/>
                </a:ln>
                <a:solidFill>
                  <a:srgbClr val="000000"/>
                </a:solidFill>
                <a:effectLst/>
                <a:uFillTx/>
                <a:latin typeface="Calibri"/>
                <a:ea typeface="Calibri"/>
                <a:cs typeface="Calibri"/>
                <a:sym typeface="Calibri"/>
              </a:rPr>
              <a:t>   CONVERSION</a:t>
            </a:r>
            <a:endParaRPr kumimoji="0" lang="en-US" sz="1800" b="1" i="0" u="none" strike="noStrike" cap="none" spc="0" normalizeH="0" baseline="0">
              <a:ln>
                <a:noFill/>
              </a:ln>
              <a:solidFill>
                <a:srgbClr val="000000"/>
              </a:solidFill>
              <a:effectLst/>
              <a:uFillTx/>
              <a:latin typeface="Calibri"/>
              <a:ea typeface="Calibri"/>
              <a:cs typeface="Calibri"/>
              <a:sym typeface="Calibri"/>
            </a:endParaRPr>
          </a:p>
        </p:txBody>
      </p:sp>
      <p:sp>
        <p:nvSpPr>
          <p:cNvPr id="14" name="Rounded Rectangle 13"/>
          <p:cNvSpPr/>
          <p:nvPr/>
        </p:nvSpPr>
        <p:spPr>
          <a:xfrm>
            <a:off x="5661660" y="6218648"/>
            <a:ext cx="2184400" cy="713554"/>
          </a:xfrm>
          <a:prstGeom prst="roundRect">
            <a:avLst/>
          </a:prstGeom>
          <a:solidFill>
            <a:srgbClr val="FFFFFF"/>
          </a:solidFill>
          <a:ln w="25400" cap="flat">
            <a:solidFill>
              <a:schemeClr val="tx1"/>
            </a:solidFill>
            <a:prstDash val="solid"/>
            <a:round/>
          </a:ln>
          <a:effectLst>
            <a:outerShdw blurRad="38100" dist="23000" dir="5400000" rotWithShape="0">
              <a:srgbClr val="000000">
                <a:alpha val="35000"/>
              </a:srgbClr>
            </a:outerShdw>
          </a:effectLst>
        </p:spPr>
        <p:style>
          <a:lnRef idx="0">
            <a:scrgbClr r="0" g="0" b="0"/>
          </a:lnRef>
          <a:fillRef idx="0">
            <a:scrgbClr r="0" g="0" b="0"/>
          </a:fillRef>
          <a:effectRef idx="0">
            <a:scrgbClr r="0" g="0" b="0"/>
          </a:effectRef>
          <a:fontRef idx="none"/>
        </p:style>
        <p:txBody>
          <a:bodyPr rot="0" vertOverflow="overflow" horzOverflow="overflow" vert="horz" wrap="square" lIns="45719" tIns="45719" rIns="45719" bIns="45719" numCol="1" spcCol="38100" rtlCol="0" anchor="ctr" forceAA="0">
            <a:spAutoFit/>
          </a:bodyPr>
          <a:p>
            <a:pPr marL="0" marR="0" indent="0" algn="just" defTabSz="914400" rtl="0" fontAlgn="auto" latinLnBrk="0" hangingPunct="0">
              <a:lnSpc>
                <a:spcPct val="100000"/>
              </a:lnSpc>
              <a:spcBef>
                <a:spcPts val="0"/>
              </a:spcBef>
              <a:spcAft>
                <a:spcPts val="0"/>
              </a:spcAft>
              <a:buClrTx/>
              <a:buSzTx/>
              <a:buFontTx/>
              <a:buNone/>
            </a:pPr>
            <a:r>
              <a:rPr kumimoji="0" lang="en-US" sz="1800" b="1" i="0" u="none" strike="noStrike" cap="none" spc="0" normalizeH="0" baseline="0">
                <a:ln>
                  <a:noFill/>
                </a:ln>
                <a:solidFill>
                  <a:srgbClr val="000000"/>
                </a:solidFill>
                <a:effectLst/>
                <a:uFillTx/>
                <a:latin typeface="Calibri"/>
                <a:ea typeface="Calibri"/>
                <a:cs typeface="Calibri"/>
                <a:sym typeface="Calibri"/>
              </a:rPr>
              <a:t>           RGB</a:t>
            </a:r>
            <a:endParaRPr kumimoji="0" lang="en-US" sz="1800" b="1" i="0" u="none" strike="noStrike" cap="none" spc="0" normalizeH="0" baseline="0">
              <a:ln>
                <a:noFill/>
              </a:ln>
              <a:solidFill>
                <a:srgbClr val="000000"/>
              </a:solidFill>
              <a:effectLst/>
              <a:uFillTx/>
              <a:latin typeface="Calibri"/>
              <a:ea typeface="Calibri"/>
              <a:cs typeface="Calibri"/>
              <a:sym typeface="Calibri"/>
            </a:endParaRPr>
          </a:p>
          <a:p>
            <a:pPr marL="0" marR="0" indent="0" algn="just" defTabSz="914400" rtl="0" fontAlgn="auto" latinLnBrk="0" hangingPunct="0">
              <a:lnSpc>
                <a:spcPct val="100000"/>
              </a:lnSpc>
              <a:spcBef>
                <a:spcPts val="0"/>
              </a:spcBef>
              <a:spcAft>
                <a:spcPts val="0"/>
              </a:spcAft>
              <a:buClrTx/>
              <a:buSzTx/>
              <a:buFontTx/>
              <a:buNone/>
            </a:pPr>
            <a:r>
              <a:rPr kumimoji="0" lang="en-US" sz="1800" b="1" i="0" u="none" strike="noStrike" cap="none" spc="0" normalizeH="0" baseline="0">
                <a:ln>
                  <a:noFill/>
                </a:ln>
                <a:solidFill>
                  <a:srgbClr val="000000"/>
                </a:solidFill>
                <a:effectLst/>
                <a:uFillTx/>
                <a:latin typeface="Calibri"/>
                <a:ea typeface="Calibri"/>
                <a:cs typeface="Calibri"/>
                <a:sym typeface="Calibri"/>
              </a:rPr>
              <a:t>          IMAGE</a:t>
            </a:r>
            <a:endParaRPr kumimoji="0" lang="en-US" sz="1800" b="1" i="0" u="none" strike="noStrike" cap="none" spc="0" normalizeH="0" baseline="0">
              <a:ln>
                <a:noFill/>
              </a:ln>
              <a:solidFill>
                <a:srgbClr val="000000"/>
              </a:solidFill>
              <a:effectLst/>
              <a:uFillTx/>
              <a:latin typeface="Calibri"/>
              <a:ea typeface="Calibri"/>
              <a:cs typeface="Calibri"/>
              <a:sym typeface="Calibri"/>
            </a:endParaRPr>
          </a:p>
        </p:txBody>
      </p:sp>
      <p:sp>
        <p:nvSpPr>
          <p:cNvPr id="15" name="Rounded Rectangle 14"/>
          <p:cNvSpPr/>
          <p:nvPr/>
        </p:nvSpPr>
        <p:spPr>
          <a:xfrm>
            <a:off x="8221345" y="6218648"/>
            <a:ext cx="2184400" cy="713554"/>
          </a:xfrm>
          <a:prstGeom prst="roundRect">
            <a:avLst/>
          </a:prstGeom>
          <a:solidFill>
            <a:srgbClr val="FFFFFF"/>
          </a:solidFill>
          <a:ln w="25400" cap="flat">
            <a:solidFill>
              <a:schemeClr val="tx1"/>
            </a:solidFill>
            <a:prstDash val="solid"/>
            <a:round/>
          </a:ln>
          <a:effectLst>
            <a:outerShdw blurRad="38100" dist="23000" dir="5400000" rotWithShape="0">
              <a:srgbClr val="000000">
                <a:alpha val="35000"/>
              </a:srgbClr>
            </a:outerShdw>
          </a:effectLst>
        </p:spPr>
        <p:style>
          <a:lnRef idx="0">
            <a:scrgbClr r="0" g="0" b="0"/>
          </a:lnRef>
          <a:fillRef idx="0">
            <a:scrgbClr r="0" g="0" b="0"/>
          </a:fillRef>
          <a:effectRef idx="0">
            <a:scrgbClr r="0" g="0" b="0"/>
          </a:effectRef>
          <a:fontRef idx="none"/>
        </p:style>
        <p:txBody>
          <a:bodyPr rot="0" vertOverflow="overflow" horzOverflow="overflow" vert="horz" wrap="square" lIns="45719" tIns="45719" rIns="45719" bIns="45719" numCol="1" spcCol="38100" rtlCol="0" anchor="ctr" forceAA="0">
            <a:spAutoFit/>
          </a:bodyPr>
          <a:p>
            <a:pPr marL="0" marR="0" indent="0" algn="ctr" defTabSz="914400" rtl="0" fontAlgn="auto" latinLnBrk="0" hangingPunct="0">
              <a:lnSpc>
                <a:spcPct val="100000"/>
              </a:lnSpc>
              <a:spcBef>
                <a:spcPts val="0"/>
              </a:spcBef>
              <a:spcAft>
                <a:spcPts val="0"/>
              </a:spcAft>
              <a:buClrTx/>
              <a:buSzTx/>
              <a:buFontTx/>
              <a:buNone/>
            </a:pPr>
            <a:r>
              <a:rPr kumimoji="0" lang="en-US" sz="1800" b="1" i="0" u="none" strike="noStrike" cap="none" spc="0" normalizeH="0" baseline="0">
                <a:ln>
                  <a:noFill/>
                </a:ln>
                <a:solidFill>
                  <a:srgbClr val="000000"/>
                </a:solidFill>
                <a:effectLst/>
                <a:uFillTx/>
                <a:latin typeface="Calibri"/>
                <a:ea typeface="Calibri"/>
                <a:cs typeface="Calibri"/>
                <a:sym typeface="Calibri"/>
              </a:rPr>
              <a:t>              SEGMENTATION</a:t>
            </a:r>
            <a:endParaRPr kumimoji="0" lang="en-US" sz="1800" b="1" i="0" u="none" strike="noStrike" cap="none" spc="0" normalizeH="0" baseline="0">
              <a:ln>
                <a:noFill/>
              </a:ln>
              <a:solidFill>
                <a:srgbClr val="000000"/>
              </a:solidFill>
              <a:effectLst/>
              <a:uFillTx/>
              <a:latin typeface="Calibri"/>
              <a:ea typeface="Calibri"/>
              <a:cs typeface="Calibri"/>
              <a:sym typeface="Calibri"/>
            </a:endParaRPr>
          </a:p>
        </p:txBody>
      </p:sp>
      <p:sp>
        <p:nvSpPr>
          <p:cNvPr id="16" name="Rounded Rectangle 15"/>
          <p:cNvSpPr/>
          <p:nvPr/>
        </p:nvSpPr>
        <p:spPr>
          <a:xfrm>
            <a:off x="10791825" y="6218648"/>
            <a:ext cx="2184400" cy="713554"/>
          </a:xfrm>
          <a:prstGeom prst="roundRect">
            <a:avLst/>
          </a:prstGeom>
          <a:solidFill>
            <a:srgbClr val="FFFFFF"/>
          </a:solidFill>
          <a:ln w="25400" cap="flat">
            <a:solidFill>
              <a:schemeClr val="tx1"/>
            </a:solidFill>
            <a:prstDash val="solid"/>
            <a:round/>
          </a:ln>
          <a:effectLst>
            <a:outerShdw blurRad="38100" dist="23000" dir="5400000" rotWithShape="0">
              <a:srgbClr val="000000">
                <a:alpha val="35000"/>
              </a:srgbClr>
            </a:outerShdw>
          </a:effectLst>
        </p:spPr>
        <p:style>
          <a:lnRef idx="0">
            <a:scrgbClr r="0" g="0" b="0"/>
          </a:lnRef>
          <a:fillRef idx="0">
            <a:scrgbClr r="0" g="0" b="0"/>
          </a:fillRef>
          <a:effectRef idx="0">
            <a:scrgbClr r="0" g="0" b="0"/>
          </a:effectRef>
          <a:fontRef idx="none"/>
        </p:style>
        <p:txBody>
          <a:bodyPr rot="0" vertOverflow="overflow" horzOverflow="overflow" vert="horz" wrap="square" lIns="45719" tIns="45719" rIns="45719" bIns="45719" numCol="1" spcCol="38100" rtlCol="0" anchor="ctr" forceAA="0">
            <a:spAutoFit/>
          </a:bodyPr>
          <a:p>
            <a:pPr marL="0" marR="0" indent="0" algn="just" defTabSz="914400" rtl="0" fontAlgn="auto" latinLnBrk="0" hangingPunct="0">
              <a:lnSpc>
                <a:spcPct val="100000"/>
              </a:lnSpc>
              <a:spcBef>
                <a:spcPts val="0"/>
              </a:spcBef>
              <a:spcAft>
                <a:spcPts val="0"/>
              </a:spcAft>
              <a:buClrTx/>
              <a:buSzTx/>
              <a:buFontTx/>
              <a:buNone/>
            </a:pPr>
            <a:r>
              <a:rPr kumimoji="0" lang="en-US" sz="1800" b="1" i="0" u="none" strike="noStrike" cap="none" spc="0" normalizeH="0" baseline="0">
                <a:ln>
                  <a:noFill/>
                </a:ln>
                <a:solidFill>
                  <a:srgbClr val="000000"/>
                </a:solidFill>
                <a:effectLst/>
                <a:uFillTx/>
                <a:latin typeface="Calibri"/>
                <a:ea typeface="Calibri"/>
                <a:cs typeface="Calibri"/>
                <a:sym typeface="Calibri"/>
              </a:rPr>
              <a:t>        FEATURE</a:t>
            </a:r>
            <a:endParaRPr kumimoji="0" lang="en-US" sz="1800" b="1" i="0" u="none" strike="noStrike" cap="none" spc="0" normalizeH="0" baseline="0">
              <a:ln>
                <a:noFill/>
              </a:ln>
              <a:solidFill>
                <a:srgbClr val="000000"/>
              </a:solidFill>
              <a:effectLst/>
              <a:uFillTx/>
              <a:latin typeface="Calibri"/>
              <a:ea typeface="Calibri"/>
              <a:cs typeface="Calibri"/>
              <a:sym typeface="Calibri"/>
            </a:endParaRPr>
          </a:p>
          <a:p>
            <a:pPr marL="0" marR="0" indent="0" algn="just" defTabSz="914400" rtl="0" fontAlgn="auto" latinLnBrk="0" hangingPunct="0">
              <a:lnSpc>
                <a:spcPct val="100000"/>
              </a:lnSpc>
              <a:spcBef>
                <a:spcPts val="0"/>
              </a:spcBef>
              <a:spcAft>
                <a:spcPts val="0"/>
              </a:spcAft>
              <a:buClrTx/>
              <a:buSzTx/>
              <a:buFontTx/>
              <a:buNone/>
            </a:pPr>
            <a:r>
              <a:rPr kumimoji="0" lang="en-US" sz="1800" b="1" i="0" u="none" strike="noStrike" cap="none" spc="0" normalizeH="0" baseline="0">
                <a:ln>
                  <a:noFill/>
                </a:ln>
                <a:solidFill>
                  <a:srgbClr val="000000"/>
                </a:solidFill>
                <a:effectLst/>
                <a:uFillTx/>
                <a:latin typeface="Calibri"/>
                <a:ea typeface="Calibri"/>
                <a:cs typeface="Calibri"/>
                <a:sym typeface="Calibri"/>
              </a:rPr>
              <a:t>     EXTRACTION</a:t>
            </a:r>
            <a:endParaRPr kumimoji="0" lang="en-US" sz="1800" b="1" i="0" u="none" strike="noStrike" cap="none" spc="0" normalizeH="0" baseline="0">
              <a:ln>
                <a:noFill/>
              </a:ln>
              <a:solidFill>
                <a:srgbClr val="000000"/>
              </a:solidFill>
              <a:effectLst/>
              <a:uFillTx/>
              <a:latin typeface="Calibri"/>
              <a:ea typeface="Calibri"/>
              <a:cs typeface="Calibri"/>
              <a:sym typeface="Calibri"/>
            </a:endParaRPr>
          </a:p>
        </p:txBody>
      </p:sp>
      <p:sp>
        <p:nvSpPr>
          <p:cNvPr id="17" name="Rounded Rectangle 16"/>
          <p:cNvSpPr/>
          <p:nvPr/>
        </p:nvSpPr>
        <p:spPr>
          <a:xfrm>
            <a:off x="13357225" y="6218662"/>
            <a:ext cx="2184400" cy="713526"/>
          </a:xfrm>
          <a:prstGeom prst="roundRect">
            <a:avLst/>
          </a:prstGeom>
          <a:solidFill>
            <a:srgbClr val="FFFFFF"/>
          </a:solidFill>
          <a:ln w="25400" cap="flat">
            <a:solidFill>
              <a:schemeClr val="tx1"/>
            </a:solidFill>
            <a:prstDash val="solid"/>
            <a:round/>
          </a:ln>
          <a:effectLst>
            <a:outerShdw blurRad="38100" dist="23000" dir="5400000" rotWithShape="0">
              <a:srgbClr val="000000">
                <a:alpha val="35000"/>
              </a:srgbClr>
            </a:outerShdw>
          </a:effectLst>
        </p:spPr>
        <p:style>
          <a:lnRef idx="0">
            <a:scrgbClr r="0" g="0" b="0"/>
          </a:lnRef>
          <a:fillRef idx="0">
            <a:scrgbClr r="0" g="0" b="0"/>
          </a:fillRef>
          <a:effectRef idx="0">
            <a:scrgbClr r="0" g="0" b="0"/>
          </a:effectRef>
          <a:fontRef idx="none"/>
        </p:style>
        <p:txBody>
          <a:bodyPr rot="0" vertOverflow="overflow" horzOverflow="overflow" vert="horz" wrap="square" lIns="45719" tIns="45719" rIns="45719" bIns="45719" numCol="1" spcCol="38100" rtlCol="0" anchor="ctr" forceAA="0">
            <a:spAutoFit/>
          </a:bodyPr>
          <a:p>
            <a:pPr marL="0" marR="0" indent="0" algn="ctr" defTabSz="914400" rtl="0" fontAlgn="auto" latinLnBrk="0" hangingPunct="0">
              <a:lnSpc>
                <a:spcPct val="100000"/>
              </a:lnSpc>
              <a:spcBef>
                <a:spcPts val="0"/>
              </a:spcBef>
              <a:spcAft>
                <a:spcPts val="0"/>
              </a:spcAft>
              <a:buClrTx/>
              <a:buSzTx/>
              <a:buFontTx/>
              <a:buNone/>
            </a:pPr>
            <a:r>
              <a:rPr kumimoji="0" lang="en-US" sz="1800" b="1" i="0" u="none" strike="noStrike" cap="none" spc="0" normalizeH="0" baseline="0">
                <a:ln>
                  <a:noFill/>
                </a:ln>
                <a:solidFill>
                  <a:srgbClr val="000000"/>
                </a:solidFill>
                <a:effectLst/>
                <a:uFillTx/>
                <a:latin typeface="Calibri"/>
                <a:ea typeface="Calibri"/>
                <a:cs typeface="Calibri"/>
                <a:sym typeface="Calibri"/>
              </a:rPr>
              <a:t>            CLUSTERING</a:t>
            </a:r>
            <a:endParaRPr kumimoji="0" lang="en-US" sz="1800" b="1" i="0" u="none" strike="noStrike" cap="none" spc="0" normalizeH="0" baseline="0">
              <a:ln>
                <a:noFill/>
              </a:ln>
              <a:solidFill>
                <a:srgbClr val="000000"/>
              </a:solidFill>
              <a:effectLst/>
              <a:uFillTx/>
              <a:latin typeface="Calibri"/>
              <a:ea typeface="Calibri"/>
              <a:cs typeface="Calibri"/>
              <a:sym typeface="Calibri"/>
            </a:endParaRPr>
          </a:p>
        </p:txBody>
      </p:sp>
      <p:sp>
        <p:nvSpPr>
          <p:cNvPr id="18" name="Rounded Rectangle 17"/>
          <p:cNvSpPr/>
          <p:nvPr/>
        </p:nvSpPr>
        <p:spPr>
          <a:xfrm>
            <a:off x="13357225" y="4445728"/>
            <a:ext cx="2184400" cy="713554"/>
          </a:xfrm>
          <a:prstGeom prst="roundRect">
            <a:avLst/>
          </a:prstGeom>
          <a:solidFill>
            <a:srgbClr val="FFFFFF"/>
          </a:solidFill>
          <a:ln w="25400" cap="flat">
            <a:solidFill>
              <a:schemeClr val="tx1"/>
            </a:solidFill>
            <a:prstDash val="solid"/>
            <a:round/>
          </a:ln>
          <a:effectLst>
            <a:outerShdw blurRad="38100" dist="23000" dir="5400000" rotWithShape="0">
              <a:srgbClr val="000000">
                <a:alpha val="35000"/>
              </a:srgbClr>
            </a:outerShdw>
          </a:effectLst>
        </p:spPr>
        <p:style>
          <a:lnRef idx="0">
            <a:scrgbClr r="0" g="0" b="0"/>
          </a:lnRef>
          <a:fillRef idx="0">
            <a:scrgbClr r="0" g="0" b="0"/>
          </a:fillRef>
          <a:effectRef idx="0">
            <a:scrgbClr r="0" g="0" b="0"/>
          </a:effectRef>
          <a:fontRef idx="none"/>
        </p:style>
        <p:txBody>
          <a:bodyPr rot="0" vertOverflow="overflow" horzOverflow="overflow" vert="horz" wrap="square" lIns="45719" tIns="45719" rIns="45719" bIns="45719" numCol="1" spcCol="38100" rtlCol="0" anchor="ctr" forceAA="0">
            <a:spAutoFit/>
          </a:bodyPr>
          <a:p>
            <a:pPr marL="0" marR="0" indent="0" algn="ctr" defTabSz="914400" rtl="0" fontAlgn="auto" latinLnBrk="0" hangingPunct="0">
              <a:lnSpc>
                <a:spcPct val="100000"/>
              </a:lnSpc>
              <a:spcBef>
                <a:spcPts val="0"/>
              </a:spcBef>
              <a:spcAft>
                <a:spcPts val="0"/>
              </a:spcAft>
              <a:buClrTx/>
              <a:buSzTx/>
              <a:buFontTx/>
              <a:buNone/>
            </a:pPr>
            <a:r>
              <a:rPr kumimoji="0" lang="en-US" sz="1800" b="1" i="0" u="none" strike="noStrike" cap="none" spc="0" normalizeH="0" baseline="0">
                <a:ln>
                  <a:noFill/>
                </a:ln>
                <a:solidFill>
                  <a:srgbClr val="000000"/>
                </a:solidFill>
                <a:effectLst/>
                <a:uFillTx/>
                <a:latin typeface="Calibri"/>
                <a:ea typeface="Calibri"/>
                <a:cs typeface="Calibri"/>
                <a:sym typeface="Calibri"/>
              </a:rPr>
              <a:t>MATCHING</a:t>
            </a:r>
            <a:endParaRPr kumimoji="0" lang="en-US" sz="1800" b="1" i="0" u="none" strike="noStrike" cap="none" spc="0" normalizeH="0" baseline="0">
              <a:ln>
                <a:noFill/>
              </a:ln>
              <a:solidFill>
                <a:srgbClr val="000000"/>
              </a:solidFill>
              <a:effectLst/>
              <a:uFillTx/>
              <a:latin typeface="Calibri"/>
              <a:ea typeface="Calibri"/>
              <a:cs typeface="Calibri"/>
              <a:sym typeface="Calibri"/>
            </a:endParaRPr>
          </a:p>
          <a:p>
            <a:pPr marL="0" marR="0" indent="0" algn="ctr" defTabSz="914400" rtl="0" fontAlgn="auto" latinLnBrk="0" hangingPunct="0">
              <a:lnSpc>
                <a:spcPct val="100000"/>
              </a:lnSpc>
              <a:spcBef>
                <a:spcPts val="0"/>
              </a:spcBef>
              <a:spcAft>
                <a:spcPts val="0"/>
              </a:spcAft>
              <a:buClrTx/>
              <a:buSzTx/>
              <a:buFontTx/>
              <a:buNone/>
            </a:pPr>
            <a:r>
              <a:rPr kumimoji="0" lang="en-US" sz="1800" b="1" i="0" u="none" strike="noStrike" cap="none" spc="0" normalizeH="0" baseline="0">
                <a:ln>
                  <a:noFill/>
                </a:ln>
                <a:solidFill>
                  <a:srgbClr val="000000"/>
                </a:solidFill>
                <a:effectLst/>
                <a:uFillTx/>
                <a:latin typeface="Calibri"/>
                <a:ea typeface="Calibri"/>
                <a:cs typeface="Calibri"/>
                <a:sym typeface="Calibri"/>
              </a:rPr>
              <a:t>PROCESS</a:t>
            </a:r>
            <a:endParaRPr kumimoji="0" lang="en-US" sz="1800" b="1" i="0" u="none" strike="noStrike" cap="none" spc="0" normalizeH="0" baseline="0">
              <a:ln>
                <a:noFill/>
              </a:ln>
              <a:solidFill>
                <a:srgbClr val="000000"/>
              </a:solidFill>
              <a:effectLst/>
              <a:uFillTx/>
              <a:latin typeface="Calibri"/>
              <a:ea typeface="Calibri"/>
              <a:cs typeface="Calibri"/>
              <a:sym typeface="Calibri"/>
            </a:endParaRPr>
          </a:p>
        </p:txBody>
      </p:sp>
      <p:sp>
        <p:nvSpPr>
          <p:cNvPr id="20" name="Rounded Rectangle 19"/>
          <p:cNvSpPr/>
          <p:nvPr/>
        </p:nvSpPr>
        <p:spPr>
          <a:xfrm>
            <a:off x="15921990" y="4445728"/>
            <a:ext cx="2184400" cy="713554"/>
          </a:xfrm>
          <a:prstGeom prst="roundRect">
            <a:avLst/>
          </a:prstGeom>
          <a:solidFill>
            <a:srgbClr val="FFFFFF"/>
          </a:solidFill>
          <a:ln w="25400" cap="flat">
            <a:solidFill>
              <a:schemeClr val="tx1"/>
            </a:solidFill>
            <a:prstDash val="solid"/>
            <a:round/>
          </a:ln>
          <a:effectLst>
            <a:outerShdw blurRad="38100" dist="23000" dir="5400000" rotWithShape="0">
              <a:srgbClr val="000000">
                <a:alpha val="35000"/>
              </a:srgbClr>
            </a:outerShdw>
          </a:effectLst>
        </p:spPr>
        <p:style>
          <a:lnRef idx="0">
            <a:scrgbClr r="0" g="0" b="0"/>
          </a:lnRef>
          <a:fillRef idx="0">
            <a:scrgbClr r="0" g="0" b="0"/>
          </a:fillRef>
          <a:effectRef idx="0">
            <a:scrgbClr r="0" g="0" b="0"/>
          </a:effectRef>
          <a:fontRef idx="none"/>
        </p:style>
        <p:txBody>
          <a:bodyPr rot="0" vertOverflow="overflow" horzOverflow="overflow" vert="horz" wrap="square" lIns="45719" tIns="45719" rIns="45719" bIns="45719" numCol="1" spcCol="38100" rtlCol="0" anchor="ctr" forceAA="0">
            <a:spAutoFit/>
          </a:bodyPr>
          <a:p>
            <a:pPr marL="0" marR="0" indent="0" algn="ctr" defTabSz="914400" rtl="0" fontAlgn="auto" latinLnBrk="0" hangingPunct="0">
              <a:lnSpc>
                <a:spcPct val="100000"/>
              </a:lnSpc>
              <a:spcBef>
                <a:spcPts val="0"/>
              </a:spcBef>
              <a:spcAft>
                <a:spcPts val="0"/>
              </a:spcAft>
              <a:buClrTx/>
              <a:buSzTx/>
              <a:buFontTx/>
              <a:buNone/>
            </a:pPr>
            <a:r>
              <a:rPr kumimoji="0" lang="en-US" sz="1800" b="1" i="0" u="none" strike="noStrike" cap="none" spc="0" normalizeH="0" baseline="0">
                <a:ln>
                  <a:noFill/>
                </a:ln>
                <a:solidFill>
                  <a:srgbClr val="000000"/>
                </a:solidFill>
                <a:effectLst/>
                <a:uFillTx/>
                <a:latin typeface="Calibri"/>
                <a:ea typeface="Calibri"/>
                <a:cs typeface="Calibri"/>
                <a:sym typeface="Calibri"/>
              </a:rPr>
              <a:t>DISEASE </a:t>
            </a:r>
            <a:endParaRPr kumimoji="0" lang="en-US" sz="1800" b="1" i="0" u="none" strike="noStrike" cap="none" spc="0" normalizeH="0" baseline="0">
              <a:ln>
                <a:noFill/>
              </a:ln>
              <a:solidFill>
                <a:srgbClr val="000000"/>
              </a:solidFill>
              <a:effectLst/>
              <a:uFillTx/>
              <a:latin typeface="Calibri"/>
              <a:ea typeface="Calibri"/>
              <a:cs typeface="Calibri"/>
              <a:sym typeface="Calibri"/>
            </a:endParaRPr>
          </a:p>
          <a:p>
            <a:pPr marL="0" marR="0" indent="0" algn="ctr" defTabSz="914400" rtl="0" fontAlgn="auto" latinLnBrk="0" hangingPunct="0">
              <a:lnSpc>
                <a:spcPct val="100000"/>
              </a:lnSpc>
              <a:spcBef>
                <a:spcPts val="0"/>
              </a:spcBef>
              <a:spcAft>
                <a:spcPts val="0"/>
              </a:spcAft>
              <a:buClrTx/>
              <a:buSzTx/>
              <a:buFontTx/>
              <a:buNone/>
            </a:pPr>
            <a:r>
              <a:rPr kumimoji="0" lang="en-US" sz="1800" b="1" i="0" u="none" strike="noStrike" cap="none" spc="0" normalizeH="0" baseline="0">
                <a:ln>
                  <a:noFill/>
                </a:ln>
                <a:solidFill>
                  <a:srgbClr val="000000"/>
                </a:solidFill>
                <a:effectLst/>
                <a:uFillTx/>
                <a:latin typeface="Calibri"/>
                <a:ea typeface="Calibri"/>
                <a:cs typeface="Calibri"/>
                <a:sym typeface="Calibri"/>
              </a:rPr>
              <a:t>IDENTIFICATION</a:t>
            </a:r>
            <a:endParaRPr kumimoji="0" lang="en-US" sz="1800" b="1" i="0" u="none" strike="noStrike" cap="none" spc="0" normalizeH="0" baseline="0">
              <a:ln>
                <a:noFill/>
              </a:ln>
              <a:solidFill>
                <a:srgbClr val="000000"/>
              </a:solidFill>
              <a:effectLst/>
              <a:uFillTx/>
              <a:latin typeface="Calibri"/>
              <a:ea typeface="Calibri"/>
              <a:cs typeface="Calibri"/>
              <a:sym typeface="Calibri"/>
            </a:endParaRPr>
          </a:p>
        </p:txBody>
      </p:sp>
      <p:cxnSp>
        <p:nvCxnSpPr>
          <p:cNvPr id="33" name="Straight Arrow Connector 32"/>
          <p:cNvCxnSpPr>
            <a:stCxn id="4" idx="3"/>
            <a:endCxn id="5" idx="1"/>
          </p:cNvCxnSpPr>
          <p:nvPr/>
        </p:nvCxnSpPr>
        <p:spPr>
          <a:xfrm>
            <a:off x="2704465" y="3030220"/>
            <a:ext cx="385445" cy="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34" name="Straight Arrow Connector 33"/>
          <p:cNvCxnSpPr/>
          <p:nvPr/>
        </p:nvCxnSpPr>
        <p:spPr>
          <a:xfrm>
            <a:off x="5276215" y="3030220"/>
            <a:ext cx="385445" cy="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35" name="Straight Arrow Connector 34"/>
          <p:cNvCxnSpPr/>
          <p:nvPr/>
        </p:nvCxnSpPr>
        <p:spPr>
          <a:xfrm>
            <a:off x="7846060" y="3030220"/>
            <a:ext cx="385445" cy="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36" name="Straight Arrow Connector 35"/>
          <p:cNvCxnSpPr/>
          <p:nvPr/>
        </p:nvCxnSpPr>
        <p:spPr>
          <a:xfrm>
            <a:off x="10406380" y="3030220"/>
            <a:ext cx="385445" cy="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37" name="Straight Arrow Connector 36"/>
          <p:cNvCxnSpPr/>
          <p:nvPr/>
        </p:nvCxnSpPr>
        <p:spPr>
          <a:xfrm>
            <a:off x="12976225" y="3030220"/>
            <a:ext cx="385445" cy="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38" name="Straight Arrow Connector 37"/>
          <p:cNvCxnSpPr/>
          <p:nvPr/>
        </p:nvCxnSpPr>
        <p:spPr>
          <a:xfrm>
            <a:off x="2704465" y="6575425"/>
            <a:ext cx="385445" cy="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39" name="Straight Arrow Connector 38"/>
          <p:cNvCxnSpPr/>
          <p:nvPr/>
        </p:nvCxnSpPr>
        <p:spPr>
          <a:xfrm>
            <a:off x="5276215" y="6575425"/>
            <a:ext cx="385445" cy="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40" name="Straight Arrow Connector 39"/>
          <p:cNvCxnSpPr/>
          <p:nvPr/>
        </p:nvCxnSpPr>
        <p:spPr>
          <a:xfrm>
            <a:off x="7846060" y="6575425"/>
            <a:ext cx="385445" cy="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41" name="Straight Arrow Connector 40"/>
          <p:cNvCxnSpPr/>
          <p:nvPr/>
        </p:nvCxnSpPr>
        <p:spPr>
          <a:xfrm>
            <a:off x="10406380" y="6575425"/>
            <a:ext cx="385445" cy="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42" name="Straight Arrow Connector 41"/>
          <p:cNvCxnSpPr/>
          <p:nvPr/>
        </p:nvCxnSpPr>
        <p:spPr>
          <a:xfrm>
            <a:off x="12971780" y="6575425"/>
            <a:ext cx="385445" cy="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43" name="Straight Arrow Connector 42"/>
          <p:cNvCxnSpPr/>
          <p:nvPr/>
        </p:nvCxnSpPr>
        <p:spPr>
          <a:xfrm>
            <a:off x="15541625" y="4802505"/>
            <a:ext cx="385445" cy="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44" name="Straight Arrow Connector 43"/>
          <p:cNvCxnSpPr>
            <a:stCxn id="9" idx="2"/>
            <a:endCxn id="18" idx="0"/>
          </p:cNvCxnSpPr>
          <p:nvPr/>
        </p:nvCxnSpPr>
        <p:spPr>
          <a:xfrm>
            <a:off x="14449425" y="3387090"/>
            <a:ext cx="0" cy="105854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45" name="Straight Arrow Connector 44"/>
          <p:cNvCxnSpPr>
            <a:stCxn id="17" idx="0"/>
            <a:endCxn id="18" idx="2"/>
          </p:cNvCxnSpPr>
          <p:nvPr/>
        </p:nvCxnSpPr>
        <p:spPr>
          <a:xfrm flipV="1">
            <a:off x="14449425" y="5159375"/>
            <a:ext cx="0" cy="10591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spTree>
  </p:cSld>
  <p:clrMapOvr>
    <a:masterClrMapping/>
  </p:clrMapOvr>
  <p:transition spd="med"/>
</p:sld>
</file>

<file path=ppt/theme/theme1.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Helvetica Neue"/>
        <a:ea typeface="Helvetica Neue"/>
        <a:cs typeface="Helvetica Neue"/>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Helvetica Neue"/>
        <a:ea typeface="Helvetica Neue"/>
        <a:cs typeface="Helvetica Neue"/>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9834</Words>
  <Application>WPS Presentation</Application>
  <PresentationFormat>Custom</PresentationFormat>
  <Paragraphs>226</Paragraphs>
  <Slides>16</Slides>
  <Notes>0</Notes>
  <HiddenSlides>0</HiddenSlides>
  <MMClips>0</MMClips>
  <ScaleCrop>false</ScaleCrop>
  <HeadingPairs>
    <vt:vector size="6" baseType="variant">
      <vt:variant>
        <vt:lpstr>已用的字体</vt:lpstr>
      </vt:variant>
      <vt:variant>
        <vt:i4>21</vt:i4>
      </vt:variant>
      <vt:variant>
        <vt:lpstr>主题</vt:lpstr>
      </vt:variant>
      <vt:variant>
        <vt:i4>1</vt:i4>
      </vt:variant>
      <vt:variant>
        <vt:lpstr>幻灯片标题</vt:lpstr>
      </vt:variant>
      <vt:variant>
        <vt:i4>16</vt:i4>
      </vt:variant>
    </vt:vector>
  </HeadingPairs>
  <TitlesOfParts>
    <vt:vector size="38" baseType="lpstr">
      <vt:lpstr>Arial</vt:lpstr>
      <vt:lpstr>SimSun</vt:lpstr>
      <vt:lpstr>Wingdings</vt:lpstr>
      <vt:lpstr>Calibri</vt:lpstr>
      <vt:lpstr>Helvetica Neue</vt:lpstr>
      <vt:lpstr>Helvetica</vt:lpstr>
      <vt:lpstr>Tahoma</vt:lpstr>
      <vt:lpstr>Helvetica Neue</vt:lpstr>
      <vt:lpstr>Times New Roman</vt:lpstr>
      <vt:lpstr>Microsoft Sans Serif</vt:lpstr>
      <vt:lpstr>Arial</vt:lpstr>
      <vt:lpstr>Lucida Sans Unicode</vt:lpstr>
      <vt:lpstr>Thonburi</vt:lpstr>
      <vt:lpstr>Times Roman</vt:lpstr>
      <vt:lpstr>Helvetica Bold</vt:lpstr>
      <vt:lpstr>Helvetica Regular</vt:lpstr>
      <vt:lpstr>Lucida Grande Regular</vt:lpstr>
      <vt:lpstr>微软雅黑</vt:lpstr>
      <vt:lpstr>汉仪旗黑</vt:lpstr>
      <vt:lpstr>Arial Unicode MS</vt:lpstr>
      <vt:lpstr>宋体-简</vt:lpstr>
      <vt:lpstr>Office Theme</vt:lpstr>
      <vt:lpstr>(Affliated to JNTUH ,Approved by AICTE, New Delhi, Accredited by NBA)</vt:lpstr>
      <vt:lpstr>Overview</vt:lpstr>
      <vt:lpstr>Abstract</vt:lpstr>
      <vt:lpstr>Aim &amp; Objective</vt:lpstr>
      <vt:lpstr>I ntroduction</vt:lpstr>
      <vt:lpstr>Existing System</vt:lpstr>
      <vt:lpstr>PowerPoint 演示文稿</vt:lpstr>
      <vt:lpstr>Proposed System</vt:lpstr>
      <vt:lpstr>System Architecture</vt:lpstr>
      <vt:lpstr>Modules</vt:lpstr>
      <vt:lpstr>PowerPoint 演示文稿</vt:lpstr>
      <vt:lpstr>PowerPoint 演示文稿</vt:lpstr>
      <vt:lpstr>System Requirements</vt:lpstr>
      <vt:lpstr>Applications</vt:lpstr>
      <vt:lpstr>References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MALLA REDDY COLLEGE OF ENGINEERING (Affliated to JNTUH ,Approved by AICTE, New Delhi, Accredited by NBA)</dc:title>
  <dc:creator/>
  <cp:lastModifiedBy>nitinsid</cp:lastModifiedBy>
  <cp:revision>12</cp:revision>
  <dcterms:created xsi:type="dcterms:W3CDTF">2022-07-09T04:52:22Z</dcterms:created>
  <dcterms:modified xsi:type="dcterms:W3CDTF">2022-07-09T04:52:22Z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1033-3.2.0.6370</vt:lpwstr>
  </property>
</Properties>
</file>