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 id="268" r:id="rId14"/>
    <p:sldId id="269" r:id="rId15"/>
  </p:sldIdLst>
  <p:sldSz cx="9144000" cy="5143500" type="screen16x9"/>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gTT1HP6vIN6FuA/FK/TESBpA87Q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DC94FE9-CD5E-413A-90E3-86D0319ED1CD}">
  <a:tblStyle styleId="{FDC94FE9-CD5E-413A-90E3-86D0319ED1C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9F6"/>
          </a:solidFill>
        </a:fill>
      </a:tcStyle>
    </a:wholeTbl>
    <a:band1H>
      <a:tcTxStyle/>
      <a:tcStyle>
        <a:tcBdr/>
        <a:fill>
          <a:solidFill>
            <a:srgbClr val="CAD0ED"/>
          </a:solidFill>
        </a:fill>
      </a:tcStyle>
    </a:band1H>
    <a:band2H>
      <a:tcTxStyle/>
      <a:tcStyle>
        <a:tcBdr/>
      </a:tcStyle>
    </a:band2H>
    <a:band1V>
      <a:tcTxStyle/>
      <a:tcStyle>
        <a:tcBdr/>
        <a:fill>
          <a:solidFill>
            <a:srgbClr val="CAD0ED"/>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0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microsoft.com/office/2016/11/relationships/changesInfo" Target="changesInfos/changesInfo1.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hin Soundar" userId="7e67e115e622c231" providerId="LiveId" clId="{DFBC6C17-DF43-4337-8D0E-B7927F412029}"/>
    <pc:docChg chg="custSel modSld sldOrd">
      <pc:chgData name="Nithin Soundar" userId="7e67e115e622c231" providerId="LiveId" clId="{DFBC6C17-DF43-4337-8D0E-B7927F412029}" dt="2022-03-24T05:22:13.057" v="295" actId="20577"/>
      <pc:docMkLst>
        <pc:docMk/>
      </pc:docMkLst>
      <pc:sldChg chg="modSp mod">
        <pc:chgData name="Nithin Soundar" userId="7e67e115e622c231" providerId="LiveId" clId="{DFBC6C17-DF43-4337-8D0E-B7927F412029}" dt="2022-03-24T04:52:49.928" v="93" actId="27636"/>
        <pc:sldMkLst>
          <pc:docMk/>
          <pc:sldMk cId="0" sldId="256"/>
        </pc:sldMkLst>
        <pc:spChg chg="mod">
          <ac:chgData name="Nithin Soundar" userId="7e67e115e622c231" providerId="LiveId" clId="{DFBC6C17-DF43-4337-8D0E-B7927F412029}" dt="2022-03-24T04:52:49.928" v="92" actId="27636"/>
          <ac:spMkLst>
            <pc:docMk/>
            <pc:sldMk cId="0" sldId="256"/>
            <ac:spMk id="673" creationId="{00000000-0000-0000-0000-000000000000}"/>
          </ac:spMkLst>
        </pc:spChg>
        <pc:spChg chg="mod">
          <ac:chgData name="Nithin Soundar" userId="7e67e115e622c231" providerId="LiveId" clId="{DFBC6C17-DF43-4337-8D0E-B7927F412029}" dt="2022-03-24T04:52:49.928" v="93" actId="27636"/>
          <ac:spMkLst>
            <pc:docMk/>
            <pc:sldMk cId="0" sldId="256"/>
            <ac:spMk id="678" creationId="{00000000-0000-0000-0000-000000000000}"/>
          </ac:spMkLst>
        </pc:spChg>
      </pc:sldChg>
      <pc:sldChg chg="modSp mod">
        <pc:chgData name="Nithin Soundar" userId="7e67e115e622c231" providerId="LiveId" clId="{DFBC6C17-DF43-4337-8D0E-B7927F412029}" dt="2022-03-24T05:20:35.063" v="136" actId="20577"/>
        <pc:sldMkLst>
          <pc:docMk/>
          <pc:sldMk cId="0" sldId="257"/>
        </pc:sldMkLst>
        <pc:spChg chg="mod">
          <ac:chgData name="Nithin Soundar" userId="7e67e115e622c231" providerId="LiveId" clId="{DFBC6C17-DF43-4337-8D0E-B7927F412029}" dt="2022-03-24T05:20:35.063" v="136" actId="20577"/>
          <ac:spMkLst>
            <pc:docMk/>
            <pc:sldMk cId="0" sldId="257"/>
            <ac:spMk id="692" creationId="{00000000-0000-0000-0000-000000000000}"/>
          </ac:spMkLst>
        </pc:spChg>
      </pc:sldChg>
      <pc:sldChg chg="modSp mod">
        <pc:chgData name="Nithin Soundar" userId="7e67e115e622c231" providerId="LiveId" clId="{DFBC6C17-DF43-4337-8D0E-B7927F412029}" dt="2022-03-24T05:22:13.057" v="295" actId="20577"/>
        <pc:sldMkLst>
          <pc:docMk/>
          <pc:sldMk cId="0" sldId="258"/>
        </pc:sldMkLst>
        <pc:spChg chg="mod">
          <ac:chgData name="Nithin Soundar" userId="7e67e115e622c231" providerId="LiveId" clId="{DFBC6C17-DF43-4337-8D0E-B7927F412029}" dt="2022-03-24T05:22:13.057" v="295" actId="20577"/>
          <ac:spMkLst>
            <pc:docMk/>
            <pc:sldMk cId="0" sldId="258"/>
            <ac:spMk id="699" creationId="{00000000-0000-0000-0000-000000000000}"/>
          </ac:spMkLst>
        </pc:spChg>
      </pc:sldChg>
      <pc:sldChg chg="modSp mod">
        <pc:chgData name="Nithin Soundar" userId="7e67e115e622c231" providerId="LiveId" clId="{DFBC6C17-DF43-4337-8D0E-B7927F412029}" dt="2022-03-24T04:53:42.839" v="101" actId="207"/>
        <pc:sldMkLst>
          <pc:docMk/>
          <pc:sldMk cId="0" sldId="259"/>
        </pc:sldMkLst>
        <pc:spChg chg="mod">
          <ac:chgData name="Nithin Soundar" userId="7e67e115e622c231" providerId="LiveId" clId="{DFBC6C17-DF43-4337-8D0E-B7927F412029}" dt="2022-03-24T04:52:49.881" v="87" actId="27636"/>
          <ac:spMkLst>
            <pc:docMk/>
            <pc:sldMk cId="0" sldId="259"/>
            <ac:spMk id="706" creationId="{00000000-0000-0000-0000-000000000000}"/>
          </ac:spMkLst>
        </pc:spChg>
        <pc:spChg chg="mod">
          <ac:chgData name="Nithin Soundar" userId="7e67e115e622c231" providerId="LiveId" clId="{DFBC6C17-DF43-4337-8D0E-B7927F412029}" dt="2022-03-24T04:52:49.863" v="86" actId="27636"/>
          <ac:spMkLst>
            <pc:docMk/>
            <pc:sldMk cId="0" sldId="259"/>
            <ac:spMk id="707" creationId="{00000000-0000-0000-0000-000000000000}"/>
          </ac:spMkLst>
        </pc:spChg>
        <pc:spChg chg="mod">
          <ac:chgData name="Nithin Soundar" userId="7e67e115e622c231" providerId="LiveId" clId="{DFBC6C17-DF43-4337-8D0E-B7927F412029}" dt="2022-03-24T04:53:38.606" v="100" actId="207"/>
          <ac:spMkLst>
            <pc:docMk/>
            <pc:sldMk cId="0" sldId="259"/>
            <ac:spMk id="708" creationId="{00000000-0000-0000-0000-000000000000}"/>
          </ac:spMkLst>
        </pc:spChg>
        <pc:spChg chg="mod">
          <ac:chgData name="Nithin Soundar" userId="7e67e115e622c231" providerId="LiveId" clId="{DFBC6C17-DF43-4337-8D0E-B7927F412029}" dt="2022-03-24T04:53:14.410" v="96" actId="207"/>
          <ac:spMkLst>
            <pc:docMk/>
            <pc:sldMk cId="0" sldId="259"/>
            <ac:spMk id="709" creationId="{00000000-0000-0000-0000-000000000000}"/>
          </ac:spMkLst>
        </pc:spChg>
        <pc:spChg chg="mod">
          <ac:chgData name="Nithin Soundar" userId="7e67e115e622c231" providerId="LiveId" clId="{DFBC6C17-DF43-4337-8D0E-B7927F412029}" dt="2022-03-24T04:53:42.839" v="101" actId="207"/>
          <ac:spMkLst>
            <pc:docMk/>
            <pc:sldMk cId="0" sldId="259"/>
            <ac:spMk id="710" creationId="{00000000-0000-0000-0000-000000000000}"/>
          </ac:spMkLst>
        </pc:spChg>
        <pc:spChg chg="mod">
          <ac:chgData name="Nithin Soundar" userId="7e67e115e622c231" providerId="LiveId" clId="{DFBC6C17-DF43-4337-8D0E-B7927F412029}" dt="2022-03-24T04:53:25.013" v="98" actId="207"/>
          <ac:spMkLst>
            <pc:docMk/>
            <pc:sldMk cId="0" sldId="259"/>
            <ac:spMk id="711" creationId="{00000000-0000-0000-0000-000000000000}"/>
          </ac:spMkLst>
        </pc:spChg>
      </pc:sldChg>
      <pc:sldChg chg="modSp mod">
        <pc:chgData name="Nithin Soundar" userId="7e67e115e622c231" providerId="LiveId" clId="{DFBC6C17-DF43-4337-8D0E-B7927F412029}" dt="2022-03-24T04:59:04.915" v="121" actId="14100"/>
        <pc:sldMkLst>
          <pc:docMk/>
          <pc:sldMk cId="0" sldId="260"/>
        </pc:sldMkLst>
        <pc:spChg chg="mod">
          <ac:chgData name="Nithin Soundar" userId="7e67e115e622c231" providerId="LiveId" clId="{DFBC6C17-DF43-4337-8D0E-B7927F412029}" dt="2022-03-24T04:55:24.676" v="120" actId="20577"/>
          <ac:spMkLst>
            <pc:docMk/>
            <pc:sldMk cId="0" sldId="260"/>
            <ac:spMk id="721" creationId="{00000000-0000-0000-0000-000000000000}"/>
          </ac:spMkLst>
        </pc:spChg>
        <pc:picChg chg="mod">
          <ac:chgData name="Nithin Soundar" userId="7e67e115e622c231" providerId="LiveId" clId="{DFBC6C17-DF43-4337-8D0E-B7927F412029}" dt="2022-03-24T04:59:04.915" v="121" actId="14100"/>
          <ac:picMkLst>
            <pc:docMk/>
            <pc:sldMk cId="0" sldId="260"/>
            <ac:picMk id="722" creationId="{00000000-0000-0000-0000-000000000000}"/>
          </ac:picMkLst>
        </pc:picChg>
      </pc:sldChg>
      <pc:sldChg chg="modSp mod">
        <pc:chgData name="Nithin Soundar" userId="7e67e115e622c231" providerId="LiveId" clId="{DFBC6C17-DF43-4337-8D0E-B7927F412029}" dt="2022-03-24T04:54:27.269" v="109" actId="207"/>
        <pc:sldMkLst>
          <pc:docMk/>
          <pc:sldMk cId="0" sldId="261"/>
        </pc:sldMkLst>
        <pc:spChg chg="mod">
          <ac:chgData name="Nithin Soundar" userId="7e67e115e622c231" providerId="LiveId" clId="{DFBC6C17-DF43-4337-8D0E-B7927F412029}" dt="2022-03-24T04:54:27.269" v="109" actId="207"/>
          <ac:spMkLst>
            <pc:docMk/>
            <pc:sldMk cId="0" sldId="261"/>
            <ac:spMk id="731" creationId="{00000000-0000-0000-0000-000000000000}"/>
          </ac:spMkLst>
        </pc:spChg>
      </pc:sldChg>
      <pc:sldChg chg="modSp mod">
        <pc:chgData name="Nithin Soundar" userId="7e67e115e622c231" providerId="LiveId" clId="{DFBC6C17-DF43-4337-8D0E-B7927F412029}" dt="2022-03-24T04:54:38.856" v="110" actId="207"/>
        <pc:sldMkLst>
          <pc:docMk/>
          <pc:sldMk cId="0" sldId="263"/>
        </pc:sldMkLst>
        <pc:spChg chg="mod">
          <ac:chgData name="Nithin Soundar" userId="7e67e115e622c231" providerId="LiveId" clId="{DFBC6C17-DF43-4337-8D0E-B7927F412029}" dt="2022-03-24T04:54:38.856" v="110" actId="207"/>
          <ac:spMkLst>
            <pc:docMk/>
            <pc:sldMk cId="0" sldId="263"/>
            <ac:spMk id="748" creationId="{00000000-0000-0000-0000-000000000000}"/>
          </ac:spMkLst>
        </pc:spChg>
        <pc:graphicFrameChg chg="modGraphic">
          <ac:chgData name="Nithin Soundar" userId="7e67e115e622c231" providerId="LiveId" clId="{DFBC6C17-DF43-4337-8D0E-B7927F412029}" dt="2022-03-24T04:15:23.400" v="0" actId="113"/>
          <ac:graphicFrameMkLst>
            <pc:docMk/>
            <pc:sldMk cId="0" sldId="263"/>
            <ac:graphicFrameMk id="747" creationId="{00000000-0000-0000-0000-000000000000}"/>
          </ac:graphicFrameMkLst>
        </pc:graphicFrameChg>
      </pc:sldChg>
      <pc:sldChg chg="modSp mod">
        <pc:chgData name="Nithin Soundar" userId="7e67e115e622c231" providerId="LiveId" clId="{DFBC6C17-DF43-4337-8D0E-B7927F412029}" dt="2022-03-24T04:54:48.657" v="111" actId="207"/>
        <pc:sldMkLst>
          <pc:docMk/>
          <pc:sldMk cId="0" sldId="264"/>
        </pc:sldMkLst>
        <pc:spChg chg="mod">
          <ac:chgData name="Nithin Soundar" userId="7e67e115e622c231" providerId="LiveId" clId="{DFBC6C17-DF43-4337-8D0E-B7927F412029}" dt="2022-03-24T04:54:48.657" v="111" actId="207"/>
          <ac:spMkLst>
            <pc:docMk/>
            <pc:sldMk cId="0" sldId="264"/>
            <ac:spMk id="759" creationId="{00000000-0000-0000-0000-000000000000}"/>
          </ac:spMkLst>
        </pc:spChg>
        <pc:picChg chg="mod">
          <ac:chgData name="Nithin Soundar" userId="7e67e115e622c231" providerId="LiveId" clId="{DFBC6C17-DF43-4337-8D0E-B7927F412029}" dt="2022-03-24T04:32:47.529" v="57" actId="14100"/>
          <ac:picMkLst>
            <pc:docMk/>
            <pc:sldMk cId="0" sldId="264"/>
            <ac:picMk id="755" creationId="{00000000-0000-0000-0000-000000000000}"/>
          </ac:picMkLst>
        </pc:picChg>
        <pc:picChg chg="mod">
          <ac:chgData name="Nithin Soundar" userId="7e67e115e622c231" providerId="LiveId" clId="{DFBC6C17-DF43-4337-8D0E-B7927F412029}" dt="2022-03-24T04:32:14.856" v="52" actId="208"/>
          <ac:picMkLst>
            <pc:docMk/>
            <pc:sldMk cId="0" sldId="264"/>
            <ac:picMk id="756" creationId="{00000000-0000-0000-0000-000000000000}"/>
          </ac:picMkLst>
        </pc:picChg>
        <pc:picChg chg="mod">
          <ac:chgData name="Nithin Soundar" userId="7e67e115e622c231" providerId="LiveId" clId="{DFBC6C17-DF43-4337-8D0E-B7927F412029}" dt="2022-03-24T04:32:25.271" v="54" actId="208"/>
          <ac:picMkLst>
            <pc:docMk/>
            <pc:sldMk cId="0" sldId="264"/>
            <ac:picMk id="757" creationId="{00000000-0000-0000-0000-000000000000}"/>
          </ac:picMkLst>
        </pc:picChg>
        <pc:picChg chg="mod">
          <ac:chgData name="Nithin Soundar" userId="7e67e115e622c231" providerId="LiveId" clId="{DFBC6C17-DF43-4337-8D0E-B7927F412029}" dt="2022-03-24T04:32:40.548" v="56" actId="14100"/>
          <ac:picMkLst>
            <pc:docMk/>
            <pc:sldMk cId="0" sldId="264"/>
            <ac:picMk id="758" creationId="{00000000-0000-0000-0000-000000000000}"/>
          </ac:picMkLst>
        </pc:picChg>
      </pc:sldChg>
      <pc:sldChg chg="ord">
        <pc:chgData name="Nithin Soundar" userId="7e67e115e622c231" providerId="LiveId" clId="{DFBC6C17-DF43-4337-8D0E-B7927F412029}" dt="2022-03-24T04:17:15.618" v="2"/>
        <pc:sldMkLst>
          <pc:docMk/>
          <pc:sldMk cId="0" sldId="265"/>
        </pc:sldMkLst>
      </pc:sldChg>
      <pc:sldChg chg="modSp mod">
        <pc:chgData name="Nithin Soundar" userId="7e67e115e622c231" providerId="LiveId" clId="{DFBC6C17-DF43-4337-8D0E-B7927F412029}" dt="2022-03-24T04:52:49.894" v="91" actId="27636"/>
        <pc:sldMkLst>
          <pc:docMk/>
          <pc:sldMk cId="0" sldId="266"/>
        </pc:sldMkLst>
        <pc:spChg chg="mod">
          <ac:chgData name="Nithin Soundar" userId="7e67e115e622c231" providerId="LiveId" clId="{DFBC6C17-DF43-4337-8D0E-B7927F412029}" dt="2022-03-24T04:52:49.894" v="91" actId="27636"/>
          <ac:spMkLst>
            <pc:docMk/>
            <pc:sldMk cId="0" sldId="266"/>
            <ac:spMk id="772" creationId="{00000000-0000-0000-0000-000000000000}"/>
          </ac:spMkLst>
        </pc:spChg>
        <pc:spChg chg="mod">
          <ac:chgData name="Nithin Soundar" userId="7e67e115e622c231" providerId="LiveId" clId="{DFBC6C17-DF43-4337-8D0E-B7927F412029}" dt="2022-03-24T04:52:49.894" v="90" actId="27636"/>
          <ac:spMkLst>
            <pc:docMk/>
            <pc:sldMk cId="0" sldId="266"/>
            <ac:spMk id="773" creationId="{00000000-0000-0000-0000-000000000000}"/>
          </ac:spMkLst>
        </pc:spChg>
        <pc:spChg chg="mod">
          <ac:chgData name="Nithin Soundar" userId="7e67e115e622c231" providerId="LiveId" clId="{DFBC6C17-DF43-4337-8D0E-B7927F412029}" dt="2022-03-24T04:52:49.894" v="88" actId="27636"/>
          <ac:spMkLst>
            <pc:docMk/>
            <pc:sldMk cId="0" sldId="266"/>
            <ac:spMk id="774" creationId="{00000000-0000-0000-0000-000000000000}"/>
          </ac:spMkLst>
        </pc:spChg>
        <pc:spChg chg="mod">
          <ac:chgData name="Nithin Soundar" userId="7e67e115e622c231" providerId="LiveId" clId="{DFBC6C17-DF43-4337-8D0E-B7927F412029}" dt="2022-03-24T04:52:49.894" v="89" actId="27636"/>
          <ac:spMkLst>
            <pc:docMk/>
            <pc:sldMk cId="0" sldId="266"/>
            <ac:spMk id="77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4820"/>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4820"/>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7"/>
            <a:ext cx="3037840" cy="464820"/>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p1: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669" name="Google Shape;669;p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p8: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751" name="Google Shape;751;p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p10: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769" name="Google Shape;769;p1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p11: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781" name="Google Shape;781;p1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12: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788" name="Google Shape;788;p1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p13: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795" name="Google Shape;795;p1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p2: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689" name="Google Shape;689;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p3: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696" name="Google Shape;696;p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4: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703" name="Google Shape;703;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p5: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717" name="Google Shape;717;p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11eaf202592_1_0: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725" name="Google Shape;725;g11eaf202592_1_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p6: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734" name="Google Shape;734;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p9:notes"/>
          <p:cNvSpPr txBox="1">
            <a:spLocks noGrp="1"/>
          </p:cNvSpPr>
          <p:nvPr>
            <p:ph type="body" idx="1"/>
          </p:nvPr>
        </p:nvSpPr>
        <p:spPr>
          <a:xfrm>
            <a:off x="701040" y="4415790"/>
            <a:ext cx="5608320" cy="418338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762" name="Google Shape;762;p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11eaf202592_1_10:notes"/>
          <p:cNvSpPr txBox="1">
            <a:spLocks noGrp="1"/>
          </p:cNvSpPr>
          <p:nvPr>
            <p:ph type="body" idx="1"/>
          </p:nvPr>
        </p:nvSpPr>
        <p:spPr>
          <a:xfrm>
            <a:off x="701040" y="4415790"/>
            <a:ext cx="5608200" cy="4183500"/>
          </a:xfrm>
          <a:prstGeom prst="rect">
            <a:avLst/>
          </a:prstGeom>
        </p:spPr>
        <p:txBody>
          <a:bodyPr spcFirstLastPara="1" wrap="square" lIns="93175" tIns="46575" rIns="93175" bIns="46575" anchor="t" anchorCtr="0">
            <a:noAutofit/>
          </a:bodyPr>
          <a:lstStyle/>
          <a:p>
            <a:pPr marL="0" lvl="0" indent="0" algn="l" rtl="0">
              <a:spcBef>
                <a:spcPts val="0"/>
              </a:spcBef>
              <a:spcAft>
                <a:spcPts val="0"/>
              </a:spcAft>
              <a:buNone/>
            </a:pPr>
            <a:endParaRPr/>
          </a:p>
        </p:txBody>
      </p:sp>
      <p:sp>
        <p:nvSpPr>
          <p:cNvPr id="743" name="Google Shape;743;g11eaf202592_1_1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9"/>
        <p:cNvGrpSpPr/>
        <p:nvPr/>
      </p:nvGrpSpPr>
      <p:grpSpPr>
        <a:xfrm>
          <a:off x="0" y="0"/>
          <a:ext cx="0" cy="0"/>
          <a:chOff x="0" y="0"/>
          <a:chExt cx="0" cy="0"/>
        </a:xfrm>
      </p:grpSpPr>
      <p:grpSp>
        <p:nvGrpSpPr>
          <p:cNvPr id="20" name="Google Shape;20;p15"/>
          <p:cNvGrpSpPr/>
          <p:nvPr/>
        </p:nvGrpSpPr>
        <p:grpSpPr>
          <a:xfrm>
            <a:off x="-1" y="0"/>
            <a:ext cx="9137515" cy="4914900"/>
            <a:chOff x="-1" y="0"/>
            <a:chExt cx="9137515" cy="4914900"/>
          </a:xfrm>
        </p:grpSpPr>
        <p:cxnSp>
          <p:nvCxnSpPr>
            <p:cNvPr id="21" name="Google Shape;21;p15"/>
            <p:cNvCxnSpPr/>
            <p:nvPr/>
          </p:nvCxnSpPr>
          <p:spPr>
            <a:xfrm>
              <a:off x="142570"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22" name="Google Shape;22;p15"/>
            <p:cNvCxnSpPr/>
            <p:nvPr/>
          </p:nvCxnSpPr>
          <p:spPr>
            <a:xfrm>
              <a:off x="295300"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23" name="Google Shape;23;p15"/>
            <p:cNvCxnSpPr/>
            <p:nvPr/>
          </p:nvCxnSpPr>
          <p:spPr>
            <a:xfrm>
              <a:off x="448029"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24" name="Google Shape;24;p15"/>
            <p:cNvCxnSpPr/>
            <p:nvPr/>
          </p:nvCxnSpPr>
          <p:spPr>
            <a:xfrm>
              <a:off x="600759"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25" name="Google Shape;25;p15"/>
            <p:cNvCxnSpPr/>
            <p:nvPr/>
          </p:nvCxnSpPr>
          <p:spPr>
            <a:xfrm>
              <a:off x="753488"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26" name="Google Shape;26;p15"/>
            <p:cNvCxnSpPr/>
            <p:nvPr/>
          </p:nvCxnSpPr>
          <p:spPr>
            <a:xfrm>
              <a:off x="906218"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27" name="Google Shape;27;p15"/>
            <p:cNvCxnSpPr/>
            <p:nvPr/>
          </p:nvCxnSpPr>
          <p:spPr>
            <a:xfrm>
              <a:off x="1058948"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28" name="Google Shape;28;p15"/>
            <p:cNvCxnSpPr/>
            <p:nvPr/>
          </p:nvCxnSpPr>
          <p:spPr>
            <a:xfrm>
              <a:off x="1211677"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29" name="Google Shape;29;p15"/>
            <p:cNvCxnSpPr/>
            <p:nvPr/>
          </p:nvCxnSpPr>
          <p:spPr>
            <a:xfrm>
              <a:off x="1364407"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30" name="Google Shape;30;p15"/>
            <p:cNvCxnSpPr/>
            <p:nvPr/>
          </p:nvCxnSpPr>
          <p:spPr>
            <a:xfrm>
              <a:off x="1517136"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31" name="Google Shape;31;p15"/>
            <p:cNvCxnSpPr/>
            <p:nvPr/>
          </p:nvCxnSpPr>
          <p:spPr>
            <a:xfrm>
              <a:off x="1669866"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32" name="Google Shape;32;p15"/>
            <p:cNvCxnSpPr/>
            <p:nvPr/>
          </p:nvCxnSpPr>
          <p:spPr>
            <a:xfrm>
              <a:off x="1822596"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33" name="Google Shape;33;p15"/>
            <p:cNvCxnSpPr/>
            <p:nvPr/>
          </p:nvCxnSpPr>
          <p:spPr>
            <a:xfrm>
              <a:off x="1975325"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34" name="Google Shape;34;p15"/>
            <p:cNvCxnSpPr/>
            <p:nvPr/>
          </p:nvCxnSpPr>
          <p:spPr>
            <a:xfrm>
              <a:off x="2128055"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35" name="Google Shape;35;p15"/>
            <p:cNvCxnSpPr/>
            <p:nvPr/>
          </p:nvCxnSpPr>
          <p:spPr>
            <a:xfrm>
              <a:off x="2280784"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36" name="Google Shape;36;p15"/>
            <p:cNvCxnSpPr/>
            <p:nvPr/>
          </p:nvCxnSpPr>
          <p:spPr>
            <a:xfrm>
              <a:off x="2433514"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37" name="Google Shape;37;p15"/>
            <p:cNvCxnSpPr/>
            <p:nvPr/>
          </p:nvCxnSpPr>
          <p:spPr>
            <a:xfrm>
              <a:off x="2586244"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38" name="Google Shape;38;p15"/>
            <p:cNvCxnSpPr/>
            <p:nvPr/>
          </p:nvCxnSpPr>
          <p:spPr>
            <a:xfrm>
              <a:off x="2738973"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39" name="Google Shape;39;p15"/>
            <p:cNvCxnSpPr/>
            <p:nvPr/>
          </p:nvCxnSpPr>
          <p:spPr>
            <a:xfrm>
              <a:off x="2891703"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0" name="Google Shape;40;p15"/>
            <p:cNvCxnSpPr/>
            <p:nvPr/>
          </p:nvCxnSpPr>
          <p:spPr>
            <a:xfrm>
              <a:off x="3044432"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1" name="Google Shape;41;p15"/>
            <p:cNvCxnSpPr/>
            <p:nvPr/>
          </p:nvCxnSpPr>
          <p:spPr>
            <a:xfrm>
              <a:off x="3197162"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2" name="Google Shape;42;p15"/>
            <p:cNvCxnSpPr/>
            <p:nvPr/>
          </p:nvCxnSpPr>
          <p:spPr>
            <a:xfrm>
              <a:off x="3349892"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3" name="Google Shape;43;p15"/>
            <p:cNvCxnSpPr/>
            <p:nvPr/>
          </p:nvCxnSpPr>
          <p:spPr>
            <a:xfrm>
              <a:off x="3502621"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4" name="Google Shape;44;p15"/>
            <p:cNvCxnSpPr/>
            <p:nvPr/>
          </p:nvCxnSpPr>
          <p:spPr>
            <a:xfrm>
              <a:off x="3655351"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5" name="Google Shape;45;p15"/>
            <p:cNvCxnSpPr/>
            <p:nvPr/>
          </p:nvCxnSpPr>
          <p:spPr>
            <a:xfrm>
              <a:off x="3808080"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6" name="Google Shape;46;p15"/>
            <p:cNvCxnSpPr/>
            <p:nvPr/>
          </p:nvCxnSpPr>
          <p:spPr>
            <a:xfrm>
              <a:off x="3960810"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7" name="Google Shape;47;p15"/>
            <p:cNvCxnSpPr/>
            <p:nvPr/>
          </p:nvCxnSpPr>
          <p:spPr>
            <a:xfrm>
              <a:off x="4113540"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8" name="Google Shape;48;p15"/>
            <p:cNvCxnSpPr/>
            <p:nvPr/>
          </p:nvCxnSpPr>
          <p:spPr>
            <a:xfrm>
              <a:off x="4266269"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9" name="Google Shape;49;p15"/>
            <p:cNvCxnSpPr/>
            <p:nvPr/>
          </p:nvCxnSpPr>
          <p:spPr>
            <a:xfrm>
              <a:off x="4418999"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50" name="Google Shape;50;p15"/>
            <p:cNvCxnSpPr/>
            <p:nvPr/>
          </p:nvCxnSpPr>
          <p:spPr>
            <a:xfrm>
              <a:off x="4571728"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51" name="Google Shape;51;p15"/>
            <p:cNvCxnSpPr/>
            <p:nvPr/>
          </p:nvCxnSpPr>
          <p:spPr>
            <a:xfrm>
              <a:off x="4724458"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52" name="Google Shape;52;p15"/>
            <p:cNvCxnSpPr/>
            <p:nvPr/>
          </p:nvCxnSpPr>
          <p:spPr>
            <a:xfrm>
              <a:off x="4877188"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53" name="Google Shape;53;p15"/>
            <p:cNvCxnSpPr/>
            <p:nvPr/>
          </p:nvCxnSpPr>
          <p:spPr>
            <a:xfrm>
              <a:off x="5029917"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54" name="Google Shape;54;p15"/>
            <p:cNvCxnSpPr/>
            <p:nvPr/>
          </p:nvCxnSpPr>
          <p:spPr>
            <a:xfrm>
              <a:off x="5182647"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55" name="Google Shape;55;p15"/>
            <p:cNvCxnSpPr/>
            <p:nvPr/>
          </p:nvCxnSpPr>
          <p:spPr>
            <a:xfrm>
              <a:off x="5335377"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56" name="Google Shape;56;p15"/>
            <p:cNvCxnSpPr/>
            <p:nvPr/>
          </p:nvCxnSpPr>
          <p:spPr>
            <a:xfrm>
              <a:off x="5488106"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57" name="Google Shape;57;p15"/>
            <p:cNvCxnSpPr/>
            <p:nvPr/>
          </p:nvCxnSpPr>
          <p:spPr>
            <a:xfrm>
              <a:off x="5640836"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58" name="Google Shape;58;p15"/>
            <p:cNvCxnSpPr/>
            <p:nvPr/>
          </p:nvCxnSpPr>
          <p:spPr>
            <a:xfrm>
              <a:off x="5793565"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59" name="Google Shape;59;p15"/>
            <p:cNvCxnSpPr/>
            <p:nvPr/>
          </p:nvCxnSpPr>
          <p:spPr>
            <a:xfrm>
              <a:off x="5946295"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60" name="Google Shape;60;p15"/>
            <p:cNvCxnSpPr/>
            <p:nvPr/>
          </p:nvCxnSpPr>
          <p:spPr>
            <a:xfrm>
              <a:off x="6099025"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61" name="Google Shape;61;p15"/>
            <p:cNvCxnSpPr/>
            <p:nvPr/>
          </p:nvCxnSpPr>
          <p:spPr>
            <a:xfrm>
              <a:off x="6251754"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62" name="Google Shape;62;p15"/>
            <p:cNvCxnSpPr/>
            <p:nvPr/>
          </p:nvCxnSpPr>
          <p:spPr>
            <a:xfrm>
              <a:off x="6404484"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63" name="Google Shape;63;p15"/>
            <p:cNvCxnSpPr/>
            <p:nvPr/>
          </p:nvCxnSpPr>
          <p:spPr>
            <a:xfrm>
              <a:off x="6557213"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64" name="Google Shape;64;p15"/>
            <p:cNvCxnSpPr/>
            <p:nvPr/>
          </p:nvCxnSpPr>
          <p:spPr>
            <a:xfrm>
              <a:off x="6709943"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65" name="Google Shape;65;p15"/>
            <p:cNvCxnSpPr/>
            <p:nvPr/>
          </p:nvCxnSpPr>
          <p:spPr>
            <a:xfrm>
              <a:off x="6862673"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66" name="Google Shape;66;p15"/>
            <p:cNvCxnSpPr/>
            <p:nvPr/>
          </p:nvCxnSpPr>
          <p:spPr>
            <a:xfrm>
              <a:off x="7015402"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67" name="Google Shape;67;p15"/>
            <p:cNvCxnSpPr/>
            <p:nvPr/>
          </p:nvCxnSpPr>
          <p:spPr>
            <a:xfrm>
              <a:off x="7168132"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68" name="Google Shape;68;p15"/>
            <p:cNvCxnSpPr/>
            <p:nvPr/>
          </p:nvCxnSpPr>
          <p:spPr>
            <a:xfrm>
              <a:off x="7320861"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69" name="Google Shape;69;p15"/>
            <p:cNvCxnSpPr/>
            <p:nvPr/>
          </p:nvCxnSpPr>
          <p:spPr>
            <a:xfrm>
              <a:off x="7473591"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70" name="Google Shape;70;p15"/>
            <p:cNvCxnSpPr/>
            <p:nvPr/>
          </p:nvCxnSpPr>
          <p:spPr>
            <a:xfrm>
              <a:off x="7626321"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71" name="Google Shape;71;p15"/>
            <p:cNvCxnSpPr/>
            <p:nvPr/>
          </p:nvCxnSpPr>
          <p:spPr>
            <a:xfrm>
              <a:off x="7779050"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72" name="Google Shape;72;p15"/>
            <p:cNvCxnSpPr/>
            <p:nvPr/>
          </p:nvCxnSpPr>
          <p:spPr>
            <a:xfrm>
              <a:off x="7931780"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73" name="Google Shape;73;p15"/>
            <p:cNvCxnSpPr/>
            <p:nvPr/>
          </p:nvCxnSpPr>
          <p:spPr>
            <a:xfrm>
              <a:off x="8084509"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74" name="Google Shape;74;p15"/>
            <p:cNvCxnSpPr/>
            <p:nvPr/>
          </p:nvCxnSpPr>
          <p:spPr>
            <a:xfrm>
              <a:off x="8237239"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75" name="Google Shape;75;p15"/>
            <p:cNvCxnSpPr/>
            <p:nvPr/>
          </p:nvCxnSpPr>
          <p:spPr>
            <a:xfrm>
              <a:off x="8389969"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76" name="Google Shape;76;p15"/>
            <p:cNvCxnSpPr/>
            <p:nvPr/>
          </p:nvCxnSpPr>
          <p:spPr>
            <a:xfrm>
              <a:off x="8542698"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77" name="Google Shape;77;p15"/>
            <p:cNvCxnSpPr/>
            <p:nvPr/>
          </p:nvCxnSpPr>
          <p:spPr>
            <a:xfrm>
              <a:off x="8695428"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78" name="Google Shape;78;p15"/>
            <p:cNvCxnSpPr/>
            <p:nvPr/>
          </p:nvCxnSpPr>
          <p:spPr>
            <a:xfrm>
              <a:off x="8848157"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79" name="Google Shape;79;p15"/>
            <p:cNvCxnSpPr/>
            <p:nvPr/>
          </p:nvCxnSpPr>
          <p:spPr>
            <a:xfrm>
              <a:off x="9000883"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80" name="Google Shape;80;p15"/>
            <p:cNvCxnSpPr/>
            <p:nvPr/>
          </p:nvCxnSpPr>
          <p:spPr>
            <a:xfrm rot="10800000">
              <a:off x="-1" y="0"/>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81" name="Google Shape;81;p15"/>
            <p:cNvCxnSpPr/>
            <p:nvPr/>
          </p:nvCxnSpPr>
          <p:spPr>
            <a:xfrm rot="10800000">
              <a:off x="-1" y="152838"/>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82" name="Google Shape;82;p15"/>
            <p:cNvCxnSpPr/>
            <p:nvPr/>
          </p:nvCxnSpPr>
          <p:spPr>
            <a:xfrm rot="10800000">
              <a:off x="-1" y="305676"/>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83" name="Google Shape;83;p15"/>
            <p:cNvCxnSpPr/>
            <p:nvPr/>
          </p:nvCxnSpPr>
          <p:spPr>
            <a:xfrm rot="10800000">
              <a:off x="-1" y="458514"/>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84" name="Google Shape;84;p15"/>
            <p:cNvCxnSpPr/>
            <p:nvPr/>
          </p:nvCxnSpPr>
          <p:spPr>
            <a:xfrm rot="10800000">
              <a:off x="-1" y="611352"/>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85" name="Google Shape;85;p15"/>
            <p:cNvCxnSpPr/>
            <p:nvPr/>
          </p:nvCxnSpPr>
          <p:spPr>
            <a:xfrm rot="10800000">
              <a:off x="-1" y="764190"/>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86" name="Google Shape;86;p15"/>
            <p:cNvCxnSpPr/>
            <p:nvPr/>
          </p:nvCxnSpPr>
          <p:spPr>
            <a:xfrm rot="10800000">
              <a:off x="-1" y="917028"/>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87" name="Google Shape;87;p15"/>
            <p:cNvCxnSpPr/>
            <p:nvPr/>
          </p:nvCxnSpPr>
          <p:spPr>
            <a:xfrm rot="10800000">
              <a:off x="-1" y="1069866"/>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88" name="Google Shape;88;p15"/>
            <p:cNvCxnSpPr/>
            <p:nvPr/>
          </p:nvCxnSpPr>
          <p:spPr>
            <a:xfrm rot="10800000">
              <a:off x="-1" y="1222704"/>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89" name="Google Shape;89;p15"/>
            <p:cNvCxnSpPr/>
            <p:nvPr/>
          </p:nvCxnSpPr>
          <p:spPr>
            <a:xfrm rot="10800000">
              <a:off x="-1" y="1375542"/>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90" name="Google Shape;90;p15"/>
            <p:cNvCxnSpPr/>
            <p:nvPr/>
          </p:nvCxnSpPr>
          <p:spPr>
            <a:xfrm rot="10800000">
              <a:off x="-1" y="1528380"/>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91" name="Google Shape;91;p15"/>
            <p:cNvCxnSpPr/>
            <p:nvPr/>
          </p:nvCxnSpPr>
          <p:spPr>
            <a:xfrm rot="10800000">
              <a:off x="-1" y="1681218"/>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92" name="Google Shape;92;p15"/>
            <p:cNvCxnSpPr/>
            <p:nvPr/>
          </p:nvCxnSpPr>
          <p:spPr>
            <a:xfrm rot="10800000">
              <a:off x="-1" y="1834056"/>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93" name="Google Shape;93;p15"/>
            <p:cNvCxnSpPr/>
            <p:nvPr/>
          </p:nvCxnSpPr>
          <p:spPr>
            <a:xfrm rot="10800000">
              <a:off x="-1" y="1986894"/>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94" name="Google Shape;94;p15"/>
            <p:cNvCxnSpPr/>
            <p:nvPr/>
          </p:nvCxnSpPr>
          <p:spPr>
            <a:xfrm flipH="1">
              <a:off x="-1" y="2139732"/>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95" name="Google Shape;95;p15"/>
            <p:cNvCxnSpPr/>
            <p:nvPr/>
          </p:nvCxnSpPr>
          <p:spPr>
            <a:xfrm flipH="1">
              <a:off x="-1" y="2292570"/>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96" name="Google Shape;96;p15"/>
            <p:cNvCxnSpPr/>
            <p:nvPr/>
          </p:nvCxnSpPr>
          <p:spPr>
            <a:xfrm flipH="1">
              <a:off x="-1" y="2445408"/>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97" name="Google Shape;97;p15"/>
            <p:cNvCxnSpPr/>
            <p:nvPr/>
          </p:nvCxnSpPr>
          <p:spPr>
            <a:xfrm flipH="1">
              <a:off x="-1" y="2598246"/>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98" name="Google Shape;98;p15"/>
            <p:cNvCxnSpPr/>
            <p:nvPr/>
          </p:nvCxnSpPr>
          <p:spPr>
            <a:xfrm flipH="1">
              <a:off x="-1" y="2751084"/>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99" name="Google Shape;99;p15"/>
            <p:cNvCxnSpPr/>
            <p:nvPr/>
          </p:nvCxnSpPr>
          <p:spPr>
            <a:xfrm flipH="1">
              <a:off x="-1" y="2903922"/>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100" name="Google Shape;100;p15"/>
            <p:cNvCxnSpPr/>
            <p:nvPr/>
          </p:nvCxnSpPr>
          <p:spPr>
            <a:xfrm flipH="1">
              <a:off x="-1" y="3056760"/>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101" name="Google Shape;101;p15"/>
            <p:cNvCxnSpPr/>
            <p:nvPr/>
          </p:nvCxnSpPr>
          <p:spPr>
            <a:xfrm flipH="1">
              <a:off x="-1" y="3209598"/>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102" name="Google Shape;102;p15"/>
            <p:cNvCxnSpPr/>
            <p:nvPr/>
          </p:nvCxnSpPr>
          <p:spPr>
            <a:xfrm flipH="1">
              <a:off x="-1" y="3362436"/>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103" name="Google Shape;103;p15"/>
            <p:cNvCxnSpPr/>
            <p:nvPr/>
          </p:nvCxnSpPr>
          <p:spPr>
            <a:xfrm flipH="1">
              <a:off x="-1" y="3515274"/>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104" name="Google Shape;104;p15"/>
            <p:cNvCxnSpPr/>
            <p:nvPr/>
          </p:nvCxnSpPr>
          <p:spPr>
            <a:xfrm flipH="1">
              <a:off x="-1" y="3668112"/>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105" name="Google Shape;105;p15"/>
            <p:cNvCxnSpPr/>
            <p:nvPr/>
          </p:nvCxnSpPr>
          <p:spPr>
            <a:xfrm flipH="1">
              <a:off x="-1" y="3820950"/>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106" name="Google Shape;106;p15"/>
            <p:cNvCxnSpPr/>
            <p:nvPr/>
          </p:nvCxnSpPr>
          <p:spPr>
            <a:xfrm flipH="1">
              <a:off x="-1" y="3973788"/>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107" name="Google Shape;107;p15"/>
            <p:cNvCxnSpPr/>
            <p:nvPr/>
          </p:nvCxnSpPr>
          <p:spPr>
            <a:xfrm flipH="1">
              <a:off x="-1" y="4126626"/>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108" name="Google Shape;108;p15"/>
            <p:cNvCxnSpPr/>
            <p:nvPr/>
          </p:nvCxnSpPr>
          <p:spPr>
            <a:xfrm rot="10800000">
              <a:off x="-1" y="4279464"/>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109" name="Google Shape;109;p15"/>
            <p:cNvCxnSpPr/>
            <p:nvPr/>
          </p:nvCxnSpPr>
          <p:spPr>
            <a:xfrm rot="10800000">
              <a:off x="-1" y="4438170"/>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110" name="Google Shape;110;p15"/>
            <p:cNvCxnSpPr/>
            <p:nvPr/>
          </p:nvCxnSpPr>
          <p:spPr>
            <a:xfrm rot="10800000">
              <a:off x="-1" y="4591008"/>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111" name="Google Shape;111;p15"/>
            <p:cNvCxnSpPr/>
            <p:nvPr/>
          </p:nvCxnSpPr>
          <p:spPr>
            <a:xfrm rot="10800000">
              <a:off x="-1" y="4743846"/>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112" name="Google Shape;112;p15"/>
            <p:cNvCxnSpPr/>
            <p:nvPr/>
          </p:nvCxnSpPr>
          <p:spPr>
            <a:xfrm rot="10800000">
              <a:off x="-1" y="4896684"/>
              <a:ext cx="9137515" cy="0"/>
            </a:xfrm>
            <a:prstGeom prst="straightConnector1">
              <a:avLst/>
            </a:prstGeom>
            <a:noFill/>
            <a:ln w="9525" cap="flat" cmpd="sng">
              <a:solidFill>
                <a:srgbClr val="F2F2F2"/>
              </a:solidFill>
              <a:prstDash val="solid"/>
              <a:miter lim="800000"/>
              <a:headEnd type="none" w="sm" len="sm"/>
              <a:tailEnd type="none" w="sm" len="sm"/>
            </a:ln>
          </p:spPr>
        </p:cxnSp>
      </p:grpSp>
      <p:grpSp>
        <p:nvGrpSpPr>
          <p:cNvPr id="113" name="Google Shape;113;p15"/>
          <p:cNvGrpSpPr/>
          <p:nvPr/>
        </p:nvGrpSpPr>
        <p:grpSpPr>
          <a:xfrm>
            <a:off x="200226" y="755329"/>
            <a:ext cx="799280" cy="844787"/>
            <a:chOff x="-3330575" y="3005138"/>
            <a:chExt cx="1533526" cy="1620837"/>
          </a:xfrm>
        </p:grpSpPr>
        <p:sp>
          <p:nvSpPr>
            <p:cNvPr id="114" name="Google Shape;114;p15"/>
            <p:cNvSpPr/>
            <p:nvPr/>
          </p:nvSpPr>
          <p:spPr>
            <a:xfrm>
              <a:off x="-3330575" y="3005138"/>
              <a:ext cx="1233488" cy="1620837"/>
            </a:xfrm>
            <a:custGeom>
              <a:avLst/>
              <a:gdLst/>
              <a:ahLst/>
              <a:cxnLst/>
              <a:rect l="l" t="t" r="r" b="b"/>
              <a:pathLst>
                <a:path w="777" h="1021" extrusionOk="0">
                  <a:moveTo>
                    <a:pt x="621" y="0"/>
                  </a:moveTo>
                  <a:lnTo>
                    <a:pt x="0" y="1021"/>
                  </a:lnTo>
                  <a:lnTo>
                    <a:pt x="621" y="1021"/>
                  </a:lnTo>
                  <a:lnTo>
                    <a:pt x="777" y="785"/>
                  </a:lnTo>
                  <a:lnTo>
                    <a:pt x="231" y="785"/>
                  </a:lnTo>
                  <a:lnTo>
                    <a:pt x="699" y="0"/>
                  </a:lnTo>
                  <a:lnTo>
                    <a:pt x="621" y="0"/>
                  </a:lnTo>
                  <a:close/>
                </a:path>
              </a:pathLst>
            </a:custGeom>
            <a:solidFill>
              <a:srgbClr val="003F72"/>
            </a:solidFill>
            <a:ln>
              <a:noFill/>
            </a:ln>
          </p:spPr>
          <p:txBody>
            <a:bodyPr spcFirstLastPara="1" wrap="square" lIns="91325" tIns="45650" rIns="91325" bIns="45650" anchor="t" anchorCtr="0">
              <a:noAutofit/>
            </a:bodyPr>
            <a:lstStyle/>
            <a:p>
              <a:pPr marL="0" marR="0" lvl="0" indent="0" algn="l" rtl="0">
                <a:spcBef>
                  <a:spcPts val="0"/>
                </a:spcBef>
                <a:spcAft>
                  <a:spcPts val="0"/>
                </a:spcAft>
                <a:buNone/>
              </a:pPr>
              <a:endParaRPr sz="1348" b="0" i="0" u="none" strike="noStrike" cap="none">
                <a:solidFill>
                  <a:srgbClr val="000000"/>
                </a:solidFill>
                <a:latin typeface="Calibri"/>
                <a:ea typeface="Calibri"/>
                <a:cs typeface="Calibri"/>
                <a:sym typeface="Calibri"/>
              </a:endParaRPr>
            </a:p>
          </p:txBody>
        </p:sp>
        <p:sp>
          <p:nvSpPr>
            <p:cNvPr id="115" name="Google Shape;115;p15"/>
            <p:cNvSpPr/>
            <p:nvPr/>
          </p:nvSpPr>
          <p:spPr>
            <a:xfrm>
              <a:off x="-2611437" y="3005138"/>
              <a:ext cx="814388" cy="1136650"/>
            </a:xfrm>
            <a:custGeom>
              <a:avLst/>
              <a:gdLst/>
              <a:ahLst/>
              <a:cxnLst/>
              <a:rect l="l" t="t" r="r" b="b"/>
              <a:pathLst>
                <a:path w="513" h="716" extrusionOk="0">
                  <a:moveTo>
                    <a:pt x="435" y="0"/>
                  </a:moveTo>
                  <a:lnTo>
                    <a:pt x="513" y="0"/>
                  </a:lnTo>
                  <a:lnTo>
                    <a:pt x="78" y="716"/>
                  </a:lnTo>
                  <a:lnTo>
                    <a:pt x="0" y="716"/>
                  </a:lnTo>
                  <a:lnTo>
                    <a:pt x="435" y="0"/>
                  </a:lnTo>
                  <a:close/>
                </a:path>
              </a:pathLst>
            </a:custGeom>
            <a:solidFill>
              <a:srgbClr val="003F72"/>
            </a:solidFill>
            <a:ln>
              <a:noFill/>
            </a:ln>
          </p:spPr>
          <p:txBody>
            <a:bodyPr spcFirstLastPara="1" wrap="square" lIns="91325" tIns="45650" rIns="91325" bIns="45650" anchor="t" anchorCtr="0">
              <a:noAutofit/>
            </a:bodyPr>
            <a:lstStyle/>
            <a:p>
              <a:pPr marL="0" marR="0" lvl="0" indent="0" algn="l" rtl="0">
                <a:spcBef>
                  <a:spcPts val="0"/>
                </a:spcBef>
                <a:spcAft>
                  <a:spcPts val="0"/>
                </a:spcAft>
                <a:buNone/>
              </a:pPr>
              <a:endParaRPr sz="1348" b="0" i="0" u="none" strike="noStrike" cap="none">
                <a:solidFill>
                  <a:srgbClr val="000000"/>
                </a:solidFill>
                <a:latin typeface="Calibri"/>
                <a:ea typeface="Calibri"/>
                <a:cs typeface="Calibri"/>
                <a:sym typeface="Calibri"/>
              </a:endParaRPr>
            </a:p>
          </p:txBody>
        </p:sp>
      </p:grpSp>
      <p:grpSp>
        <p:nvGrpSpPr>
          <p:cNvPr id="116" name="Google Shape;116;p15"/>
          <p:cNvGrpSpPr/>
          <p:nvPr/>
        </p:nvGrpSpPr>
        <p:grpSpPr>
          <a:xfrm>
            <a:off x="4981240" y="1861069"/>
            <a:ext cx="747544" cy="809246"/>
            <a:chOff x="2301081" y="6662108"/>
            <a:chExt cx="1500188" cy="1624012"/>
          </a:xfrm>
        </p:grpSpPr>
        <p:sp>
          <p:nvSpPr>
            <p:cNvPr id="117" name="Google Shape;117;p15"/>
            <p:cNvSpPr/>
            <p:nvPr/>
          </p:nvSpPr>
          <p:spPr>
            <a:xfrm>
              <a:off x="2551906" y="6662108"/>
              <a:ext cx="1249363" cy="393700"/>
            </a:xfrm>
            <a:custGeom>
              <a:avLst/>
              <a:gdLst/>
              <a:ahLst/>
              <a:cxnLst/>
              <a:rect l="l" t="t" r="r" b="b"/>
              <a:pathLst>
                <a:path w="787" h="248" extrusionOk="0">
                  <a:moveTo>
                    <a:pt x="402" y="248"/>
                  </a:moveTo>
                  <a:lnTo>
                    <a:pt x="633" y="248"/>
                  </a:lnTo>
                  <a:lnTo>
                    <a:pt x="787" y="0"/>
                  </a:lnTo>
                  <a:lnTo>
                    <a:pt x="151" y="0"/>
                  </a:lnTo>
                  <a:lnTo>
                    <a:pt x="0" y="246"/>
                  </a:lnTo>
                  <a:lnTo>
                    <a:pt x="402" y="248"/>
                  </a:lnTo>
                  <a:close/>
                </a:path>
              </a:pathLst>
            </a:custGeom>
            <a:solidFill>
              <a:srgbClr val="003F72"/>
            </a:solidFill>
            <a:ln>
              <a:noFill/>
            </a:ln>
          </p:spPr>
          <p:txBody>
            <a:bodyPr spcFirstLastPara="1" wrap="square" lIns="91325" tIns="45650" rIns="91325" bIns="45650" anchor="t" anchorCtr="0">
              <a:noAutofit/>
            </a:bodyPr>
            <a:lstStyle/>
            <a:p>
              <a:pPr marL="0" marR="0" lvl="0" indent="0" algn="l" rtl="0">
                <a:spcBef>
                  <a:spcPts val="0"/>
                </a:spcBef>
                <a:spcAft>
                  <a:spcPts val="0"/>
                </a:spcAft>
                <a:buNone/>
              </a:pPr>
              <a:endParaRPr sz="1348" b="0" i="0" u="none" strike="noStrike" cap="none">
                <a:solidFill>
                  <a:srgbClr val="000000"/>
                </a:solidFill>
                <a:latin typeface="Calibri"/>
                <a:ea typeface="Calibri"/>
                <a:cs typeface="Calibri"/>
                <a:sym typeface="Calibri"/>
              </a:endParaRPr>
            </a:p>
          </p:txBody>
        </p:sp>
        <p:sp>
          <p:nvSpPr>
            <p:cNvPr id="118" name="Google Shape;118;p15"/>
            <p:cNvSpPr/>
            <p:nvPr/>
          </p:nvSpPr>
          <p:spPr>
            <a:xfrm>
              <a:off x="2683669" y="7162170"/>
              <a:ext cx="809625" cy="1123950"/>
            </a:xfrm>
            <a:custGeom>
              <a:avLst/>
              <a:gdLst/>
              <a:ahLst/>
              <a:cxnLst/>
              <a:rect l="l" t="t" r="r" b="b"/>
              <a:pathLst>
                <a:path w="510" h="708" extrusionOk="0">
                  <a:moveTo>
                    <a:pt x="435" y="0"/>
                  </a:moveTo>
                  <a:lnTo>
                    <a:pt x="510" y="0"/>
                  </a:lnTo>
                  <a:lnTo>
                    <a:pt x="78" y="708"/>
                  </a:lnTo>
                  <a:lnTo>
                    <a:pt x="0" y="708"/>
                  </a:lnTo>
                  <a:lnTo>
                    <a:pt x="435" y="0"/>
                  </a:lnTo>
                  <a:close/>
                </a:path>
              </a:pathLst>
            </a:custGeom>
            <a:solidFill>
              <a:srgbClr val="003F72"/>
            </a:solidFill>
            <a:ln>
              <a:noFill/>
            </a:ln>
          </p:spPr>
          <p:txBody>
            <a:bodyPr spcFirstLastPara="1" wrap="square" lIns="91325" tIns="45650" rIns="91325" bIns="45650" anchor="t" anchorCtr="0">
              <a:noAutofit/>
            </a:bodyPr>
            <a:lstStyle/>
            <a:p>
              <a:pPr marL="0" marR="0" lvl="0" indent="0" algn="l" rtl="0">
                <a:spcBef>
                  <a:spcPts val="0"/>
                </a:spcBef>
                <a:spcAft>
                  <a:spcPts val="0"/>
                </a:spcAft>
                <a:buNone/>
              </a:pPr>
              <a:endParaRPr sz="1348" b="0" i="0" u="none" strike="noStrike" cap="none">
                <a:solidFill>
                  <a:srgbClr val="000000"/>
                </a:solidFill>
                <a:latin typeface="Calibri"/>
                <a:ea typeface="Calibri"/>
                <a:cs typeface="Calibri"/>
                <a:sym typeface="Calibri"/>
              </a:endParaRPr>
            </a:p>
          </p:txBody>
        </p:sp>
        <p:sp>
          <p:nvSpPr>
            <p:cNvPr id="119" name="Google Shape;119;p15"/>
            <p:cNvSpPr/>
            <p:nvPr/>
          </p:nvSpPr>
          <p:spPr>
            <a:xfrm>
              <a:off x="2301081" y="7162170"/>
              <a:ext cx="803275" cy="1123950"/>
            </a:xfrm>
            <a:custGeom>
              <a:avLst/>
              <a:gdLst/>
              <a:ahLst/>
              <a:cxnLst/>
              <a:rect l="l" t="t" r="r" b="b"/>
              <a:pathLst>
                <a:path w="506" h="708" extrusionOk="0">
                  <a:moveTo>
                    <a:pt x="430" y="0"/>
                  </a:moveTo>
                  <a:lnTo>
                    <a:pt x="506" y="0"/>
                  </a:lnTo>
                  <a:lnTo>
                    <a:pt x="76" y="708"/>
                  </a:lnTo>
                  <a:lnTo>
                    <a:pt x="0" y="708"/>
                  </a:lnTo>
                  <a:lnTo>
                    <a:pt x="430" y="0"/>
                  </a:lnTo>
                  <a:close/>
                </a:path>
              </a:pathLst>
            </a:custGeom>
            <a:solidFill>
              <a:srgbClr val="003F72"/>
            </a:solidFill>
            <a:ln>
              <a:noFill/>
            </a:ln>
          </p:spPr>
          <p:txBody>
            <a:bodyPr spcFirstLastPara="1" wrap="square" lIns="91325" tIns="45650" rIns="91325" bIns="45650" anchor="t" anchorCtr="0">
              <a:noAutofit/>
            </a:bodyPr>
            <a:lstStyle/>
            <a:p>
              <a:pPr marL="0" marR="0" lvl="0" indent="0" algn="l" rtl="0">
                <a:spcBef>
                  <a:spcPts val="0"/>
                </a:spcBef>
                <a:spcAft>
                  <a:spcPts val="0"/>
                </a:spcAft>
                <a:buNone/>
              </a:pPr>
              <a:endParaRPr sz="1348" b="0" i="0" u="none" strike="noStrike" cap="none">
                <a:solidFill>
                  <a:srgbClr val="000000"/>
                </a:solidFill>
                <a:latin typeface="Calibri"/>
                <a:ea typeface="Calibri"/>
                <a:cs typeface="Calibri"/>
                <a:sym typeface="Calibri"/>
              </a:endParaRPr>
            </a:p>
          </p:txBody>
        </p:sp>
      </p:grpSp>
      <p:sp>
        <p:nvSpPr>
          <p:cNvPr id="120" name="Google Shape;120;p15"/>
          <p:cNvSpPr txBox="1">
            <a:spLocks noGrp="1"/>
          </p:cNvSpPr>
          <p:nvPr>
            <p:ph type="title"/>
          </p:nvPr>
        </p:nvSpPr>
        <p:spPr>
          <a:xfrm>
            <a:off x="999506" y="1067056"/>
            <a:ext cx="4052554" cy="1094253"/>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rgbClr val="3F3F3F"/>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15"/>
          <p:cNvSpPr/>
          <p:nvPr/>
        </p:nvSpPr>
        <p:spPr>
          <a:xfrm>
            <a:off x="0" y="2647838"/>
            <a:ext cx="2407675" cy="575724"/>
          </a:xfrm>
          <a:custGeom>
            <a:avLst/>
            <a:gdLst/>
            <a:ahLst/>
            <a:cxnLst/>
            <a:rect l="l" t="t" r="r" b="b"/>
            <a:pathLst>
              <a:path w="2402984" h="575724" extrusionOk="0">
                <a:moveTo>
                  <a:pt x="0" y="0"/>
                </a:moveTo>
                <a:lnTo>
                  <a:pt x="2402984" y="0"/>
                </a:lnTo>
                <a:lnTo>
                  <a:pt x="2052676" y="575724"/>
                </a:lnTo>
                <a:lnTo>
                  <a:pt x="0" y="575724"/>
                </a:lnTo>
                <a:close/>
              </a:path>
            </a:pathLst>
          </a:custGeom>
          <a:solidFill>
            <a:srgbClr val="003F7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grpSp>
        <p:nvGrpSpPr>
          <p:cNvPr id="122" name="Google Shape;122;p15"/>
          <p:cNvGrpSpPr/>
          <p:nvPr/>
        </p:nvGrpSpPr>
        <p:grpSpPr>
          <a:xfrm>
            <a:off x="299349" y="2798386"/>
            <a:ext cx="1680364" cy="252286"/>
            <a:chOff x="119" y="2341"/>
            <a:chExt cx="1805" cy="271"/>
          </a:xfrm>
        </p:grpSpPr>
        <p:sp>
          <p:nvSpPr>
            <p:cNvPr id="123" name="Google Shape;123;p15"/>
            <p:cNvSpPr/>
            <p:nvPr/>
          </p:nvSpPr>
          <p:spPr>
            <a:xfrm>
              <a:off x="119" y="2341"/>
              <a:ext cx="270" cy="271"/>
            </a:xfrm>
            <a:custGeom>
              <a:avLst/>
              <a:gdLst/>
              <a:ahLst/>
              <a:cxnLst/>
              <a:rect l="l" t="t" r="r" b="b"/>
              <a:pathLst>
                <a:path w="114" h="115" extrusionOk="0">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124" name="Google Shape;124;p15"/>
            <p:cNvSpPr/>
            <p:nvPr/>
          </p:nvSpPr>
          <p:spPr>
            <a:xfrm>
              <a:off x="457" y="2426"/>
              <a:ext cx="1467" cy="125"/>
            </a:xfrm>
            <a:custGeom>
              <a:avLst/>
              <a:gdLst/>
              <a:ahLst/>
              <a:cxnLst/>
              <a:rect l="l" t="t" r="r" b="b"/>
              <a:pathLst>
                <a:path w="621" h="53" extrusionOk="0">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grpSp>
      <p:sp>
        <p:nvSpPr>
          <p:cNvPr id="125" name="Google Shape;125;p15"/>
          <p:cNvSpPr txBox="1">
            <a:spLocks noGrp="1"/>
          </p:cNvSpPr>
          <p:nvPr>
            <p:ph type="body" idx="1"/>
          </p:nvPr>
        </p:nvSpPr>
        <p:spPr>
          <a:xfrm>
            <a:off x="279956" y="3908015"/>
            <a:ext cx="852056" cy="349511"/>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750"/>
              </a:spcBef>
              <a:spcAft>
                <a:spcPts val="0"/>
              </a:spcAft>
              <a:buClr>
                <a:srgbClr val="3F3F3F"/>
              </a:buClr>
              <a:buSzPts val="1100"/>
              <a:buFont typeface="Calibri"/>
              <a:buNone/>
              <a:defRPr sz="1100"/>
            </a:lvl1pPr>
            <a:lvl2pPr marL="914400" lvl="1" indent="-228600" algn="l">
              <a:lnSpc>
                <a:spcPct val="90000"/>
              </a:lnSpc>
              <a:spcBef>
                <a:spcPts val="375"/>
              </a:spcBef>
              <a:spcAft>
                <a:spcPts val="0"/>
              </a:spcAft>
              <a:buClr>
                <a:srgbClr val="3F3F3F"/>
              </a:buClr>
              <a:buSzPts val="1800"/>
              <a:buFont typeface="Calibri"/>
              <a:buNone/>
              <a:defRPr/>
            </a:lvl2pPr>
            <a:lvl3pPr marL="1371600" lvl="2" indent="-228600" algn="l">
              <a:lnSpc>
                <a:spcPct val="90000"/>
              </a:lnSpc>
              <a:spcBef>
                <a:spcPts val="375"/>
              </a:spcBef>
              <a:spcAft>
                <a:spcPts val="0"/>
              </a:spcAft>
              <a:buClr>
                <a:srgbClr val="3F3F3F"/>
              </a:buClr>
              <a:buSzPts val="1500"/>
              <a:buFont typeface="Calibri"/>
              <a:buNone/>
              <a:defRPr/>
            </a:lvl3pPr>
            <a:lvl4pPr marL="1828800" lvl="3" indent="-228600" algn="l">
              <a:lnSpc>
                <a:spcPct val="90000"/>
              </a:lnSpc>
              <a:spcBef>
                <a:spcPts val="375"/>
              </a:spcBef>
              <a:spcAft>
                <a:spcPts val="0"/>
              </a:spcAft>
              <a:buClr>
                <a:srgbClr val="3F3F3F"/>
              </a:buClr>
              <a:buSzPts val="1400"/>
              <a:buFont typeface="Calibri"/>
              <a:buNone/>
              <a:defRPr/>
            </a:lvl4pPr>
            <a:lvl5pPr marL="2286000" lvl="4" indent="-228600" algn="l">
              <a:lnSpc>
                <a:spcPct val="90000"/>
              </a:lnSpc>
              <a:spcBef>
                <a:spcPts val="375"/>
              </a:spcBef>
              <a:spcAft>
                <a:spcPts val="0"/>
              </a:spcAft>
              <a:buClr>
                <a:srgbClr val="3F3F3F"/>
              </a:buClr>
              <a:buSzPts val="1400"/>
              <a:buFont typeface="Calibri"/>
              <a:buNone/>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26" name="Google Shape;126;p15"/>
          <p:cNvSpPr txBox="1">
            <a:spLocks noGrp="1"/>
          </p:cNvSpPr>
          <p:nvPr>
            <p:ph type="body" idx="2"/>
          </p:nvPr>
        </p:nvSpPr>
        <p:spPr>
          <a:xfrm>
            <a:off x="142890" y="4392607"/>
            <a:ext cx="2765968" cy="22860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750"/>
              </a:spcBef>
              <a:spcAft>
                <a:spcPts val="0"/>
              </a:spcAft>
              <a:buClr>
                <a:srgbClr val="3F3F3F"/>
              </a:buClr>
              <a:buSzPts val="1300"/>
              <a:buFont typeface="Calibri"/>
              <a:buNone/>
              <a:defRPr sz="1300"/>
            </a:lvl1pPr>
            <a:lvl2pPr marL="914400" lvl="1" indent="-228600" algn="l">
              <a:lnSpc>
                <a:spcPct val="90000"/>
              </a:lnSpc>
              <a:spcBef>
                <a:spcPts val="375"/>
              </a:spcBef>
              <a:spcAft>
                <a:spcPts val="0"/>
              </a:spcAft>
              <a:buClr>
                <a:srgbClr val="3F3F3F"/>
              </a:buClr>
              <a:buSzPts val="1800"/>
              <a:buFont typeface="Calibri"/>
              <a:buNone/>
              <a:defRPr/>
            </a:lvl2pPr>
            <a:lvl3pPr marL="1371600" lvl="2" indent="-228600" algn="l">
              <a:lnSpc>
                <a:spcPct val="90000"/>
              </a:lnSpc>
              <a:spcBef>
                <a:spcPts val="375"/>
              </a:spcBef>
              <a:spcAft>
                <a:spcPts val="0"/>
              </a:spcAft>
              <a:buClr>
                <a:srgbClr val="3F3F3F"/>
              </a:buClr>
              <a:buSzPts val="1500"/>
              <a:buFont typeface="Calibri"/>
              <a:buNone/>
              <a:defRPr/>
            </a:lvl3pPr>
            <a:lvl4pPr marL="1828800" lvl="3" indent="-228600" algn="l">
              <a:lnSpc>
                <a:spcPct val="90000"/>
              </a:lnSpc>
              <a:spcBef>
                <a:spcPts val="375"/>
              </a:spcBef>
              <a:spcAft>
                <a:spcPts val="0"/>
              </a:spcAft>
              <a:buClr>
                <a:srgbClr val="3F3F3F"/>
              </a:buClr>
              <a:buSzPts val="1400"/>
              <a:buFont typeface="Calibri"/>
              <a:buNone/>
              <a:defRPr/>
            </a:lvl4pPr>
            <a:lvl5pPr marL="2286000" lvl="4" indent="-228600" algn="l">
              <a:lnSpc>
                <a:spcPct val="90000"/>
              </a:lnSpc>
              <a:spcBef>
                <a:spcPts val="375"/>
              </a:spcBef>
              <a:spcAft>
                <a:spcPts val="0"/>
              </a:spcAft>
              <a:buClr>
                <a:srgbClr val="3F3F3F"/>
              </a:buClr>
              <a:buSzPts val="1400"/>
              <a:buFont typeface="Calibri"/>
              <a:buNone/>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27" name="Google Shape;127;p15"/>
          <p:cNvSpPr/>
          <p:nvPr/>
        </p:nvSpPr>
        <p:spPr>
          <a:xfrm>
            <a:off x="4317589" y="2638"/>
            <a:ext cx="4826410" cy="4914952"/>
          </a:xfrm>
          <a:custGeom>
            <a:avLst/>
            <a:gdLst/>
            <a:ahLst/>
            <a:cxnLst/>
            <a:rect l="l" t="t" r="r" b="b"/>
            <a:pathLst>
              <a:path w="5048250" h="5140862" extrusionOk="0">
                <a:moveTo>
                  <a:pt x="3013830" y="0"/>
                </a:moveTo>
                <a:lnTo>
                  <a:pt x="5048250" y="0"/>
                </a:lnTo>
                <a:lnTo>
                  <a:pt x="5048250" y="5140862"/>
                </a:lnTo>
                <a:lnTo>
                  <a:pt x="0" y="5140862"/>
                </a:lnTo>
                <a:close/>
              </a:path>
            </a:pathLst>
          </a:custGeom>
          <a:solidFill>
            <a:srgbClr val="0077B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128" name="Google Shape;128;p15"/>
          <p:cNvSpPr>
            <a:spLocks noGrp="1"/>
          </p:cNvSpPr>
          <p:nvPr>
            <p:ph type="pic" idx="3"/>
          </p:nvPr>
        </p:nvSpPr>
        <p:spPr>
          <a:xfrm>
            <a:off x="4379513" y="-1"/>
            <a:ext cx="4764488" cy="4917591"/>
          </a:xfrm>
          <a:prstGeom prst="rect">
            <a:avLst/>
          </a:prstGeom>
          <a:solidFill>
            <a:srgbClr val="D8D8D8"/>
          </a:solidFill>
          <a:ln>
            <a:noFill/>
          </a:ln>
        </p:spPr>
      </p:sp>
      <p:sp>
        <p:nvSpPr>
          <p:cNvPr id="129" name="Google Shape;129;p15"/>
          <p:cNvSpPr txBox="1"/>
          <p:nvPr/>
        </p:nvSpPr>
        <p:spPr>
          <a:xfrm>
            <a:off x="2968706" y="4936035"/>
            <a:ext cx="3229087" cy="207747"/>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IN" sz="900">
                <a:solidFill>
                  <a:srgbClr val="3F3F3F"/>
                </a:solidFill>
                <a:latin typeface="Calibri"/>
                <a:ea typeface="Calibri"/>
                <a:cs typeface="Calibri"/>
                <a:sym typeface="Calibri"/>
              </a:rPr>
              <a:t>Restricted Circulation | L&amp;T Technology Services | www.LTTS.com</a:t>
            </a:r>
            <a:endParaRPr/>
          </a:p>
        </p:txBody>
      </p:sp>
      <p:pic>
        <p:nvPicPr>
          <p:cNvPr id="130" name="Google Shape;130;p15"/>
          <p:cNvPicPr preferRelativeResize="0"/>
          <p:nvPr/>
        </p:nvPicPr>
        <p:blipFill rotWithShape="1">
          <a:blip r:embed="rId2">
            <a:alphaModFix/>
          </a:blip>
          <a:srcRect/>
          <a:stretch/>
        </p:blipFill>
        <p:spPr>
          <a:xfrm>
            <a:off x="966355" y="114300"/>
            <a:ext cx="1790699" cy="488373"/>
          </a:xfrm>
          <a:prstGeom prst="rect">
            <a:avLst/>
          </a:prstGeom>
          <a:noFill/>
          <a:ln>
            <a:noFill/>
          </a:ln>
        </p:spPr>
      </p:pic>
      <p:sp>
        <p:nvSpPr>
          <p:cNvPr id="131" name="Google Shape;131;p15"/>
          <p:cNvSpPr txBox="1"/>
          <p:nvPr/>
        </p:nvSpPr>
        <p:spPr>
          <a:xfrm>
            <a:off x="2710215" y="121581"/>
            <a:ext cx="1399164" cy="407802"/>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IN" sz="2200" b="1">
                <a:solidFill>
                  <a:srgbClr val="355EAB"/>
                </a:solidFill>
                <a:latin typeface="Calibri"/>
                <a:ea typeface="Calibri"/>
                <a:cs typeface="Calibri"/>
                <a:sym typeface="Calibri"/>
              </a:rPr>
              <a:t>5</a:t>
            </a:r>
            <a:r>
              <a:rPr lang="en-IN" sz="2200" b="1" baseline="30000">
                <a:solidFill>
                  <a:srgbClr val="355EAB"/>
                </a:solidFill>
                <a:latin typeface="Calibri"/>
                <a:ea typeface="Calibri"/>
                <a:cs typeface="Calibri"/>
                <a:sym typeface="Calibri"/>
              </a:rPr>
              <a:t>th</a:t>
            </a:r>
            <a:r>
              <a:rPr lang="en-IN" sz="2200" b="1">
                <a:solidFill>
                  <a:srgbClr val="355EAB"/>
                </a:solidFill>
                <a:latin typeface="Calibri"/>
                <a:ea typeface="Calibri"/>
                <a:cs typeface="Calibri"/>
                <a:sym typeface="Calibri"/>
              </a:rPr>
              <a:t> Edition </a:t>
            </a:r>
            <a:endParaRPr/>
          </a:p>
        </p:txBody>
      </p:sp>
      <p:sp>
        <p:nvSpPr>
          <p:cNvPr id="132" name="Google Shape;132;p15"/>
          <p:cNvSpPr/>
          <p:nvPr/>
        </p:nvSpPr>
        <p:spPr>
          <a:xfrm>
            <a:off x="4997739" y="111199"/>
            <a:ext cx="1662595" cy="4154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100" b="1">
                <a:solidFill>
                  <a:srgbClr val="355EAB"/>
                </a:solidFill>
                <a:latin typeface="Calibri"/>
                <a:ea typeface="Calibri"/>
                <a:cs typeface="Calibri"/>
                <a:sym typeface="Calibri"/>
              </a:rPr>
              <a:t> POC Round</a:t>
            </a:r>
            <a:endParaRPr/>
          </a:p>
        </p:txBody>
      </p:sp>
      <p:sp>
        <p:nvSpPr>
          <p:cNvPr id="133" name="Google Shape;133;p15"/>
          <p:cNvSpPr txBox="1"/>
          <p:nvPr/>
        </p:nvSpPr>
        <p:spPr>
          <a:xfrm>
            <a:off x="112238" y="2334843"/>
            <a:ext cx="656268" cy="253914"/>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IN" sz="1200" b="1">
                <a:solidFill>
                  <a:schemeClr val="dk1"/>
                </a:solidFill>
                <a:latin typeface="Calibri"/>
                <a:ea typeface="Calibri"/>
                <a:cs typeface="Calibri"/>
                <a:sym typeface="Calibri"/>
              </a:rPr>
              <a:t>PID No :</a:t>
            </a:r>
            <a:endParaRPr/>
          </a:p>
        </p:txBody>
      </p:sp>
      <p:sp>
        <p:nvSpPr>
          <p:cNvPr id="134" name="Google Shape;134;p15"/>
          <p:cNvSpPr txBox="1">
            <a:spLocks noGrp="1"/>
          </p:cNvSpPr>
          <p:nvPr>
            <p:ph type="body" idx="4"/>
          </p:nvPr>
        </p:nvSpPr>
        <p:spPr>
          <a:xfrm>
            <a:off x="805038" y="2327880"/>
            <a:ext cx="504215" cy="26984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750"/>
              </a:spcBef>
              <a:spcAft>
                <a:spcPts val="0"/>
              </a:spcAft>
              <a:buClr>
                <a:srgbClr val="3F3F3F"/>
              </a:buClr>
              <a:buSzPts val="1200"/>
              <a:buFont typeface="Calibri"/>
              <a:buNone/>
              <a:defRPr sz="1200" b="1"/>
            </a:lvl1pPr>
            <a:lvl2pPr marL="914400" lvl="1" indent="-228600" algn="l">
              <a:lnSpc>
                <a:spcPct val="90000"/>
              </a:lnSpc>
              <a:spcBef>
                <a:spcPts val="375"/>
              </a:spcBef>
              <a:spcAft>
                <a:spcPts val="0"/>
              </a:spcAft>
              <a:buClr>
                <a:srgbClr val="3F3F3F"/>
              </a:buClr>
              <a:buSzPts val="1800"/>
              <a:buFont typeface="Calibri"/>
              <a:buNone/>
              <a:defRPr/>
            </a:lvl2pPr>
            <a:lvl3pPr marL="1371600" lvl="2" indent="-228600" algn="l">
              <a:lnSpc>
                <a:spcPct val="90000"/>
              </a:lnSpc>
              <a:spcBef>
                <a:spcPts val="375"/>
              </a:spcBef>
              <a:spcAft>
                <a:spcPts val="0"/>
              </a:spcAft>
              <a:buClr>
                <a:srgbClr val="3F3F3F"/>
              </a:buClr>
              <a:buSzPts val="1500"/>
              <a:buFont typeface="Calibri"/>
              <a:buNone/>
              <a:defRPr/>
            </a:lvl3pPr>
            <a:lvl4pPr marL="1828800" lvl="3" indent="-228600" algn="l">
              <a:lnSpc>
                <a:spcPct val="90000"/>
              </a:lnSpc>
              <a:spcBef>
                <a:spcPts val="375"/>
              </a:spcBef>
              <a:spcAft>
                <a:spcPts val="0"/>
              </a:spcAft>
              <a:buClr>
                <a:srgbClr val="3F3F3F"/>
              </a:buClr>
              <a:buSzPts val="1400"/>
              <a:buFont typeface="Calibri"/>
              <a:buNone/>
              <a:defRPr/>
            </a:lvl4pPr>
            <a:lvl5pPr marL="2286000" lvl="4" indent="-228600" algn="l">
              <a:lnSpc>
                <a:spcPct val="90000"/>
              </a:lnSpc>
              <a:spcBef>
                <a:spcPts val="375"/>
              </a:spcBef>
              <a:spcAft>
                <a:spcPts val="0"/>
              </a:spcAft>
              <a:buClr>
                <a:srgbClr val="3F3F3F"/>
              </a:buClr>
              <a:buSzPts val="1400"/>
              <a:buFont typeface="Calibri"/>
              <a:buNone/>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35" name="Google Shape;135;p15"/>
          <p:cNvSpPr txBox="1">
            <a:spLocks noGrp="1"/>
          </p:cNvSpPr>
          <p:nvPr>
            <p:ph type="body" idx="5"/>
          </p:nvPr>
        </p:nvSpPr>
        <p:spPr>
          <a:xfrm>
            <a:off x="1263628" y="3914942"/>
            <a:ext cx="852056" cy="349511"/>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750"/>
              </a:spcBef>
              <a:spcAft>
                <a:spcPts val="0"/>
              </a:spcAft>
              <a:buClr>
                <a:srgbClr val="3F3F3F"/>
              </a:buClr>
              <a:buSzPts val="1100"/>
              <a:buFont typeface="Calibri"/>
              <a:buNone/>
              <a:defRPr sz="1100"/>
            </a:lvl1pPr>
            <a:lvl2pPr marL="914400" lvl="1" indent="-228600" algn="l">
              <a:lnSpc>
                <a:spcPct val="90000"/>
              </a:lnSpc>
              <a:spcBef>
                <a:spcPts val="375"/>
              </a:spcBef>
              <a:spcAft>
                <a:spcPts val="0"/>
              </a:spcAft>
              <a:buClr>
                <a:srgbClr val="3F3F3F"/>
              </a:buClr>
              <a:buSzPts val="1800"/>
              <a:buFont typeface="Calibri"/>
              <a:buNone/>
              <a:defRPr/>
            </a:lvl2pPr>
            <a:lvl3pPr marL="1371600" lvl="2" indent="-228600" algn="l">
              <a:lnSpc>
                <a:spcPct val="90000"/>
              </a:lnSpc>
              <a:spcBef>
                <a:spcPts val="375"/>
              </a:spcBef>
              <a:spcAft>
                <a:spcPts val="0"/>
              </a:spcAft>
              <a:buClr>
                <a:srgbClr val="3F3F3F"/>
              </a:buClr>
              <a:buSzPts val="1500"/>
              <a:buFont typeface="Calibri"/>
              <a:buNone/>
              <a:defRPr/>
            </a:lvl3pPr>
            <a:lvl4pPr marL="1828800" lvl="3" indent="-228600" algn="l">
              <a:lnSpc>
                <a:spcPct val="90000"/>
              </a:lnSpc>
              <a:spcBef>
                <a:spcPts val="375"/>
              </a:spcBef>
              <a:spcAft>
                <a:spcPts val="0"/>
              </a:spcAft>
              <a:buClr>
                <a:srgbClr val="3F3F3F"/>
              </a:buClr>
              <a:buSzPts val="1400"/>
              <a:buFont typeface="Calibri"/>
              <a:buNone/>
              <a:defRPr/>
            </a:lvl4pPr>
            <a:lvl5pPr marL="2286000" lvl="4" indent="-228600" algn="l">
              <a:lnSpc>
                <a:spcPct val="90000"/>
              </a:lnSpc>
              <a:spcBef>
                <a:spcPts val="375"/>
              </a:spcBef>
              <a:spcAft>
                <a:spcPts val="0"/>
              </a:spcAft>
              <a:buClr>
                <a:srgbClr val="3F3F3F"/>
              </a:buClr>
              <a:buSzPts val="1400"/>
              <a:buFont typeface="Calibri"/>
              <a:buNone/>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36" name="Google Shape;136;p15"/>
          <p:cNvSpPr txBox="1">
            <a:spLocks noGrp="1"/>
          </p:cNvSpPr>
          <p:nvPr>
            <p:ph type="body" idx="6"/>
          </p:nvPr>
        </p:nvSpPr>
        <p:spPr>
          <a:xfrm>
            <a:off x="2209202" y="3925333"/>
            <a:ext cx="852056" cy="349511"/>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750"/>
              </a:spcBef>
              <a:spcAft>
                <a:spcPts val="0"/>
              </a:spcAft>
              <a:buClr>
                <a:srgbClr val="3F3F3F"/>
              </a:buClr>
              <a:buSzPts val="1100"/>
              <a:buFont typeface="Calibri"/>
              <a:buNone/>
              <a:defRPr sz="1100"/>
            </a:lvl1pPr>
            <a:lvl2pPr marL="914400" lvl="1" indent="-228600" algn="l">
              <a:lnSpc>
                <a:spcPct val="90000"/>
              </a:lnSpc>
              <a:spcBef>
                <a:spcPts val="375"/>
              </a:spcBef>
              <a:spcAft>
                <a:spcPts val="0"/>
              </a:spcAft>
              <a:buClr>
                <a:srgbClr val="3F3F3F"/>
              </a:buClr>
              <a:buSzPts val="1800"/>
              <a:buFont typeface="Calibri"/>
              <a:buNone/>
              <a:defRPr/>
            </a:lvl2pPr>
            <a:lvl3pPr marL="1371600" lvl="2" indent="-228600" algn="l">
              <a:lnSpc>
                <a:spcPct val="90000"/>
              </a:lnSpc>
              <a:spcBef>
                <a:spcPts val="375"/>
              </a:spcBef>
              <a:spcAft>
                <a:spcPts val="0"/>
              </a:spcAft>
              <a:buClr>
                <a:srgbClr val="3F3F3F"/>
              </a:buClr>
              <a:buSzPts val="1500"/>
              <a:buFont typeface="Calibri"/>
              <a:buNone/>
              <a:defRPr/>
            </a:lvl3pPr>
            <a:lvl4pPr marL="1828800" lvl="3" indent="-228600" algn="l">
              <a:lnSpc>
                <a:spcPct val="90000"/>
              </a:lnSpc>
              <a:spcBef>
                <a:spcPts val="375"/>
              </a:spcBef>
              <a:spcAft>
                <a:spcPts val="0"/>
              </a:spcAft>
              <a:buClr>
                <a:srgbClr val="3F3F3F"/>
              </a:buClr>
              <a:buSzPts val="1400"/>
              <a:buFont typeface="Calibri"/>
              <a:buNone/>
              <a:defRPr/>
            </a:lvl4pPr>
            <a:lvl5pPr marL="2286000" lvl="4" indent="-228600" algn="l">
              <a:lnSpc>
                <a:spcPct val="90000"/>
              </a:lnSpc>
              <a:spcBef>
                <a:spcPts val="375"/>
              </a:spcBef>
              <a:spcAft>
                <a:spcPts val="0"/>
              </a:spcAft>
              <a:buClr>
                <a:srgbClr val="3F3F3F"/>
              </a:buClr>
              <a:buSzPts val="1400"/>
              <a:buFont typeface="Calibri"/>
              <a:buNone/>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37" name="Google Shape;137;p15"/>
          <p:cNvSpPr txBox="1">
            <a:spLocks noGrp="1"/>
          </p:cNvSpPr>
          <p:nvPr>
            <p:ph type="body" idx="7"/>
          </p:nvPr>
        </p:nvSpPr>
        <p:spPr>
          <a:xfrm>
            <a:off x="3165165" y="3935724"/>
            <a:ext cx="852056" cy="349511"/>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750"/>
              </a:spcBef>
              <a:spcAft>
                <a:spcPts val="0"/>
              </a:spcAft>
              <a:buClr>
                <a:srgbClr val="3F3F3F"/>
              </a:buClr>
              <a:buSzPts val="1100"/>
              <a:buFont typeface="Calibri"/>
              <a:buNone/>
              <a:defRPr sz="1100"/>
            </a:lvl1pPr>
            <a:lvl2pPr marL="914400" lvl="1" indent="-228600" algn="l">
              <a:lnSpc>
                <a:spcPct val="90000"/>
              </a:lnSpc>
              <a:spcBef>
                <a:spcPts val="375"/>
              </a:spcBef>
              <a:spcAft>
                <a:spcPts val="0"/>
              </a:spcAft>
              <a:buClr>
                <a:srgbClr val="3F3F3F"/>
              </a:buClr>
              <a:buSzPts val="1800"/>
              <a:buFont typeface="Calibri"/>
              <a:buNone/>
              <a:defRPr/>
            </a:lvl2pPr>
            <a:lvl3pPr marL="1371600" lvl="2" indent="-228600" algn="l">
              <a:lnSpc>
                <a:spcPct val="90000"/>
              </a:lnSpc>
              <a:spcBef>
                <a:spcPts val="375"/>
              </a:spcBef>
              <a:spcAft>
                <a:spcPts val="0"/>
              </a:spcAft>
              <a:buClr>
                <a:srgbClr val="3F3F3F"/>
              </a:buClr>
              <a:buSzPts val="1500"/>
              <a:buFont typeface="Calibri"/>
              <a:buNone/>
              <a:defRPr/>
            </a:lvl3pPr>
            <a:lvl4pPr marL="1828800" lvl="3" indent="-228600" algn="l">
              <a:lnSpc>
                <a:spcPct val="90000"/>
              </a:lnSpc>
              <a:spcBef>
                <a:spcPts val="375"/>
              </a:spcBef>
              <a:spcAft>
                <a:spcPts val="0"/>
              </a:spcAft>
              <a:buClr>
                <a:srgbClr val="3F3F3F"/>
              </a:buClr>
              <a:buSzPts val="1400"/>
              <a:buFont typeface="Calibri"/>
              <a:buNone/>
              <a:defRPr/>
            </a:lvl4pPr>
            <a:lvl5pPr marL="2286000" lvl="4" indent="-228600" algn="l">
              <a:lnSpc>
                <a:spcPct val="90000"/>
              </a:lnSpc>
              <a:spcBef>
                <a:spcPts val="375"/>
              </a:spcBef>
              <a:spcAft>
                <a:spcPts val="0"/>
              </a:spcAft>
              <a:buClr>
                <a:srgbClr val="3F3F3F"/>
              </a:buClr>
              <a:buSzPts val="1400"/>
              <a:buFont typeface="Calibri"/>
              <a:buNone/>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38" name="Google Shape;138;p15"/>
          <p:cNvSpPr txBox="1">
            <a:spLocks noGrp="1"/>
          </p:cNvSpPr>
          <p:nvPr>
            <p:ph type="body" idx="8"/>
          </p:nvPr>
        </p:nvSpPr>
        <p:spPr>
          <a:xfrm>
            <a:off x="144187" y="4662770"/>
            <a:ext cx="2759041" cy="20089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750"/>
              </a:spcBef>
              <a:spcAft>
                <a:spcPts val="0"/>
              </a:spcAft>
              <a:buClr>
                <a:srgbClr val="3F3F3F"/>
              </a:buClr>
              <a:buSzPts val="1300"/>
              <a:buFont typeface="Calibri"/>
              <a:buNone/>
              <a:defRPr sz="1300"/>
            </a:lvl1pPr>
            <a:lvl2pPr marL="914400" lvl="1" indent="-228600" algn="l">
              <a:lnSpc>
                <a:spcPct val="90000"/>
              </a:lnSpc>
              <a:spcBef>
                <a:spcPts val="375"/>
              </a:spcBef>
              <a:spcAft>
                <a:spcPts val="0"/>
              </a:spcAft>
              <a:buClr>
                <a:srgbClr val="3F3F3F"/>
              </a:buClr>
              <a:buSzPts val="1800"/>
              <a:buFont typeface="Calibri"/>
              <a:buNone/>
              <a:defRPr/>
            </a:lvl2pPr>
            <a:lvl3pPr marL="1371600" lvl="2" indent="-228600" algn="l">
              <a:lnSpc>
                <a:spcPct val="90000"/>
              </a:lnSpc>
              <a:spcBef>
                <a:spcPts val="375"/>
              </a:spcBef>
              <a:spcAft>
                <a:spcPts val="0"/>
              </a:spcAft>
              <a:buClr>
                <a:srgbClr val="3F3F3F"/>
              </a:buClr>
              <a:buSzPts val="1500"/>
              <a:buFont typeface="Calibri"/>
              <a:buNone/>
              <a:defRPr/>
            </a:lvl3pPr>
            <a:lvl4pPr marL="1828800" lvl="3" indent="-228600" algn="l">
              <a:lnSpc>
                <a:spcPct val="90000"/>
              </a:lnSpc>
              <a:spcBef>
                <a:spcPts val="375"/>
              </a:spcBef>
              <a:spcAft>
                <a:spcPts val="0"/>
              </a:spcAft>
              <a:buClr>
                <a:srgbClr val="3F3F3F"/>
              </a:buClr>
              <a:buSzPts val="1400"/>
              <a:buFont typeface="Calibri"/>
              <a:buNone/>
              <a:defRPr/>
            </a:lvl4pPr>
            <a:lvl5pPr marL="2286000" lvl="4" indent="-228600" algn="l">
              <a:lnSpc>
                <a:spcPct val="90000"/>
              </a:lnSpc>
              <a:spcBef>
                <a:spcPts val="375"/>
              </a:spcBef>
              <a:spcAft>
                <a:spcPts val="0"/>
              </a:spcAft>
              <a:buClr>
                <a:srgbClr val="3F3F3F"/>
              </a:buClr>
              <a:buSzPts val="1400"/>
              <a:buFont typeface="Calibri"/>
              <a:buNone/>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39" name="Google Shape;139;p15"/>
          <p:cNvSpPr txBox="1">
            <a:spLocks noGrp="1"/>
          </p:cNvSpPr>
          <p:nvPr>
            <p:ph type="body" idx="9"/>
          </p:nvPr>
        </p:nvSpPr>
        <p:spPr>
          <a:xfrm>
            <a:off x="138932" y="4888742"/>
            <a:ext cx="2759041" cy="20089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750"/>
              </a:spcBef>
              <a:spcAft>
                <a:spcPts val="0"/>
              </a:spcAft>
              <a:buClr>
                <a:srgbClr val="3F3F3F"/>
              </a:buClr>
              <a:buSzPts val="1300"/>
              <a:buFont typeface="Calibri"/>
              <a:buNone/>
              <a:defRPr sz="1300"/>
            </a:lvl1pPr>
            <a:lvl2pPr marL="914400" lvl="1" indent="-228600" algn="l">
              <a:lnSpc>
                <a:spcPct val="90000"/>
              </a:lnSpc>
              <a:spcBef>
                <a:spcPts val="375"/>
              </a:spcBef>
              <a:spcAft>
                <a:spcPts val="0"/>
              </a:spcAft>
              <a:buClr>
                <a:srgbClr val="3F3F3F"/>
              </a:buClr>
              <a:buSzPts val="1800"/>
              <a:buFont typeface="Calibri"/>
              <a:buNone/>
              <a:defRPr/>
            </a:lvl2pPr>
            <a:lvl3pPr marL="1371600" lvl="2" indent="-228600" algn="l">
              <a:lnSpc>
                <a:spcPct val="90000"/>
              </a:lnSpc>
              <a:spcBef>
                <a:spcPts val="375"/>
              </a:spcBef>
              <a:spcAft>
                <a:spcPts val="0"/>
              </a:spcAft>
              <a:buClr>
                <a:srgbClr val="3F3F3F"/>
              </a:buClr>
              <a:buSzPts val="1500"/>
              <a:buFont typeface="Calibri"/>
              <a:buNone/>
              <a:defRPr/>
            </a:lvl3pPr>
            <a:lvl4pPr marL="1828800" lvl="3" indent="-228600" algn="l">
              <a:lnSpc>
                <a:spcPct val="90000"/>
              </a:lnSpc>
              <a:spcBef>
                <a:spcPts val="375"/>
              </a:spcBef>
              <a:spcAft>
                <a:spcPts val="0"/>
              </a:spcAft>
              <a:buClr>
                <a:srgbClr val="3F3F3F"/>
              </a:buClr>
              <a:buSzPts val="1400"/>
              <a:buFont typeface="Calibri"/>
              <a:buNone/>
              <a:defRPr/>
            </a:lvl4pPr>
            <a:lvl5pPr marL="2286000" lvl="4" indent="-228600" algn="l">
              <a:lnSpc>
                <a:spcPct val="90000"/>
              </a:lnSpc>
              <a:spcBef>
                <a:spcPts val="375"/>
              </a:spcBef>
              <a:spcAft>
                <a:spcPts val="0"/>
              </a:spcAft>
              <a:buClr>
                <a:srgbClr val="3F3F3F"/>
              </a:buClr>
              <a:buSzPts val="1400"/>
              <a:buFont typeface="Calibri"/>
              <a:buNone/>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Content Slide">
  <p:cSld name="1_Content Slide">
    <p:spTree>
      <p:nvGrpSpPr>
        <p:cNvPr id="1" name="Shape 140"/>
        <p:cNvGrpSpPr/>
        <p:nvPr/>
      </p:nvGrpSpPr>
      <p:grpSpPr>
        <a:xfrm>
          <a:off x="0" y="0"/>
          <a:ext cx="0" cy="0"/>
          <a:chOff x="0" y="0"/>
          <a:chExt cx="0" cy="0"/>
        </a:xfrm>
      </p:grpSpPr>
      <p:grpSp>
        <p:nvGrpSpPr>
          <p:cNvPr id="141" name="Google Shape;141;p16"/>
          <p:cNvGrpSpPr/>
          <p:nvPr/>
        </p:nvGrpSpPr>
        <p:grpSpPr>
          <a:xfrm>
            <a:off x="-1" y="596900"/>
            <a:ext cx="9137515" cy="4375151"/>
            <a:chOff x="-1" y="596900"/>
            <a:chExt cx="9137515" cy="4375151"/>
          </a:xfrm>
        </p:grpSpPr>
        <p:cxnSp>
          <p:nvCxnSpPr>
            <p:cNvPr id="142" name="Google Shape;142;p16"/>
            <p:cNvCxnSpPr/>
            <p:nvPr/>
          </p:nvCxnSpPr>
          <p:spPr>
            <a:xfrm>
              <a:off x="4568757" y="-3971857"/>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43" name="Google Shape;143;p16"/>
            <p:cNvCxnSpPr/>
            <p:nvPr/>
          </p:nvCxnSpPr>
          <p:spPr>
            <a:xfrm>
              <a:off x="4568757" y="-3821224"/>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44" name="Google Shape;144;p16"/>
            <p:cNvCxnSpPr/>
            <p:nvPr/>
          </p:nvCxnSpPr>
          <p:spPr>
            <a:xfrm>
              <a:off x="4568757" y="-3670591"/>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45" name="Google Shape;145;p16"/>
            <p:cNvCxnSpPr/>
            <p:nvPr/>
          </p:nvCxnSpPr>
          <p:spPr>
            <a:xfrm>
              <a:off x="4568757" y="-3519958"/>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46" name="Google Shape;146;p16"/>
            <p:cNvCxnSpPr/>
            <p:nvPr/>
          </p:nvCxnSpPr>
          <p:spPr>
            <a:xfrm>
              <a:off x="4568757" y="-3369325"/>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47" name="Google Shape;147;p16"/>
            <p:cNvCxnSpPr/>
            <p:nvPr/>
          </p:nvCxnSpPr>
          <p:spPr>
            <a:xfrm>
              <a:off x="4568757" y="-3218692"/>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48" name="Google Shape;148;p16"/>
            <p:cNvCxnSpPr/>
            <p:nvPr/>
          </p:nvCxnSpPr>
          <p:spPr>
            <a:xfrm>
              <a:off x="4568757" y="-3068059"/>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49" name="Google Shape;149;p16"/>
            <p:cNvCxnSpPr/>
            <p:nvPr/>
          </p:nvCxnSpPr>
          <p:spPr>
            <a:xfrm>
              <a:off x="4568757" y="-2917426"/>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50" name="Google Shape;150;p16"/>
            <p:cNvCxnSpPr/>
            <p:nvPr/>
          </p:nvCxnSpPr>
          <p:spPr>
            <a:xfrm>
              <a:off x="4568757" y="-2766793"/>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51" name="Google Shape;151;p16"/>
            <p:cNvCxnSpPr/>
            <p:nvPr/>
          </p:nvCxnSpPr>
          <p:spPr>
            <a:xfrm>
              <a:off x="4568757" y="-2616160"/>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52" name="Google Shape;152;p16"/>
            <p:cNvCxnSpPr/>
            <p:nvPr/>
          </p:nvCxnSpPr>
          <p:spPr>
            <a:xfrm>
              <a:off x="4568757" y="-2465527"/>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53" name="Google Shape;153;p16"/>
            <p:cNvCxnSpPr/>
            <p:nvPr/>
          </p:nvCxnSpPr>
          <p:spPr>
            <a:xfrm>
              <a:off x="4568757" y="-2314894"/>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54" name="Google Shape;154;p16"/>
            <p:cNvCxnSpPr/>
            <p:nvPr/>
          </p:nvCxnSpPr>
          <p:spPr>
            <a:xfrm>
              <a:off x="4568757" y="-2164261"/>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55" name="Google Shape;155;p16"/>
            <p:cNvCxnSpPr/>
            <p:nvPr/>
          </p:nvCxnSpPr>
          <p:spPr>
            <a:xfrm>
              <a:off x="4568757" y="-2013628"/>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56" name="Google Shape;156;p16"/>
            <p:cNvCxnSpPr/>
            <p:nvPr/>
          </p:nvCxnSpPr>
          <p:spPr>
            <a:xfrm>
              <a:off x="4568757" y="-1862995"/>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57" name="Google Shape;157;p16"/>
            <p:cNvCxnSpPr/>
            <p:nvPr/>
          </p:nvCxnSpPr>
          <p:spPr>
            <a:xfrm>
              <a:off x="4568757" y="-1712362"/>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58" name="Google Shape;158;p16"/>
            <p:cNvCxnSpPr/>
            <p:nvPr/>
          </p:nvCxnSpPr>
          <p:spPr>
            <a:xfrm>
              <a:off x="4568757" y="-1561729"/>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59" name="Google Shape;159;p16"/>
            <p:cNvCxnSpPr/>
            <p:nvPr/>
          </p:nvCxnSpPr>
          <p:spPr>
            <a:xfrm>
              <a:off x="4568757" y="-1411096"/>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60" name="Google Shape;160;p16"/>
            <p:cNvCxnSpPr/>
            <p:nvPr/>
          </p:nvCxnSpPr>
          <p:spPr>
            <a:xfrm>
              <a:off x="4568757" y="-1260463"/>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61" name="Google Shape;161;p16"/>
            <p:cNvCxnSpPr/>
            <p:nvPr/>
          </p:nvCxnSpPr>
          <p:spPr>
            <a:xfrm>
              <a:off x="4568757" y="-1109830"/>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62" name="Google Shape;162;p16"/>
            <p:cNvCxnSpPr/>
            <p:nvPr/>
          </p:nvCxnSpPr>
          <p:spPr>
            <a:xfrm>
              <a:off x="4568757" y="-959197"/>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63" name="Google Shape;163;p16"/>
            <p:cNvCxnSpPr/>
            <p:nvPr/>
          </p:nvCxnSpPr>
          <p:spPr>
            <a:xfrm>
              <a:off x="4568757" y="-808564"/>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64" name="Google Shape;164;p16"/>
            <p:cNvCxnSpPr/>
            <p:nvPr/>
          </p:nvCxnSpPr>
          <p:spPr>
            <a:xfrm>
              <a:off x="4568757" y="-657931"/>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65" name="Google Shape;165;p16"/>
            <p:cNvCxnSpPr/>
            <p:nvPr/>
          </p:nvCxnSpPr>
          <p:spPr>
            <a:xfrm>
              <a:off x="4568757" y="-507298"/>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66" name="Google Shape;166;p16"/>
            <p:cNvCxnSpPr/>
            <p:nvPr/>
          </p:nvCxnSpPr>
          <p:spPr>
            <a:xfrm>
              <a:off x="4568757" y="-356665"/>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67" name="Google Shape;167;p16"/>
            <p:cNvCxnSpPr/>
            <p:nvPr/>
          </p:nvCxnSpPr>
          <p:spPr>
            <a:xfrm>
              <a:off x="4568757" y="-206032"/>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68" name="Google Shape;168;p16"/>
            <p:cNvCxnSpPr/>
            <p:nvPr/>
          </p:nvCxnSpPr>
          <p:spPr>
            <a:xfrm>
              <a:off x="4568757" y="-55399"/>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69" name="Google Shape;169;p16"/>
            <p:cNvCxnSpPr/>
            <p:nvPr/>
          </p:nvCxnSpPr>
          <p:spPr>
            <a:xfrm>
              <a:off x="4568757" y="95234"/>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70" name="Google Shape;170;p16"/>
            <p:cNvCxnSpPr/>
            <p:nvPr/>
          </p:nvCxnSpPr>
          <p:spPr>
            <a:xfrm>
              <a:off x="4568757" y="245867"/>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71" name="Google Shape;171;p16"/>
            <p:cNvCxnSpPr/>
            <p:nvPr/>
          </p:nvCxnSpPr>
          <p:spPr>
            <a:xfrm>
              <a:off x="4568757" y="396913"/>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172" name="Google Shape;172;p16"/>
            <p:cNvCxnSpPr/>
            <p:nvPr/>
          </p:nvCxnSpPr>
          <p:spPr>
            <a:xfrm>
              <a:off x="14257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73" name="Google Shape;173;p16"/>
            <p:cNvCxnSpPr/>
            <p:nvPr/>
          </p:nvCxnSpPr>
          <p:spPr>
            <a:xfrm>
              <a:off x="29530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74" name="Google Shape;174;p16"/>
            <p:cNvCxnSpPr/>
            <p:nvPr/>
          </p:nvCxnSpPr>
          <p:spPr>
            <a:xfrm>
              <a:off x="44802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75" name="Google Shape;175;p16"/>
            <p:cNvCxnSpPr/>
            <p:nvPr/>
          </p:nvCxnSpPr>
          <p:spPr>
            <a:xfrm>
              <a:off x="60075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76" name="Google Shape;176;p16"/>
            <p:cNvCxnSpPr/>
            <p:nvPr/>
          </p:nvCxnSpPr>
          <p:spPr>
            <a:xfrm>
              <a:off x="75348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77" name="Google Shape;177;p16"/>
            <p:cNvCxnSpPr/>
            <p:nvPr/>
          </p:nvCxnSpPr>
          <p:spPr>
            <a:xfrm>
              <a:off x="90621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78" name="Google Shape;178;p16"/>
            <p:cNvCxnSpPr/>
            <p:nvPr/>
          </p:nvCxnSpPr>
          <p:spPr>
            <a:xfrm>
              <a:off x="105894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79" name="Google Shape;179;p16"/>
            <p:cNvCxnSpPr/>
            <p:nvPr/>
          </p:nvCxnSpPr>
          <p:spPr>
            <a:xfrm>
              <a:off x="121167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80" name="Google Shape;180;p16"/>
            <p:cNvCxnSpPr/>
            <p:nvPr/>
          </p:nvCxnSpPr>
          <p:spPr>
            <a:xfrm>
              <a:off x="136440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81" name="Google Shape;181;p16"/>
            <p:cNvCxnSpPr/>
            <p:nvPr/>
          </p:nvCxnSpPr>
          <p:spPr>
            <a:xfrm>
              <a:off x="1517136"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82" name="Google Shape;182;p16"/>
            <p:cNvCxnSpPr/>
            <p:nvPr/>
          </p:nvCxnSpPr>
          <p:spPr>
            <a:xfrm>
              <a:off x="1669866"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83" name="Google Shape;183;p16"/>
            <p:cNvCxnSpPr/>
            <p:nvPr/>
          </p:nvCxnSpPr>
          <p:spPr>
            <a:xfrm>
              <a:off x="1822596"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84" name="Google Shape;184;p16"/>
            <p:cNvCxnSpPr/>
            <p:nvPr/>
          </p:nvCxnSpPr>
          <p:spPr>
            <a:xfrm>
              <a:off x="1975325"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85" name="Google Shape;185;p16"/>
            <p:cNvCxnSpPr/>
            <p:nvPr/>
          </p:nvCxnSpPr>
          <p:spPr>
            <a:xfrm>
              <a:off x="2128055"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86" name="Google Shape;186;p16"/>
            <p:cNvCxnSpPr/>
            <p:nvPr/>
          </p:nvCxnSpPr>
          <p:spPr>
            <a:xfrm>
              <a:off x="2280784"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87" name="Google Shape;187;p16"/>
            <p:cNvCxnSpPr/>
            <p:nvPr/>
          </p:nvCxnSpPr>
          <p:spPr>
            <a:xfrm>
              <a:off x="2433514"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88" name="Google Shape;188;p16"/>
            <p:cNvCxnSpPr/>
            <p:nvPr/>
          </p:nvCxnSpPr>
          <p:spPr>
            <a:xfrm>
              <a:off x="2586244"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89" name="Google Shape;189;p16"/>
            <p:cNvCxnSpPr/>
            <p:nvPr/>
          </p:nvCxnSpPr>
          <p:spPr>
            <a:xfrm>
              <a:off x="2738973"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90" name="Google Shape;190;p16"/>
            <p:cNvCxnSpPr/>
            <p:nvPr/>
          </p:nvCxnSpPr>
          <p:spPr>
            <a:xfrm>
              <a:off x="2891703"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91" name="Google Shape;191;p16"/>
            <p:cNvCxnSpPr/>
            <p:nvPr/>
          </p:nvCxnSpPr>
          <p:spPr>
            <a:xfrm>
              <a:off x="3044432"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92" name="Google Shape;192;p16"/>
            <p:cNvCxnSpPr/>
            <p:nvPr/>
          </p:nvCxnSpPr>
          <p:spPr>
            <a:xfrm>
              <a:off x="3197162"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93" name="Google Shape;193;p16"/>
            <p:cNvCxnSpPr/>
            <p:nvPr/>
          </p:nvCxnSpPr>
          <p:spPr>
            <a:xfrm>
              <a:off x="3349892"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94" name="Google Shape;194;p16"/>
            <p:cNvCxnSpPr/>
            <p:nvPr/>
          </p:nvCxnSpPr>
          <p:spPr>
            <a:xfrm>
              <a:off x="3502621"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95" name="Google Shape;195;p16"/>
            <p:cNvCxnSpPr/>
            <p:nvPr/>
          </p:nvCxnSpPr>
          <p:spPr>
            <a:xfrm>
              <a:off x="3655351"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96" name="Google Shape;196;p16"/>
            <p:cNvCxnSpPr/>
            <p:nvPr/>
          </p:nvCxnSpPr>
          <p:spPr>
            <a:xfrm>
              <a:off x="380808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97" name="Google Shape;197;p16"/>
            <p:cNvCxnSpPr/>
            <p:nvPr/>
          </p:nvCxnSpPr>
          <p:spPr>
            <a:xfrm>
              <a:off x="396081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98" name="Google Shape;198;p16"/>
            <p:cNvCxnSpPr/>
            <p:nvPr/>
          </p:nvCxnSpPr>
          <p:spPr>
            <a:xfrm>
              <a:off x="411354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199" name="Google Shape;199;p16"/>
            <p:cNvCxnSpPr/>
            <p:nvPr/>
          </p:nvCxnSpPr>
          <p:spPr>
            <a:xfrm>
              <a:off x="426626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00" name="Google Shape;200;p16"/>
            <p:cNvCxnSpPr/>
            <p:nvPr/>
          </p:nvCxnSpPr>
          <p:spPr>
            <a:xfrm>
              <a:off x="441899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01" name="Google Shape;201;p16"/>
            <p:cNvCxnSpPr/>
            <p:nvPr/>
          </p:nvCxnSpPr>
          <p:spPr>
            <a:xfrm>
              <a:off x="457172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02" name="Google Shape;202;p16"/>
            <p:cNvCxnSpPr/>
            <p:nvPr/>
          </p:nvCxnSpPr>
          <p:spPr>
            <a:xfrm>
              <a:off x="472445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03" name="Google Shape;203;p16"/>
            <p:cNvCxnSpPr/>
            <p:nvPr/>
          </p:nvCxnSpPr>
          <p:spPr>
            <a:xfrm>
              <a:off x="487718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04" name="Google Shape;204;p16"/>
            <p:cNvCxnSpPr/>
            <p:nvPr/>
          </p:nvCxnSpPr>
          <p:spPr>
            <a:xfrm>
              <a:off x="502991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05" name="Google Shape;205;p16"/>
            <p:cNvCxnSpPr/>
            <p:nvPr/>
          </p:nvCxnSpPr>
          <p:spPr>
            <a:xfrm>
              <a:off x="518264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06" name="Google Shape;206;p16"/>
            <p:cNvCxnSpPr/>
            <p:nvPr/>
          </p:nvCxnSpPr>
          <p:spPr>
            <a:xfrm>
              <a:off x="533537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07" name="Google Shape;207;p16"/>
            <p:cNvCxnSpPr/>
            <p:nvPr/>
          </p:nvCxnSpPr>
          <p:spPr>
            <a:xfrm>
              <a:off x="5488106"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08" name="Google Shape;208;p16"/>
            <p:cNvCxnSpPr/>
            <p:nvPr/>
          </p:nvCxnSpPr>
          <p:spPr>
            <a:xfrm>
              <a:off x="5640836"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09" name="Google Shape;209;p16"/>
            <p:cNvCxnSpPr/>
            <p:nvPr/>
          </p:nvCxnSpPr>
          <p:spPr>
            <a:xfrm>
              <a:off x="5793565"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10" name="Google Shape;210;p16"/>
            <p:cNvCxnSpPr/>
            <p:nvPr/>
          </p:nvCxnSpPr>
          <p:spPr>
            <a:xfrm>
              <a:off x="5946295"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11" name="Google Shape;211;p16"/>
            <p:cNvCxnSpPr/>
            <p:nvPr/>
          </p:nvCxnSpPr>
          <p:spPr>
            <a:xfrm>
              <a:off x="6099025"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12" name="Google Shape;212;p16"/>
            <p:cNvCxnSpPr/>
            <p:nvPr/>
          </p:nvCxnSpPr>
          <p:spPr>
            <a:xfrm>
              <a:off x="6251754"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13" name="Google Shape;213;p16"/>
            <p:cNvCxnSpPr/>
            <p:nvPr/>
          </p:nvCxnSpPr>
          <p:spPr>
            <a:xfrm>
              <a:off x="6404484"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14" name="Google Shape;214;p16"/>
            <p:cNvCxnSpPr/>
            <p:nvPr/>
          </p:nvCxnSpPr>
          <p:spPr>
            <a:xfrm>
              <a:off x="6557213"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15" name="Google Shape;215;p16"/>
            <p:cNvCxnSpPr/>
            <p:nvPr/>
          </p:nvCxnSpPr>
          <p:spPr>
            <a:xfrm>
              <a:off x="6709943"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16" name="Google Shape;216;p16"/>
            <p:cNvCxnSpPr/>
            <p:nvPr/>
          </p:nvCxnSpPr>
          <p:spPr>
            <a:xfrm>
              <a:off x="6862673"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17" name="Google Shape;217;p16"/>
            <p:cNvCxnSpPr/>
            <p:nvPr/>
          </p:nvCxnSpPr>
          <p:spPr>
            <a:xfrm>
              <a:off x="7015402"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18" name="Google Shape;218;p16"/>
            <p:cNvCxnSpPr/>
            <p:nvPr/>
          </p:nvCxnSpPr>
          <p:spPr>
            <a:xfrm>
              <a:off x="7168132"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19" name="Google Shape;219;p16"/>
            <p:cNvCxnSpPr/>
            <p:nvPr/>
          </p:nvCxnSpPr>
          <p:spPr>
            <a:xfrm>
              <a:off x="7320861"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20" name="Google Shape;220;p16"/>
            <p:cNvCxnSpPr/>
            <p:nvPr/>
          </p:nvCxnSpPr>
          <p:spPr>
            <a:xfrm>
              <a:off x="7473591"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21" name="Google Shape;221;p16"/>
            <p:cNvCxnSpPr/>
            <p:nvPr/>
          </p:nvCxnSpPr>
          <p:spPr>
            <a:xfrm>
              <a:off x="7626321"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22" name="Google Shape;222;p16"/>
            <p:cNvCxnSpPr/>
            <p:nvPr/>
          </p:nvCxnSpPr>
          <p:spPr>
            <a:xfrm>
              <a:off x="777905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23" name="Google Shape;223;p16"/>
            <p:cNvCxnSpPr/>
            <p:nvPr/>
          </p:nvCxnSpPr>
          <p:spPr>
            <a:xfrm>
              <a:off x="793178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24" name="Google Shape;224;p16"/>
            <p:cNvCxnSpPr/>
            <p:nvPr/>
          </p:nvCxnSpPr>
          <p:spPr>
            <a:xfrm>
              <a:off x="808450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25" name="Google Shape;225;p16"/>
            <p:cNvCxnSpPr/>
            <p:nvPr/>
          </p:nvCxnSpPr>
          <p:spPr>
            <a:xfrm>
              <a:off x="823723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26" name="Google Shape;226;p16"/>
            <p:cNvCxnSpPr/>
            <p:nvPr/>
          </p:nvCxnSpPr>
          <p:spPr>
            <a:xfrm>
              <a:off x="838996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27" name="Google Shape;227;p16"/>
            <p:cNvCxnSpPr/>
            <p:nvPr/>
          </p:nvCxnSpPr>
          <p:spPr>
            <a:xfrm>
              <a:off x="854269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28" name="Google Shape;228;p16"/>
            <p:cNvCxnSpPr/>
            <p:nvPr/>
          </p:nvCxnSpPr>
          <p:spPr>
            <a:xfrm>
              <a:off x="869542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29" name="Google Shape;229;p16"/>
            <p:cNvCxnSpPr/>
            <p:nvPr/>
          </p:nvCxnSpPr>
          <p:spPr>
            <a:xfrm>
              <a:off x="884815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30" name="Google Shape;230;p16"/>
            <p:cNvCxnSpPr/>
            <p:nvPr/>
          </p:nvCxnSpPr>
          <p:spPr>
            <a:xfrm>
              <a:off x="9000883" y="603115"/>
              <a:ext cx="0" cy="4368936"/>
            </a:xfrm>
            <a:prstGeom prst="straightConnector1">
              <a:avLst/>
            </a:prstGeom>
            <a:noFill/>
            <a:ln w="9525" cap="flat" cmpd="sng">
              <a:solidFill>
                <a:srgbClr val="F2F2F2"/>
              </a:solidFill>
              <a:prstDash val="solid"/>
              <a:miter lim="800000"/>
              <a:headEnd type="none" w="sm" len="sm"/>
              <a:tailEnd type="none" w="sm" len="sm"/>
            </a:ln>
          </p:spPr>
        </p:cxnSp>
      </p:grpSp>
      <p:sp>
        <p:nvSpPr>
          <p:cNvPr id="231" name="Google Shape;231;p16"/>
          <p:cNvSpPr txBox="1">
            <a:spLocks noGrp="1"/>
          </p:cNvSpPr>
          <p:nvPr>
            <p:ph type="title"/>
          </p:nvPr>
        </p:nvSpPr>
        <p:spPr>
          <a:xfrm>
            <a:off x="304800" y="0"/>
            <a:ext cx="8534400" cy="50536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2400"/>
              <a:buFont typeface="Calibri"/>
              <a:buNone/>
              <a:defRPr sz="2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2" name="Google Shape;232;p16"/>
          <p:cNvSpPr txBox="1">
            <a:spLocks noGrp="1"/>
          </p:cNvSpPr>
          <p:nvPr>
            <p:ph type="body" idx="1"/>
          </p:nvPr>
        </p:nvSpPr>
        <p:spPr>
          <a:xfrm>
            <a:off x="304800" y="666750"/>
            <a:ext cx="8534400" cy="4191000"/>
          </a:xfrm>
          <a:prstGeom prst="rect">
            <a:avLst/>
          </a:prstGeom>
          <a:noFill/>
          <a:ln>
            <a:noFill/>
          </a:ln>
        </p:spPr>
        <p:txBody>
          <a:bodyPr spcFirstLastPara="1" wrap="square" lIns="68575" tIns="34275" rIns="68575" bIns="34275" anchor="t" anchorCtr="0">
            <a:normAutofit/>
          </a:bodyPr>
          <a:lstStyle>
            <a:lvl1pPr marL="457200" lvl="0" indent="-342900" algn="l">
              <a:lnSpc>
                <a:spcPct val="90000"/>
              </a:lnSpc>
              <a:spcBef>
                <a:spcPts val="750"/>
              </a:spcBef>
              <a:spcAft>
                <a:spcPts val="0"/>
              </a:spcAft>
              <a:buClr>
                <a:srgbClr val="3F3F3F"/>
              </a:buClr>
              <a:buSzPts val="1800"/>
              <a:buFont typeface="Calibri"/>
              <a:buChar char="•"/>
              <a:defRPr sz="1800"/>
            </a:lvl1pPr>
            <a:lvl2pPr marL="914400" lvl="1" indent="-330200" algn="l">
              <a:lnSpc>
                <a:spcPct val="90000"/>
              </a:lnSpc>
              <a:spcBef>
                <a:spcPts val="375"/>
              </a:spcBef>
              <a:spcAft>
                <a:spcPts val="0"/>
              </a:spcAft>
              <a:buClr>
                <a:srgbClr val="3F3F3F"/>
              </a:buClr>
              <a:buSzPts val="1600"/>
              <a:buFont typeface="Calibri"/>
              <a:buChar char="•"/>
              <a:defRPr sz="1600"/>
            </a:lvl2pPr>
            <a:lvl3pPr marL="1371600" lvl="2" indent="-317500" algn="l">
              <a:lnSpc>
                <a:spcPct val="90000"/>
              </a:lnSpc>
              <a:spcBef>
                <a:spcPts val="375"/>
              </a:spcBef>
              <a:spcAft>
                <a:spcPts val="0"/>
              </a:spcAft>
              <a:buClr>
                <a:srgbClr val="3F3F3F"/>
              </a:buClr>
              <a:buSzPts val="1400"/>
              <a:buFont typeface="Calibri"/>
              <a:buChar char="•"/>
              <a:defRPr sz="1400"/>
            </a:lvl3pPr>
            <a:lvl4pPr marL="1828800" lvl="3" indent="-304800" algn="l">
              <a:lnSpc>
                <a:spcPct val="90000"/>
              </a:lnSpc>
              <a:spcBef>
                <a:spcPts val="375"/>
              </a:spcBef>
              <a:spcAft>
                <a:spcPts val="0"/>
              </a:spcAft>
              <a:buClr>
                <a:srgbClr val="3F3F3F"/>
              </a:buClr>
              <a:buSzPts val="1200"/>
              <a:buFont typeface="Calibri"/>
              <a:buChar char="•"/>
              <a:defRPr sz="1200"/>
            </a:lvl4pPr>
            <a:lvl5pPr marL="2286000" lvl="4" indent="-298450" algn="l">
              <a:lnSpc>
                <a:spcPct val="90000"/>
              </a:lnSpc>
              <a:spcBef>
                <a:spcPts val="375"/>
              </a:spcBef>
              <a:spcAft>
                <a:spcPts val="0"/>
              </a:spcAft>
              <a:buClr>
                <a:srgbClr val="3F3F3F"/>
              </a:buClr>
              <a:buSzPts val="1100"/>
              <a:buFont typeface="Calibri"/>
              <a:buChar char="•"/>
              <a:defRPr sz="11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grpSp>
        <p:nvGrpSpPr>
          <p:cNvPr id="233" name="Google Shape;233;p16"/>
          <p:cNvGrpSpPr/>
          <p:nvPr/>
        </p:nvGrpSpPr>
        <p:grpSpPr>
          <a:xfrm>
            <a:off x="249998" y="475257"/>
            <a:ext cx="8644004" cy="108070"/>
            <a:chOff x="249998" y="488319"/>
            <a:chExt cx="8644004" cy="108070"/>
          </a:xfrm>
        </p:grpSpPr>
        <p:sp>
          <p:nvSpPr>
            <p:cNvPr id="234" name="Google Shape;234;p16"/>
            <p:cNvSpPr/>
            <p:nvPr/>
          </p:nvSpPr>
          <p:spPr>
            <a:xfrm>
              <a:off x="249998" y="488320"/>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235" name="Google Shape;235;p16"/>
            <p:cNvSpPr/>
            <p:nvPr/>
          </p:nvSpPr>
          <p:spPr>
            <a:xfrm>
              <a:off x="308781" y="488319"/>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grpSp>
      <p:sp>
        <p:nvSpPr>
          <p:cNvPr id="236" name="Google Shape;236;p16"/>
          <p:cNvSpPr txBox="1">
            <a:spLocks noGrp="1"/>
          </p:cNvSpPr>
          <p:nvPr>
            <p:ph type="body" idx="2"/>
          </p:nvPr>
        </p:nvSpPr>
        <p:spPr>
          <a:xfrm>
            <a:off x="607612" y="4800917"/>
            <a:ext cx="504215" cy="26984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750"/>
              </a:spcBef>
              <a:spcAft>
                <a:spcPts val="0"/>
              </a:spcAft>
              <a:buClr>
                <a:srgbClr val="3F3F3F"/>
              </a:buClr>
              <a:buSzPts val="1100"/>
              <a:buFont typeface="Calibri"/>
              <a:buNone/>
              <a:defRPr sz="1100" b="1"/>
            </a:lvl1pPr>
            <a:lvl2pPr marL="914400" lvl="1" indent="-228600" algn="l">
              <a:lnSpc>
                <a:spcPct val="90000"/>
              </a:lnSpc>
              <a:spcBef>
                <a:spcPts val="375"/>
              </a:spcBef>
              <a:spcAft>
                <a:spcPts val="0"/>
              </a:spcAft>
              <a:buClr>
                <a:srgbClr val="3F3F3F"/>
              </a:buClr>
              <a:buSzPts val="1800"/>
              <a:buFont typeface="Calibri"/>
              <a:buNone/>
              <a:defRPr/>
            </a:lvl2pPr>
            <a:lvl3pPr marL="1371600" lvl="2" indent="-228600" algn="l">
              <a:lnSpc>
                <a:spcPct val="90000"/>
              </a:lnSpc>
              <a:spcBef>
                <a:spcPts val="375"/>
              </a:spcBef>
              <a:spcAft>
                <a:spcPts val="0"/>
              </a:spcAft>
              <a:buClr>
                <a:srgbClr val="3F3F3F"/>
              </a:buClr>
              <a:buSzPts val="1500"/>
              <a:buFont typeface="Calibri"/>
              <a:buNone/>
              <a:defRPr/>
            </a:lvl3pPr>
            <a:lvl4pPr marL="1828800" lvl="3" indent="-228600" algn="l">
              <a:lnSpc>
                <a:spcPct val="90000"/>
              </a:lnSpc>
              <a:spcBef>
                <a:spcPts val="375"/>
              </a:spcBef>
              <a:spcAft>
                <a:spcPts val="0"/>
              </a:spcAft>
              <a:buClr>
                <a:srgbClr val="3F3F3F"/>
              </a:buClr>
              <a:buSzPts val="1400"/>
              <a:buFont typeface="Calibri"/>
              <a:buNone/>
              <a:defRPr/>
            </a:lvl4pPr>
            <a:lvl5pPr marL="2286000" lvl="4" indent="-228600" algn="l">
              <a:lnSpc>
                <a:spcPct val="90000"/>
              </a:lnSpc>
              <a:spcBef>
                <a:spcPts val="375"/>
              </a:spcBef>
              <a:spcAft>
                <a:spcPts val="0"/>
              </a:spcAft>
              <a:buClr>
                <a:srgbClr val="3F3F3F"/>
              </a:buClr>
              <a:buSzPts val="1400"/>
              <a:buFont typeface="Calibri"/>
              <a:buNone/>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ular Data Slide">
  <p:cSld name="Tabular Data Slide">
    <p:spTree>
      <p:nvGrpSpPr>
        <p:cNvPr id="1" name="Shape 237"/>
        <p:cNvGrpSpPr/>
        <p:nvPr/>
      </p:nvGrpSpPr>
      <p:grpSpPr>
        <a:xfrm>
          <a:off x="0" y="0"/>
          <a:ext cx="0" cy="0"/>
          <a:chOff x="0" y="0"/>
          <a:chExt cx="0" cy="0"/>
        </a:xfrm>
      </p:grpSpPr>
      <p:grpSp>
        <p:nvGrpSpPr>
          <p:cNvPr id="238" name="Google Shape;238;p17"/>
          <p:cNvGrpSpPr/>
          <p:nvPr/>
        </p:nvGrpSpPr>
        <p:grpSpPr>
          <a:xfrm>
            <a:off x="-1" y="596900"/>
            <a:ext cx="9137515" cy="4406324"/>
            <a:chOff x="-1" y="596900"/>
            <a:chExt cx="9137515" cy="4406324"/>
          </a:xfrm>
        </p:grpSpPr>
        <p:cxnSp>
          <p:nvCxnSpPr>
            <p:cNvPr id="239" name="Google Shape;239;p17"/>
            <p:cNvCxnSpPr/>
            <p:nvPr/>
          </p:nvCxnSpPr>
          <p:spPr>
            <a:xfrm>
              <a:off x="4568757" y="-3971857"/>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40" name="Google Shape;240;p17"/>
            <p:cNvCxnSpPr/>
            <p:nvPr/>
          </p:nvCxnSpPr>
          <p:spPr>
            <a:xfrm>
              <a:off x="4568757" y="-3821224"/>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41" name="Google Shape;241;p17"/>
            <p:cNvCxnSpPr/>
            <p:nvPr/>
          </p:nvCxnSpPr>
          <p:spPr>
            <a:xfrm>
              <a:off x="4568757" y="-3670591"/>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42" name="Google Shape;242;p17"/>
            <p:cNvCxnSpPr/>
            <p:nvPr/>
          </p:nvCxnSpPr>
          <p:spPr>
            <a:xfrm>
              <a:off x="4568757" y="-3519958"/>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43" name="Google Shape;243;p17"/>
            <p:cNvCxnSpPr/>
            <p:nvPr/>
          </p:nvCxnSpPr>
          <p:spPr>
            <a:xfrm>
              <a:off x="4568757" y="-3369325"/>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44" name="Google Shape;244;p17"/>
            <p:cNvCxnSpPr/>
            <p:nvPr/>
          </p:nvCxnSpPr>
          <p:spPr>
            <a:xfrm>
              <a:off x="4568757" y="-3218692"/>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45" name="Google Shape;245;p17"/>
            <p:cNvCxnSpPr/>
            <p:nvPr/>
          </p:nvCxnSpPr>
          <p:spPr>
            <a:xfrm>
              <a:off x="4568757" y="-3068059"/>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46" name="Google Shape;246;p17"/>
            <p:cNvCxnSpPr/>
            <p:nvPr/>
          </p:nvCxnSpPr>
          <p:spPr>
            <a:xfrm>
              <a:off x="4568757" y="-2917426"/>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47" name="Google Shape;247;p17"/>
            <p:cNvCxnSpPr/>
            <p:nvPr/>
          </p:nvCxnSpPr>
          <p:spPr>
            <a:xfrm>
              <a:off x="4568757" y="-2766793"/>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48" name="Google Shape;248;p17"/>
            <p:cNvCxnSpPr/>
            <p:nvPr/>
          </p:nvCxnSpPr>
          <p:spPr>
            <a:xfrm>
              <a:off x="4568757" y="-2616160"/>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49" name="Google Shape;249;p17"/>
            <p:cNvCxnSpPr/>
            <p:nvPr/>
          </p:nvCxnSpPr>
          <p:spPr>
            <a:xfrm>
              <a:off x="4568757" y="-2465527"/>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50" name="Google Shape;250;p17"/>
            <p:cNvCxnSpPr/>
            <p:nvPr/>
          </p:nvCxnSpPr>
          <p:spPr>
            <a:xfrm>
              <a:off x="4568757" y="-2314894"/>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51" name="Google Shape;251;p17"/>
            <p:cNvCxnSpPr/>
            <p:nvPr/>
          </p:nvCxnSpPr>
          <p:spPr>
            <a:xfrm>
              <a:off x="4568757" y="-2164261"/>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52" name="Google Shape;252;p17"/>
            <p:cNvCxnSpPr/>
            <p:nvPr/>
          </p:nvCxnSpPr>
          <p:spPr>
            <a:xfrm>
              <a:off x="4568757" y="-2013628"/>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53" name="Google Shape;253;p17"/>
            <p:cNvCxnSpPr/>
            <p:nvPr/>
          </p:nvCxnSpPr>
          <p:spPr>
            <a:xfrm>
              <a:off x="4568757" y="-1862995"/>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54" name="Google Shape;254;p17"/>
            <p:cNvCxnSpPr/>
            <p:nvPr/>
          </p:nvCxnSpPr>
          <p:spPr>
            <a:xfrm>
              <a:off x="4568757" y="-1712362"/>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55" name="Google Shape;255;p17"/>
            <p:cNvCxnSpPr/>
            <p:nvPr/>
          </p:nvCxnSpPr>
          <p:spPr>
            <a:xfrm>
              <a:off x="4568757" y="-1561729"/>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56" name="Google Shape;256;p17"/>
            <p:cNvCxnSpPr/>
            <p:nvPr/>
          </p:nvCxnSpPr>
          <p:spPr>
            <a:xfrm>
              <a:off x="4568757" y="-1411096"/>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57" name="Google Shape;257;p17"/>
            <p:cNvCxnSpPr/>
            <p:nvPr/>
          </p:nvCxnSpPr>
          <p:spPr>
            <a:xfrm>
              <a:off x="4568757" y="-1260463"/>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58" name="Google Shape;258;p17"/>
            <p:cNvCxnSpPr/>
            <p:nvPr/>
          </p:nvCxnSpPr>
          <p:spPr>
            <a:xfrm>
              <a:off x="4568757" y="-1109830"/>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59" name="Google Shape;259;p17"/>
            <p:cNvCxnSpPr/>
            <p:nvPr/>
          </p:nvCxnSpPr>
          <p:spPr>
            <a:xfrm>
              <a:off x="4568757" y="-959197"/>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60" name="Google Shape;260;p17"/>
            <p:cNvCxnSpPr/>
            <p:nvPr/>
          </p:nvCxnSpPr>
          <p:spPr>
            <a:xfrm>
              <a:off x="4568757" y="-808564"/>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61" name="Google Shape;261;p17"/>
            <p:cNvCxnSpPr/>
            <p:nvPr/>
          </p:nvCxnSpPr>
          <p:spPr>
            <a:xfrm>
              <a:off x="4568757" y="-657931"/>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62" name="Google Shape;262;p17"/>
            <p:cNvCxnSpPr/>
            <p:nvPr/>
          </p:nvCxnSpPr>
          <p:spPr>
            <a:xfrm>
              <a:off x="4568757" y="-507298"/>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63" name="Google Shape;263;p17"/>
            <p:cNvCxnSpPr/>
            <p:nvPr/>
          </p:nvCxnSpPr>
          <p:spPr>
            <a:xfrm>
              <a:off x="4568757" y="-356665"/>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64" name="Google Shape;264;p17"/>
            <p:cNvCxnSpPr/>
            <p:nvPr/>
          </p:nvCxnSpPr>
          <p:spPr>
            <a:xfrm>
              <a:off x="4568757" y="-206032"/>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65" name="Google Shape;265;p17"/>
            <p:cNvCxnSpPr/>
            <p:nvPr/>
          </p:nvCxnSpPr>
          <p:spPr>
            <a:xfrm>
              <a:off x="4568757" y="-55399"/>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66" name="Google Shape;266;p17"/>
            <p:cNvCxnSpPr/>
            <p:nvPr/>
          </p:nvCxnSpPr>
          <p:spPr>
            <a:xfrm>
              <a:off x="4568757" y="95234"/>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67" name="Google Shape;267;p17"/>
            <p:cNvCxnSpPr/>
            <p:nvPr/>
          </p:nvCxnSpPr>
          <p:spPr>
            <a:xfrm>
              <a:off x="4568757" y="245867"/>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68" name="Google Shape;268;p17"/>
            <p:cNvCxnSpPr/>
            <p:nvPr/>
          </p:nvCxnSpPr>
          <p:spPr>
            <a:xfrm>
              <a:off x="4568757" y="396913"/>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269" name="Google Shape;269;p17"/>
            <p:cNvCxnSpPr/>
            <p:nvPr/>
          </p:nvCxnSpPr>
          <p:spPr>
            <a:xfrm>
              <a:off x="14257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70" name="Google Shape;270;p17"/>
            <p:cNvCxnSpPr/>
            <p:nvPr/>
          </p:nvCxnSpPr>
          <p:spPr>
            <a:xfrm>
              <a:off x="29530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71" name="Google Shape;271;p17"/>
            <p:cNvCxnSpPr/>
            <p:nvPr/>
          </p:nvCxnSpPr>
          <p:spPr>
            <a:xfrm>
              <a:off x="44802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72" name="Google Shape;272;p17"/>
            <p:cNvCxnSpPr/>
            <p:nvPr/>
          </p:nvCxnSpPr>
          <p:spPr>
            <a:xfrm>
              <a:off x="60075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73" name="Google Shape;273;p17"/>
            <p:cNvCxnSpPr/>
            <p:nvPr/>
          </p:nvCxnSpPr>
          <p:spPr>
            <a:xfrm>
              <a:off x="75348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74" name="Google Shape;274;p17"/>
            <p:cNvCxnSpPr/>
            <p:nvPr/>
          </p:nvCxnSpPr>
          <p:spPr>
            <a:xfrm>
              <a:off x="90621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75" name="Google Shape;275;p17"/>
            <p:cNvCxnSpPr/>
            <p:nvPr/>
          </p:nvCxnSpPr>
          <p:spPr>
            <a:xfrm>
              <a:off x="105894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76" name="Google Shape;276;p17"/>
            <p:cNvCxnSpPr/>
            <p:nvPr/>
          </p:nvCxnSpPr>
          <p:spPr>
            <a:xfrm>
              <a:off x="121167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77" name="Google Shape;277;p17"/>
            <p:cNvCxnSpPr/>
            <p:nvPr/>
          </p:nvCxnSpPr>
          <p:spPr>
            <a:xfrm>
              <a:off x="136440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78" name="Google Shape;278;p17"/>
            <p:cNvCxnSpPr/>
            <p:nvPr/>
          </p:nvCxnSpPr>
          <p:spPr>
            <a:xfrm>
              <a:off x="1517136"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79" name="Google Shape;279;p17"/>
            <p:cNvCxnSpPr/>
            <p:nvPr/>
          </p:nvCxnSpPr>
          <p:spPr>
            <a:xfrm>
              <a:off x="1669866"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80" name="Google Shape;280;p17"/>
            <p:cNvCxnSpPr/>
            <p:nvPr/>
          </p:nvCxnSpPr>
          <p:spPr>
            <a:xfrm>
              <a:off x="1822596"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81" name="Google Shape;281;p17"/>
            <p:cNvCxnSpPr/>
            <p:nvPr/>
          </p:nvCxnSpPr>
          <p:spPr>
            <a:xfrm>
              <a:off x="1975325"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82" name="Google Shape;282;p17"/>
            <p:cNvCxnSpPr/>
            <p:nvPr/>
          </p:nvCxnSpPr>
          <p:spPr>
            <a:xfrm>
              <a:off x="2128055"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83" name="Google Shape;283;p17"/>
            <p:cNvCxnSpPr/>
            <p:nvPr/>
          </p:nvCxnSpPr>
          <p:spPr>
            <a:xfrm>
              <a:off x="2280784"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84" name="Google Shape;284;p17"/>
            <p:cNvCxnSpPr/>
            <p:nvPr/>
          </p:nvCxnSpPr>
          <p:spPr>
            <a:xfrm>
              <a:off x="2433514"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85" name="Google Shape;285;p17"/>
            <p:cNvCxnSpPr/>
            <p:nvPr/>
          </p:nvCxnSpPr>
          <p:spPr>
            <a:xfrm>
              <a:off x="2586244"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86" name="Google Shape;286;p17"/>
            <p:cNvCxnSpPr/>
            <p:nvPr/>
          </p:nvCxnSpPr>
          <p:spPr>
            <a:xfrm>
              <a:off x="2738973"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87" name="Google Shape;287;p17"/>
            <p:cNvCxnSpPr/>
            <p:nvPr/>
          </p:nvCxnSpPr>
          <p:spPr>
            <a:xfrm>
              <a:off x="2891703" y="634288"/>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88" name="Google Shape;288;p17"/>
            <p:cNvCxnSpPr/>
            <p:nvPr/>
          </p:nvCxnSpPr>
          <p:spPr>
            <a:xfrm>
              <a:off x="3044432"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89" name="Google Shape;289;p17"/>
            <p:cNvCxnSpPr/>
            <p:nvPr/>
          </p:nvCxnSpPr>
          <p:spPr>
            <a:xfrm>
              <a:off x="3197162"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90" name="Google Shape;290;p17"/>
            <p:cNvCxnSpPr/>
            <p:nvPr/>
          </p:nvCxnSpPr>
          <p:spPr>
            <a:xfrm>
              <a:off x="3349892"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91" name="Google Shape;291;p17"/>
            <p:cNvCxnSpPr/>
            <p:nvPr/>
          </p:nvCxnSpPr>
          <p:spPr>
            <a:xfrm>
              <a:off x="3502621"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92" name="Google Shape;292;p17"/>
            <p:cNvCxnSpPr/>
            <p:nvPr/>
          </p:nvCxnSpPr>
          <p:spPr>
            <a:xfrm>
              <a:off x="3655351"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93" name="Google Shape;293;p17"/>
            <p:cNvCxnSpPr/>
            <p:nvPr/>
          </p:nvCxnSpPr>
          <p:spPr>
            <a:xfrm>
              <a:off x="380808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94" name="Google Shape;294;p17"/>
            <p:cNvCxnSpPr/>
            <p:nvPr/>
          </p:nvCxnSpPr>
          <p:spPr>
            <a:xfrm>
              <a:off x="396081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95" name="Google Shape;295;p17"/>
            <p:cNvCxnSpPr/>
            <p:nvPr/>
          </p:nvCxnSpPr>
          <p:spPr>
            <a:xfrm>
              <a:off x="411354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96" name="Google Shape;296;p17"/>
            <p:cNvCxnSpPr/>
            <p:nvPr/>
          </p:nvCxnSpPr>
          <p:spPr>
            <a:xfrm>
              <a:off x="426626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97" name="Google Shape;297;p17"/>
            <p:cNvCxnSpPr/>
            <p:nvPr/>
          </p:nvCxnSpPr>
          <p:spPr>
            <a:xfrm>
              <a:off x="441899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98" name="Google Shape;298;p17"/>
            <p:cNvCxnSpPr/>
            <p:nvPr/>
          </p:nvCxnSpPr>
          <p:spPr>
            <a:xfrm>
              <a:off x="457172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299" name="Google Shape;299;p17"/>
            <p:cNvCxnSpPr/>
            <p:nvPr/>
          </p:nvCxnSpPr>
          <p:spPr>
            <a:xfrm>
              <a:off x="472445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00" name="Google Shape;300;p17"/>
            <p:cNvCxnSpPr/>
            <p:nvPr/>
          </p:nvCxnSpPr>
          <p:spPr>
            <a:xfrm>
              <a:off x="487718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01" name="Google Shape;301;p17"/>
            <p:cNvCxnSpPr/>
            <p:nvPr/>
          </p:nvCxnSpPr>
          <p:spPr>
            <a:xfrm>
              <a:off x="502991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02" name="Google Shape;302;p17"/>
            <p:cNvCxnSpPr/>
            <p:nvPr/>
          </p:nvCxnSpPr>
          <p:spPr>
            <a:xfrm>
              <a:off x="518264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03" name="Google Shape;303;p17"/>
            <p:cNvCxnSpPr/>
            <p:nvPr/>
          </p:nvCxnSpPr>
          <p:spPr>
            <a:xfrm>
              <a:off x="533537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04" name="Google Shape;304;p17"/>
            <p:cNvCxnSpPr/>
            <p:nvPr/>
          </p:nvCxnSpPr>
          <p:spPr>
            <a:xfrm>
              <a:off x="5488106"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05" name="Google Shape;305;p17"/>
            <p:cNvCxnSpPr/>
            <p:nvPr/>
          </p:nvCxnSpPr>
          <p:spPr>
            <a:xfrm>
              <a:off x="5640836"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06" name="Google Shape;306;p17"/>
            <p:cNvCxnSpPr/>
            <p:nvPr/>
          </p:nvCxnSpPr>
          <p:spPr>
            <a:xfrm>
              <a:off x="5793565"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07" name="Google Shape;307;p17"/>
            <p:cNvCxnSpPr/>
            <p:nvPr/>
          </p:nvCxnSpPr>
          <p:spPr>
            <a:xfrm>
              <a:off x="5946295" y="634288"/>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08" name="Google Shape;308;p17"/>
            <p:cNvCxnSpPr/>
            <p:nvPr/>
          </p:nvCxnSpPr>
          <p:spPr>
            <a:xfrm>
              <a:off x="6099025"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09" name="Google Shape;309;p17"/>
            <p:cNvCxnSpPr/>
            <p:nvPr/>
          </p:nvCxnSpPr>
          <p:spPr>
            <a:xfrm>
              <a:off x="6251754"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10" name="Google Shape;310;p17"/>
            <p:cNvCxnSpPr/>
            <p:nvPr/>
          </p:nvCxnSpPr>
          <p:spPr>
            <a:xfrm>
              <a:off x="6404484"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11" name="Google Shape;311;p17"/>
            <p:cNvCxnSpPr/>
            <p:nvPr/>
          </p:nvCxnSpPr>
          <p:spPr>
            <a:xfrm>
              <a:off x="6557213"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12" name="Google Shape;312;p17"/>
            <p:cNvCxnSpPr/>
            <p:nvPr/>
          </p:nvCxnSpPr>
          <p:spPr>
            <a:xfrm>
              <a:off x="6709943"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13" name="Google Shape;313;p17"/>
            <p:cNvCxnSpPr/>
            <p:nvPr/>
          </p:nvCxnSpPr>
          <p:spPr>
            <a:xfrm>
              <a:off x="6862673"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14" name="Google Shape;314;p17"/>
            <p:cNvCxnSpPr/>
            <p:nvPr/>
          </p:nvCxnSpPr>
          <p:spPr>
            <a:xfrm>
              <a:off x="7015402"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15" name="Google Shape;315;p17"/>
            <p:cNvCxnSpPr/>
            <p:nvPr/>
          </p:nvCxnSpPr>
          <p:spPr>
            <a:xfrm>
              <a:off x="7168132" y="634288"/>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16" name="Google Shape;316;p17"/>
            <p:cNvCxnSpPr/>
            <p:nvPr/>
          </p:nvCxnSpPr>
          <p:spPr>
            <a:xfrm>
              <a:off x="7320861"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17" name="Google Shape;317;p17"/>
            <p:cNvCxnSpPr/>
            <p:nvPr/>
          </p:nvCxnSpPr>
          <p:spPr>
            <a:xfrm>
              <a:off x="7473591"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18" name="Google Shape;318;p17"/>
            <p:cNvCxnSpPr/>
            <p:nvPr/>
          </p:nvCxnSpPr>
          <p:spPr>
            <a:xfrm>
              <a:off x="7626321"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19" name="Google Shape;319;p17"/>
            <p:cNvCxnSpPr/>
            <p:nvPr/>
          </p:nvCxnSpPr>
          <p:spPr>
            <a:xfrm>
              <a:off x="777905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20" name="Google Shape;320;p17"/>
            <p:cNvCxnSpPr/>
            <p:nvPr/>
          </p:nvCxnSpPr>
          <p:spPr>
            <a:xfrm>
              <a:off x="793178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21" name="Google Shape;321;p17"/>
            <p:cNvCxnSpPr/>
            <p:nvPr/>
          </p:nvCxnSpPr>
          <p:spPr>
            <a:xfrm>
              <a:off x="808450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22" name="Google Shape;322;p17"/>
            <p:cNvCxnSpPr/>
            <p:nvPr/>
          </p:nvCxnSpPr>
          <p:spPr>
            <a:xfrm>
              <a:off x="823723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23" name="Google Shape;323;p17"/>
            <p:cNvCxnSpPr/>
            <p:nvPr/>
          </p:nvCxnSpPr>
          <p:spPr>
            <a:xfrm>
              <a:off x="838996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24" name="Google Shape;324;p17"/>
            <p:cNvCxnSpPr/>
            <p:nvPr/>
          </p:nvCxnSpPr>
          <p:spPr>
            <a:xfrm>
              <a:off x="854269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25" name="Google Shape;325;p17"/>
            <p:cNvCxnSpPr/>
            <p:nvPr/>
          </p:nvCxnSpPr>
          <p:spPr>
            <a:xfrm>
              <a:off x="869542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26" name="Google Shape;326;p17"/>
            <p:cNvCxnSpPr/>
            <p:nvPr/>
          </p:nvCxnSpPr>
          <p:spPr>
            <a:xfrm>
              <a:off x="884815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27" name="Google Shape;327;p17"/>
            <p:cNvCxnSpPr/>
            <p:nvPr/>
          </p:nvCxnSpPr>
          <p:spPr>
            <a:xfrm>
              <a:off x="9000883" y="603115"/>
              <a:ext cx="0" cy="4368936"/>
            </a:xfrm>
            <a:prstGeom prst="straightConnector1">
              <a:avLst/>
            </a:prstGeom>
            <a:noFill/>
            <a:ln w="9525" cap="flat" cmpd="sng">
              <a:solidFill>
                <a:srgbClr val="F2F2F2"/>
              </a:solidFill>
              <a:prstDash val="solid"/>
              <a:miter lim="800000"/>
              <a:headEnd type="none" w="sm" len="sm"/>
              <a:tailEnd type="none" w="sm" len="sm"/>
            </a:ln>
          </p:spPr>
        </p:cxnSp>
      </p:grpSp>
      <p:sp>
        <p:nvSpPr>
          <p:cNvPr id="328" name="Google Shape;328;p17"/>
          <p:cNvSpPr txBox="1">
            <a:spLocks noGrp="1"/>
          </p:cNvSpPr>
          <p:nvPr>
            <p:ph type="title"/>
          </p:nvPr>
        </p:nvSpPr>
        <p:spPr>
          <a:xfrm>
            <a:off x="304800" y="0"/>
            <a:ext cx="8534400" cy="50536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2400"/>
              <a:buFont typeface="Calibri"/>
              <a:buNone/>
              <a:defRPr sz="2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329" name="Google Shape;329;p17"/>
          <p:cNvGrpSpPr/>
          <p:nvPr/>
        </p:nvGrpSpPr>
        <p:grpSpPr>
          <a:xfrm>
            <a:off x="249998" y="475257"/>
            <a:ext cx="8644004" cy="108070"/>
            <a:chOff x="249998" y="488319"/>
            <a:chExt cx="8644004" cy="108070"/>
          </a:xfrm>
        </p:grpSpPr>
        <p:sp>
          <p:nvSpPr>
            <p:cNvPr id="330" name="Google Shape;330;p17"/>
            <p:cNvSpPr/>
            <p:nvPr/>
          </p:nvSpPr>
          <p:spPr>
            <a:xfrm>
              <a:off x="249998" y="488320"/>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331" name="Google Shape;331;p17"/>
            <p:cNvSpPr/>
            <p:nvPr/>
          </p:nvSpPr>
          <p:spPr>
            <a:xfrm>
              <a:off x="308781" y="488319"/>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grpSp>
      <p:sp>
        <p:nvSpPr>
          <p:cNvPr id="332" name="Google Shape;332;p17"/>
          <p:cNvSpPr>
            <a:spLocks noGrp="1"/>
          </p:cNvSpPr>
          <p:nvPr>
            <p:ph type="body" idx="1"/>
          </p:nvPr>
        </p:nvSpPr>
        <p:spPr>
          <a:xfrm>
            <a:off x="151167" y="664764"/>
            <a:ext cx="2742590" cy="214042"/>
          </a:xfrm>
          <a:prstGeom prst="parallelogram">
            <a:avLst>
              <a:gd name="adj" fmla="val 25000"/>
            </a:avLst>
          </a:prstGeom>
          <a:solidFill>
            <a:srgbClr val="595959"/>
          </a:solidFill>
          <a:ln>
            <a:noFill/>
          </a:ln>
        </p:spPr>
        <p:txBody>
          <a:bodyPr spcFirstLastPara="1" wrap="square" lIns="91425" tIns="45700" rIns="91425" bIns="45700" anchor="ctr" anchorCtr="0">
            <a:normAutofit/>
          </a:bodyPr>
          <a:lstStyle>
            <a:lvl1pPr marL="457200" lvl="0" indent="-228600" algn="ctr">
              <a:lnSpc>
                <a:spcPct val="90000"/>
              </a:lnSpc>
              <a:spcBef>
                <a:spcPts val="750"/>
              </a:spcBef>
              <a:spcAft>
                <a:spcPts val="0"/>
              </a:spcAft>
              <a:buClr>
                <a:schemeClr val="lt1"/>
              </a:buClr>
              <a:buSzPts val="1200"/>
              <a:buFont typeface="Arial"/>
              <a:buNone/>
              <a:defRPr sz="120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33" name="Google Shape;333;p17"/>
          <p:cNvSpPr>
            <a:spLocks noGrp="1"/>
          </p:cNvSpPr>
          <p:nvPr>
            <p:ph type="body" idx="2"/>
          </p:nvPr>
        </p:nvSpPr>
        <p:spPr>
          <a:xfrm>
            <a:off x="4531634" y="675155"/>
            <a:ext cx="2742590" cy="214042"/>
          </a:xfrm>
          <a:prstGeom prst="parallelogram">
            <a:avLst>
              <a:gd name="adj" fmla="val 25000"/>
            </a:avLst>
          </a:prstGeom>
          <a:solidFill>
            <a:srgbClr val="595959"/>
          </a:solidFill>
          <a:ln>
            <a:noFill/>
          </a:ln>
        </p:spPr>
        <p:txBody>
          <a:bodyPr spcFirstLastPara="1" wrap="square" lIns="91425" tIns="45700" rIns="91425" bIns="45700" anchor="ctr" anchorCtr="0">
            <a:normAutofit/>
          </a:bodyPr>
          <a:lstStyle>
            <a:lvl1pPr marL="457200" lvl="0" indent="-228600" algn="ctr">
              <a:lnSpc>
                <a:spcPct val="90000"/>
              </a:lnSpc>
              <a:spcBef>
                <a:spcPts val="750"/>
              </a:spcBef>
              <a:spcAft>
                <a:spcPts val="0"/>
              </a:spcAft>
              <a:buClr>
                <a:schemeClr val="lt1"/>
              </a:buClr>
              <a:buSzPts val="1200"/>
              <a:buFont typeface="Arial"/>
              <a:buNone/>
              <a:defRPr sz="120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34" name="Google Shape;334;p17"/>
          <p:cNvSpPr txBox="1">
            <a:spLocks noGrp="1"/>
          </p:cNvSpPr>
          <p:nvPr>
            <p:ph type="body" idx="3"/>
          </p:nvPr>
        </p:nvSpPr>
        <p:spPr>
          <a:xfrm>
            <a:off x="145474" y="966355"/>
            <a:ext cx="4184220" cy="1631816"/>
          </a:xfrm>
          <a:prstGeom prst="rect">
            <a:avLst/>
          </a:prstGeom>
          <a:noFill/>
          <a:ln>
            <a:noFill/>
          </a:ln>
        </p:spPr>
        <p:txBody>
          <a:bodyPr spcFirstLastPara="1" wrap="square" lIns="91425" tIns="45700" rIns="91425" bIns="45700" anchor="t" anchorCtr="0">
            <a:noAutofit/>
          </a:bodyPr>
          <a:lstStyle>
            <a:lvl1pPr marL="457200" lvl="0" indent="-292100" algn="l">
              <a:lnSpc>
                <a:spcPct val="90000"/>
              </a:lnSpc>
              <a:spcBef>
                <a:spcPts val="750"/>
              </a:spcBef>
              <a:spcAft>
                <a:spcPts val="0"/>
              </a:spcAft>
              <a:buClr>
                <a:srgbClr val="3F3F3F"/>
              </a:buClr>
              <a:buSzPts val="1000"/>
              <a:buFont typeface="Calibri"/>
              <a:buChar char="•"/>
              <a:defRPr sz="1000"/>
            </a:lvl1pPr>
            <a:lvl2pPr marL="914400" lvl="1" indent="-292100" algn="l">
              <a:lnSpc>
                <a:spcPct val="90000"/>
              </a:lnSpc>
              <a:spcBef>
                <a:spcPts val="375"/>
              </a:spcBef>
              <a:spcAft>
                <a:spcPts val="0"/>
              </a:spcAft>
              <a:buClr>
                <a:srgbClr val="3F3F3F"/>
              </a:buClr>
              <a:buSzPts val="1000"/>
              <a:buFont typeface="Calibri"/>
              <a:buChar char="•"/>
              <a:defRPr sz="1000"/>
            </a:lvl2pPr>
            <a:lvl3pPr marL="1371600" lvl="2" indent="-292100" algn="l">
              <a:lnSpc>
                <a:spcPct val="90000"/>
              </a:lnSpc>
              <a:spcBef>
                <a:spcPts val="375"/>
              </a:spcBef>
              <a:spcAft>
                <a:spcPts val="0"/>
              </a:spcAft>
              <a:buClr>
                <a:srgbClr val="3F3F3F"/>
              </a:buClr>
              <a:buSzPts val="1000"/>
              <a:buFont typeface="Calibri"/>
              <a:buChar char="•"/>
              <a:defRPr sz="1000"/>
            </a:lvl3pPr>
            <a:lvl4pPr marL="1828800" lvl="3" indent="-292100" algn="l">
              <a:lnSpc>
                <a:spcPct val="90000"/>
              </a:lnSpc>
              <a:spcBef>
                <a:spcPts val="375"/>
              </a:spcBef>
              <a:spcAft>
                <a:spcPts val="0"/>
              </a:spcAft>
              <a:buClr>
                <a:srgbClr val="3F3F3F"/>
              </a:buClr>
              <a:buSzPts val="1000"/>
              <a:buFont typeface="Calibri"/>
              <a:buChar char="•"/>
              <a:defRPr sz="1000"/>
            </a:lvl4pPr>
            <a:lvl5pPr marL="2286000" lvl="4" indent="-292100" algn="l">
              <a:lnSpc>
                <a:spcPct val="90000"/>
              </a:lnSpc>
              <a:spcBef>
                <a:spcPts val="375"/>
              </a:spcBef>
              <a:spcAft>
                <a:spcPts val="0"/>
              </a:spcAft>
              <a:buClr>
                <a:srgbClr val="3F3F3F"/>
              </a:buClr>
              <a:buSzPts val="1000"/>
              <a:buFont typeface="Calibri"/>
              <a:buChar char="•"/>
              <a:defRPr sz="10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35" name="Google Shape;335;p17"/>
          <p:cNvSpPr txBox="1">
            <a:spLocks noGrp="1"/>
          </p:cNvSpPr>
          <p:nvPr>
            <p:ph type="body" idx="4"/>
          </p:nvPr>
        </p:nvSpPr>
        <p:spPr>
          <a:xfrm>
            <a:off x="4533753" y="976745"/>
            <a:ext cx="4184220" cy="1631816"/>
          </a:xfrm>
          <a:prstGeom prst="rect">
            <a:avLst/>
          </a:prstGeom>
          <a:noFill/>
          <a:ln>
            <a:noFill/>
          </a:ln>
        </p:spPr>
        <p:txBody>
          <a:bodyPr spcFirstLastPara="1" wrap="square" lIns="91425" tIns="45700" rIns="91425" bIns="45700" anchor="t" anchorCtr="0">
            <a:noAutofit/>
          </a:bodyPr>
          <a:lstStyle>
            <a:lvl1pPr marL="457200" lvl="0" indent="-292100" algn="l">
              <a:lnSpc>
                <a:spcPct val="90000"/>
              </a:lnSpc>
              <a:spcBef>
                <a:spcPts val="750"/>
              </a:spcBef>
              <a:spcAft>
                <a:spcPts val="0"/>
              </a:spcAft>
              <a:buClr>
                <a:srgbClr val="3F3F3F"/>
              </a:buClr>
              <a:buSzPts val="1000"/>
              <a:buFont typeface="Calibri"/>
              <a:buChar char="•"/>
              <a:defRPr sz="1000"/>
            </a:lvl1pPr>
            <a:lvl2pPr marL="914400" lvl="1" indent="-292100" algn="l">
              <a:lnSpc>
                <a:spcPct val="90000"/>
              </a:lnSpc>
              <a:spcBef>
                <a:spcPts val="375"/>
              </a:spcBef>
              <a:spcAft>
                <a:spcPts val="0"/>
              </a:spcAft>
              <a:buClr>
                <a:srgbClr val="3F3F3F"/>
              </a:buClr>
              <a:buSzPts val="1000"/>
              <a:buFont typeface="Calibri"/>
              <a:buChar char="•"/>
              <a:defRPr sz="1000"/>
            </a:lvl2pPr>
            <a:lvl3pPr marL="1371600" lvl="2" indent="-292100" algn="l">
              <a:lnSpc>
                <a:spcPct val="90000"/>
              </a:lnSpc>
              <a:spcBef>
                <a:spcPts val="375"/>
              </a:spcBef>
              <a:spcAft>
                <a:spcPts val="0"/>
              </a:spcAft>
              <a:buClr>
                <a:srgbClr val="3F3F3F"/>
              </a:buClr>
              <a:buSzPts val="1000"/>
              <a:buFont typeface="Calibri"/>
              <a:buChar char="•"/>
              <a:defRPr sz="1000"/>
            </a:lvl3pPr>
            <a:lvl4pPr marL="1828800" lvl="3" indent="-292100" algn="l">
              <a:lnSpc>
                <a:spcPct val="90000"/>
              </a:lnSpc>
              <a:spcBef>
                <a:spcPts val="375"/>
              </a:spcBef>
              <a:spcAft>
                <a:spcPts val="0"/>
              </a:spcAft>
              <a:buClr>
                <a:srgbClr val="3F3F3F"/>
              </a:buClr>
              <a:buSzPts val="1000"/>
              <a:buFont typeface="Calibri"/>
              <a:buChar char="•"/>
              <a:defRPr sz="1000"/>
            </a:lvl4pPr>
            <a:lvl5pPr marL="2286000" lvl="4" indent="-292100" algn="l">
              <a:lnSpc>
                <a:spcPct val="90000"/>
              </a:lnSpc>
              <a:spcBef>
                <a:spcPts val="375"/>
              </a:spcBef>
              <a:spcAft>
                <a:spcPts val="0"/>
              </a:spcAft>
              <a:buClr>
                <a:srgbClr val="3F3F3F"/>
              </a:buClr>
              <a:buSzPts val="1000"/>
              <a:buFont typeface="Calibri"/>
              <a:buChar char="•"/>
              <a:defRPr sz="10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36" name="Google Shape;336;p17"/>
          <p:cNvSpPr txBox="1">
            <a:spLocks noGrp="1"/>
          </p:cNvSpPr>
          <p:nvPr>
            <p:ph type="body" idx="5"/>
          </p:nvPr>
        </p:nvSpPr>
        <p:spPr>
          <a:xfrm>
            <a:off x="135083" y="3106439"/>
            <a:ext cx="4184220" cy="1631816"/>
          </a:xfrm>
          <a:prstGeom prst="rect">
            <a:avLst/>
          </a:prstGeom>
          <a:noFill/>
          <a:ln>
            <a:noFill/>
          </a:ln>
        </p:spPr>
        <p:txBody>
          <a:bodyPr spcFirstLastPara="1" wrap="square" lIns="91425" tIns="45700" rIns="91425" bIns="45700" anchor="t" anchorCtr="0">
            <a:noAutofit/>
          </a:bodyPr>
          <a:lstStyle>
            <a:lvl1pPr marL="457200" lvl="0" indent="-292100" algn="l">
              <a:lnSpc>
                <a:spcPct val="90000"/>
              </a:lnSpc>
              <a:spcBef>
                <a:spcPts val="750"/>
              </a:spcBef>
              <a:spcAft>
                <a:spcPts val="0"/>
              </a:spcAft>
              <a:buClr>
                <a:srgbClr val="3F3F3F"/>
              </a:buClr>
              <a:buSzPts val="1000"/>
              <a:buFont typeface="Calibri"/>
              <a:buChar char="•"/>
              <a:defRPr sz="1000"/>
            </a:lvl1pPr>
            <a:lvl2pPr marL="914400" lvl="1" indent="-292100" algn="l">
              <a:lnSpc>
                <a:spcPct val="90000"/>
              </a:lnSpc>
              <a:spcBef>
                <a:spcPts val="375"/>
              </a:spcBef>
              <a:spcAft>
                <a:spcPts val="0"/>
              </a:spcAft>
              <a:buClr>
                <a:srgbClr val="3F3F3F"/>
              </a:buClr>
              <a:buSzPts val="1000"/>
              <a:buFont typeface="Calibri"/>
              <a:buChar char="•"/>
              <a:defRPr sz="1000"/>
            </a:lvl2pPr>
            <a:lvl3pPr marL="1371600" lvl="2" indent="-292100" algn="l">
              <a:lnSpc>
                <a:spcPct val="90000"/>
              </a:lnSpc>
              <a:spcBef>
                <a:spcPts val="375"/>
              </a:spcBef>
              <a:spcAft>
                <a:spcPts val="0"/>
              </a:spcAft>
              <a:buClr>
                <a:srgbClr val="3F3F3F"/>
              </a:buClr>
              <a:buSzPts val="1000"/>
              <a:buFont typeface="Calibri"/>
              <a:buChar char="•"/>
              <a:defRPr sz="1000"/>
            </a:lvl3pPr>
            <a:lvl4pPr marL="1828800" lvl="3" indent="-292100" algn="l">
              <a:lnSpc>
                <a:spcPct val="90000"/>
              </a:lnSpc>
              <a:spcBef>
                <a:spcPts val="375"/>
              </a:spcBef>
              <a:spcAft>
                <a:spcPts val="0"/>
              </a:spcAft>
              <a:buClr>
                <a:srgbClr val="3F3F3F"/>
              </a:buClr>
              <a:buSzPts val="1000"/>
              <a:buFont typeface="Calibri"/>
              <a:buChar char="•"/>
              <a:defRPr sz="1000"/>
            </a:lvl4pPr>
            <a:lvl5pPr marL="2286000" lvl="4" indent="-292100" algn="l">
              <a:lnSpc>
                <a:spcPct val="90000"/>
              </a:lnSpc>
              <a:spcBef>
                <a:spcPts val="375"/>
              </a:spcBef>
              <a:spcAft>
                <a:spcPts val="0"/>
              </a:spcAft>
              <a:buClr>
                <a:srgbClr val="3F3F3F"/>
              </a:buClr>
              <a:buSzPts val="1000"/>
              <a:buFont typeface="Calibri"/>
              <a:buChar char="•"/>
              <a:defRPr sz="10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37" name="Google Shape;337;p17"/>
          <p:cNvSpPr txBox="1">
            <a:spLocks noGrp="1"/>
          </p:cNvSpPr>
          <p:nvPr>
            <p:ph type="body" idx="6"/>
          </p:nvPr>
        </p:nvSpPr>
        <p:spPr>
          <a:xfrm>
            <a:off x="4533753" y="3127221"/>
            <a:ext cx="4184220" cy="1631816"/>
          </a:xfrm>
          <a:prstGeom prst="rect">
            <a:avLst/>
          </a:prstGeom>
          <a:noFill/>
          <a:ln>
            <a:noFill/>
          </a:ln>
        </p:spPr>
        <p:txBody>
          <a:bodyPr spcFirstLastPara="1" wrap="square" lIns="91425" tIns="45700" rIns="91425" bIns="45700" anchor="t" anchorCtr="0">
            <a:noAutofit/>
          </a:bodyPr>
          <a:lstStyle>
            <a:lvl1pPr marL="457200" lvl="0" indent="-292100" algn="l">
              <a:lnSpc>
                <a:spcPct val="90000"/>
              </a:lnSpc>
              <a:spcBef>
                <a:spcPts val="750"/>
              </a:spcBef>
              <a:spcAft>
                <a:spcPts val="0"/>
              </a:spcAft>
              <a:buClr>
                <a:srgbClr val="3F3F3F"/>
              </a:buClr>
              <a:buSzPts val="1000"/>
              <a:buFont typeface="Calibri"/>
              <a:buChar char="•"/>
              <a:defRPr sz="1000"/>
            </a:lvl1pPr>
            <a:lvl2pPr marL="914400" lvl="1" indent="-292100" algn="l">
              <a:lnSpc>
                <a:spcPct val="90000"/>
              </a:lnSpc>
              <a:spcBef>
                <a:spcPts val="375"/>
              </a:spcBef>
              <a:spcAft>
                <a:spcPts val="0"/>
              </a:spcAft>
              <a:buClr>
                <a:srgbClr val="3F3F3F"/>
              </a:buClr>
              <a:buSzPts val="1000"/>
              <a:buFont typeface="Calibri"/>
              <a:buChar char="•"/>
              <a:defRPr sz="1000"/>
            </a:lvl2pPr>
            <a:lvl3pPr marL="1371600" lvl="2" indent="-292100" algn="l">
              <a:lnSpc>
                <a:spcPct val="90000"/>
              </a:lnSpc>
              <a:spcBef>
                <a:spcPts val="375"/>
              </a:spcBef>
              <a:spcAft>
                <a:spcPts val="0"/>
              </a:spcAft>
              <a:buClr>
                <a:srgbClr val="3F3F3F"/>
              </a:buClr>
              <a:buSzPts val="1000"/>
              <a:buFont typeface="Calibri"/>
              <a:buChar char="•"/>
              <a:defRPr sz="1000"/>
            </a:lvl3pPr>
            <a:lvl4pPr marL="1828800" lvl="3" indent="-292100" algn="l">
              <a:lnSpc>
                <a:spcPct val="90000"/>
              </a:lnSpc>
              <a:spcBef>
                <a:spcPts val="375"/>
              </a:spcBef>
              <a:spcAft>
                <a:spcPts val="0"/>
              </a:spcAft>
              <a:buClr>
                <a:srgbClr val="3F3F3F"/>
              </a:buClr>
              <a:buSzPts val="1000"/>
              <a:buFont typeface="Calibri"/>
              <a:buChar char="•"/>
              <a:defRPr sz="1000"/>
            </a:lvl4pPr>
            <a:lvl5pPr marL="2286000" lvl="4" indent="-292100" algn="l">
              <a:lnSpc>
                <a:spcPct val="90000"/>
              </a:lnSpc>
              <a:spcBef>
                <a:spcPts val="375"/>
              </a:spcBef>
              <a:spcAft>
                <a:spcPts val="0"/>
              </a:spcAft>
              <a:buClr>
                <a:srgbClr val="3F3F3F"/>
              </a:buClr>
              <a:buSzPts val="1000"/>
              <a:buFont typeface="Calibri"/>
              <a:buChar char="•"/>
              <a:defRPr sz="10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38" name="Google Shape;338;p17"/>
          <p:cNvSpPr>
            <a:spLocks noGrp="1"/>
          </p:cNvSpPr>
          <p:nvPr>
            <p:ph type="body" idx="7"/>
          </p:nvPr>
        </p:nvSpPr>
        <p:spPr>
          <a:xfrm>
            <a:off x="147704" y="2822609"/>
            <a:ext cx="2742590" cy="214042"/>
          </a:xfrm>
          <a:prstGeom prst="parallelogram">
            <a:avLst>
              <a:gd name="adj" fmla="val 25000"/>
            </a:avLst>
          </a:prstGeom>
          <a:solidFill>
            <a:srgbClr val="595959"/>
          </a:solidFill>
          <a:ln>
            <a:noFill/>
          </a:ln>
        </p:spPr>
        <p:txBody>
          <a:bodyPr spcFirstLastPara="1" wrap="square" lIns="91425" tIns="45700" rIns="91425" bIns="45700" anchor="ctr" anchorCtr="0">
            <a:normAutofit/>
          </a:bodyPr>
          <a:lstStyle>
            <a:lvl1pPr marL="457200" lvl="0" indent="-228600" algn="ctr">
              <a:lnSpc>
                <a:spcPct val="90000"/>
              </a:lnSpc>
              <a:spcBef>
                <a:spcPts val="750"/>
              </a:spcBef>
              <a:spcAft>
                <a:spcPts val="0"/>
              </a:spcAft>
              <a:buClr>
                <a:schemeClr val="lt1"/>
              </a:buClr>
              <a:buSzPts val="1200"/>
              <a:buFont typeface="Arial"/>
              <a:buNone/>
              <a:defRPr sz="120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39" name="Google Shape;339;p17"/>
          <p:cNvSpPr>
            <a:spLocks noGrp="1"/>
          </p:cNvSpPr>
          <p:nvPr>
            <p:ph type="body" idx="8"/>
          </p:nvPr>
        </p:nvSpPr>
        <p:spPr>
          <a:xfrm>
            <a:off x="4528171" y="2833000"/>
            <a:ext cx="2742590" cy="214042"/>
          </a:xfrm>
          <a:prstGeom prst="parallelogram">
            <a:avLst>
              <a:gd name="adj" fmla="val 25000"/>
            </a:avLst>
          </a:prstGeom>
          <a:solidFill>
            <a:srgbClr val="595959"/>
          </a:solidFill>
          <a:ln>
            <a:noFill/>
          </a:ln>
        </p:spPr>
        <p:txBody>
          <a:bodyPr spcFirstLastPara="1" wrap="square" lIns="91425" tIns="45700" rIns="91425" bIns="45700" anchor="ctr" anchorCtr="0">
            <a:normAutofit/>
          </a:bodyPr>
          <a:lstStyle>
            <a:lvl1pPr marL="457200" lvl="0" indent="-228600" algn="ctr">
              <a:lnSpc>
                <a:spcPct val="90000"/>
              </a:lnSpc>
              <a:spcBef>
                <a:spcPts val="750"/>
              </a:spcBef>
              <a:spcAft>
                <a:spcPts val="0"/>
              </a:spcAft>
              <a:buClr>
                <a:schemeClr val="lt1"/>
              </a:buClr>
              <a:buSzPts val="1200"/>
              <a:buFont typeface="Arial"/>
              <a:buNone/>
              <a:defRPr sz="120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40" name="Google Shape;340;p17"/>
          <p:cNvSpPr txBox="1">
            <a:spLocks noGrp="1"/>
          </p:cNvSpPr>
          <p:nvPr>
            <p:ph type="body" idx="9"/>
          </p:nvPr>
        </p:nvSpPr>
        <p:spPr>
          <a:xfrm>
            <a:off x="607612" y="4800917"/>
            <a:ext cx="504215" cy="26984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750"/>
              </a:spcBef>
              <a:spcAft>
                <a:spcPts val="0"/>
              </a:spcAft>
              <a:buClr>
                <a:srgbClr val="3F3F3F"/>
              </a:buClr>
              <a:buSzPts val="1100"/>
              <a:buFont typeface="Calibri"/>
              <a:buNone/>
              <a:defRPr sz="1100" b="1"/>
            </a:lvl1pPr>
            <a:lvl2pPr marL="914400" lvl="1" indent="-228600" algn="l">
              <a:lnSpc>
                <a:spcPct val="90000"/>
              </a:lnSpc>
              <a:spcBef>
                <a:spcPts val="375"/>
              </a:spcBef>
              <a:spcAft>
                <a:spcPts val="0"/>
              </a:spcAft>
              <a:buClr>
                <a:srgbClr val="3F3F3F"/>
              </a:buClr>
              <a:buSzPts val="1800"/>
              <a:buFont typeface="Calibri"/>
              <a:buNone/>
              <a:defRPr/>
            </a:lvl2pPr>
            <a:lvl3pPr marL="1371600" lvl="2" indent="-228600" algn="l">
              <a:lnSpc>
                <a:spcPct val="90000"/>
              </a:lnSpc>
              <a:spcBef>
                <a:spcPts val="375"/>
              </a:spcBef>
              <a:spcAft>
                <a:spcPts val="0"/>
              </a:spcAft>
              <a:buClr>
                <a:srgbClr val="3F3F3F"/>
              </a:buClr>
              <a:buSzPts val="1500"/>
              <a:buFont typeface="Calibri"/>
              <a:buNone/>
              <a:defRPr/>
            </a:lvl3pPr>
            <a:lvl4pPr marL="1828800" lvl="3" indent="-228600" algn="l">
              <a:lnSpc>
                <a:spcPct val="90000"/>
              </a:lnSpc>
              <a:spcBef>
                <a:spcPts val="375"/>
              </a:spcBef>
              <a:spcAft>
                <a:spcPts val="0"/>
              </a:spcAft>
              <a:buClr>
                <a:srgbClr val="3F3F3F"/>
              </a:buClr>
              <a:buSzPts val="1400"/>
              <a:buFont typeface="Calibri"/>
              <a:buNone/>
              <a:defRPr/>
            </a:lvl4pPr>
            <a:lvl5pPr marL="2286000" lvl="4" indent="-228600" algn="l">
              <a:lnSpc>
                <a:spcPct val="90000"/>
              </a:lnSpc>
              <a:spcBef>
                <a:spcPts val="375"/>
              </a:spcBef>
              <a:spcAft>
                <a:spcPts val="0"/>
              </a:spcAft>
              <a:buClr>
                <a:srgbClr val="3F3F3F"/>
              </a:buClr>
              <a:buSzPts val="1400"/>
              <a:buFont typeface="Calibri"/>
              <a:buNone/>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lumn Slide">
  <p:cSld name="Two Column Slide">
    <p:spTree>
      <p:nvGrpSpPr>
        <p:cNvPr id="1" name="Shape 341"/>
        <p:cNvGrpSpPr/>
        <p:nvPr/>
      </p:nvGrpSpPr>
      <p:grpSpPr>
        <a:xfrm>
          <a:off x="0" y="0"/>
          <a:ext cx="0" cy="0"/>
          <a:chOff x="0" y="0"/>
          <a:chExt cx="0" cy="0"/>
        </a:xfrm>
      </p:grpSpPr>
      <p:grpSp>
        <p:nvGrpSpPr>
          <p:cNvPr id="342" name="Google Shape;342;p18"/>
          <p:cNvGrpSpPr/>
          <p:nvPr/>
        </p:nvGrpSpPr>
        <p:grpSpPr>
          <a:xfrm>
            <a:off x="-1" y="596900"/>
            <a:ext cx="9137515" cy="4375151"/>
            <a:chOff x="-1" y="596900"/>
            <a:chExt cx="9137515" cy="4375151"/>
          </a:xfrm>
        </p:grpSpPr>
        <p:cxnSp>
          <p:nvCxnSpPr>
            <p:cNvPr id="343" name="Google Shape;343;p18"/>
            <p:cNvCxnSpPr/>
            <p:nvPr/>
          </p:nvCxnSpPr>
          <p:spPr>
            <a:xfrm>
              <a:off x="4568757" y="-3971857"/>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44" name="Google Shape;344;p18"/>
            <p:cNvCxnSpPr/>
            <p:nvPr/>
          </p:nvCxnSpPr>
          <p:spPr>
            <a:xfrm>
              <a:off x="4568757" y="-3821224"/>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45" name="Google Shape;345;p18"/>
            <p:cNvCxnSpPr/>
            <p:nvPr/>
          </p:nvCxnSpPr>
          <p:spPr>
            <a:xfrm>
              <a:off x="4568757" y="-3670591"/>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46" name="Google Shape;346;p18"/>
            <p:cNvCxnSpPr/>
            <p:nvPr/>
          </p:nvCxnSpPr>
          <p:spPr>
            <a:xfrm>
              <a:off x="4568757" y="-3519958"/>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47" name="Google Shape;347;p18"/>
            <p:cNvCxnSpPr/>
            <p:nvPr/>
          </p:nvCxnSpPr>
          <p:spPr>
            <a:xfrm>
              <a:off x="4568757" y="-3369325"/>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48" name="Google Shape;348;p18"/>
            <p:cNvCxnSpPr/>
            <p:nvPr/>
          </p:nvCxnSpPr>
          <p:spPr>
            <a:xfrm>
              <a:off x="4568757" y="-3218692"/>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49" name="Google Shape;349;p18"/>
            <p:cNvCxnSpPr/>
            <p:nvPr/>
          </p:nvCxnSpPr>
          <p:spPr>
            <a:xfrm>
              <a:off x="4568757" y="-3068059"/>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50" name="Google Shape;350;p18"/>
            <p:cNvCxnSpPr/>
            <p:nvPr/>
          </p:nvCxnSpPr>
          <p:spPr>
            <a:xfrm>
              <a:off x="4568757" y="-2917426"/>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51" name="Google Shape;351;p18"/>
            <p:cNvCxnSpPr/>
            <p:nvPr/>
          </p:nvCxnSpPr>
          <p:spPr>
            <a:xfrm>
              <a:off x="4568757" y="-2766793"/>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52" name="Google Shape;352;p18"/>
            <p:cNvCxnSpPr/>
            <p:nvPr/>
          </p:nvCxnSpPr>
          <p:spPr>
            <a:xfrm>
              <a:off x="4568757" y="-2616160"/>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53" name="Google Shape;353;p18"/>
            <p:cNvCxnSpPr/>
            <p:nvPr/>
          </p:nvCxnSpPr>
          <p:spPr>
            <a:xfrm>
              <a:off x="4568757" y="-2465527"/>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54" name="Google Shape;354;p18"/>
            <p:cNvCxnSpPr/>
            <p:nvPr/>
          </p:nvCxnSpPr>
          <p:spPr>
            <a:xfrm>
              <a:off x="4568757" y="-2314894"/>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55" name="Google Shape;355;p18"/>
            <p:cNvCxnSpPr/>
            <p:nvPr/>
          </p:nvCxnSpPr>
          <p:spPr>
            <a:xfrm>
              <a:off x="4568757" y="-2164261"/>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56" name="Google Shape;356;p18"/>
            <p:cNvCxnSpPr/>
            <p:nvPr/>
          </p:nvCxnSpPr>
          <p:spPr>
            <a:xfrm>
              <a:off x="4568757" y="-2013628"/>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57" name="Google Shape;357;p18"/>
            <p:cNvCxnSpPr/>
            <p:nvPr/>
          </p:nvCxnSpPr>
          <p:spPr>
            <a:xfrm>
              <a:off x="4568757" y="-1862995"/>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58" name="Google Shape;358;p18"/>
            <p:cNvCxnSpPr/>
            <p:nvPr/>
          </p:nvCxnSpPr>
          <p:spPr>
            <a:xfrm>
              <a:off x="4568757" y="-1712362"/>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59" name="Google Shape;359;p18"/>
            <p:cNvCxnSpPr/>
            <p:nvPr/>
          </p:nvCxnSpPr>
          <p:spPr>
            <a:xfrm>
              <a:off x="4568757" y="-1561729"/>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60" name="Google Shape;360;p18"/>
            <p:cNvCxnSpPr/>
            <p:nvPr/>
          </p:nvCxnSpPr>
          <p:spPr>
            <a:xfrm>
              <a:off x="4568757" y="-1411096"/>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61" name="Google Shape;361;p18"/>
            <p:cNvCxnSpPr/>
            <p:nvPr/>
          </p:nvCxnSpPr>
          <p:spPr>
            <a:xfrm>
              <a:off x="4568757" y="-1260463"/>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62" name="Google Shape;362;p18"/>
            <p:cNvCxnSpPr/>
            <p:nvPr/>
          </p:nvCxnSpPr>
          <p:spPr>
            <a:xfrm>
              <a:off x="4568757" y="-1109830"/>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63" name="Google Shape;363;p18"/>
            <p:cNvCxnSpPr/>
            <p:nvPr/>
          </p:nvCxnSpPr>
          <p:spPr>
            <a:xfrm>
              <a:off x="4568757" y="-959197"/>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64" name="Google Shape;364;p18"/>
            <p:cNvCxnSpPr/>
            <p:nvPr/>
          </p:nvCxnSpPr>
          <p:spPr>
            <a:xfrm>
              <a:off x="4568757" y="-808564"/>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65" name="Google Shape;365;p18"/>
            <p:cNvCxnSpPr/>
            <p:nvPr/>
          </p:nvCxnSpPr>
          <p:spPr>
            <a:xfrm>
              <a:off x="4568757" y="-657931"/>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66" name="Google Shape;366;p18"/>
            <p:cNvCxnSpPr/>
            <p:nvPr/>
          </p:nvCxnSpPr>
          <p:spPr>
            <a:xfrm>
              <a:off x="4568757" y="-507298"/>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67" name="Google Shape;367;p18"/>
            <p:cNvCxnSpPr/>
            <p:nvPr/>
          </p:nvCxnSpPr>
          <p:spPr>
            <a:xfrm>
              <a:off x="4568757" y="-356665"/>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68" name="Google Shape;368;p18"/>
            <p:cNvCxnSpPr/>
            <p:nvPr/>
          </p:nvCxnSpPr>
          <p:spPr>
            <a:xfrm>
              <a:off x="4568757" y="-206032"/>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69" name="Google Shape;369;p18"/>
            <p:cNvCxnSpPr/>
            <p:nvPr/>
          </p:nvCxnSpPr>
          <p:spPr>
            <a:xfrm>
              <a:off x="4568757" y="-55399"/>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70" name="Google Shape;370;p18"/>
            <p:cNvCxnSpPr/>
            <p:nvPr/>
          </p:nvCxnSpPr>
          <p:spPr>
            <a:xfrm>
              <a:off x="4568757" y="95234"/>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71" name="Google Shape;371;p18"/>
            <p:cNvCxnSpPr/>
            <p:nvPr/>
          </p:nvCxnSpPr>
          <p:spPr>
            <a:xfrm>
              <a:off x="4568757" y="245867"/>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72" name="Google Shape;372;p18"/>
            <p:cNvCxnSpPr/>
            <p:nvPr/>
          </p:nvCxnSpPr>
          <p:spPr>
            <a:xfrm>
              <a:off x="4568757" y="396913"/>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373" name="Google Shape;373;p18"/>
            <p:cNvCxnSpPr/>
            <p:nvPr/>
          </p:nvCxnSpPr>
          <p:spPr>
            <a:xfrm>
              <a:off x="14257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74" name="Google Shape;374;p18"/>
            <p:cNvCxnSpPr/>
            <p:nvPr/>
          </p:nvCxnSpPr>
          <p:spPr>
            <a:xfrm>
              <a:off x="29530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75" name="Google Shape;375;p18"/>
            <p:cNvCxnSpPr/>
            <p:nvPr/>
          </p:nvCxnSpPr>
          <p:spPr>
            <a:xfrm>
              <a:off x="44802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76" name="Google Shape;376;p18"/>
            <p:cNvCxnSpPr/>
            <p:nvPr/>
          </p:nvCxnSpPr>
          <p:spPr>
            <a:xfrm>
              <a:off x="60075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77" name="Google Shape;377;p18"/>
            <p:cNvCxnSpPr/>
            <p:nvPr/>
          </p:nvCxnSpPr>
          <p:spPr>
            <a:xfrm>
              <a:off x="75348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78" name="Google Shape;378;p18"/>
            <p:cNvCxnSpPr/>
            <p:nvPr/>
          </p:nvCxnSpPr>
          <p:spPr>
            <a:xfrm>
              <a:off x="90621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79" name="Google Shape;379;p18"/>
            <p:cNvCxnSpPr/>
            <p:nvPr/>
          </p:nvCxnSpPr>
          <p:spPr>
            <a:xfrm>
              <a:off x="105894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80" name="Google Shape;380;p18"/>
            <p:cNvCxnSpPr/>
            <p:nvPr/>
          </p:nvCxnSpPr>
          <p:spPr>
            <a:xfrm>
              <a:off x="121167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81" name="Google Shape;381;p18"/>
            <p:cNvCxnSpPr/>
            <p:nvPr/>
          </p:nvCxnSpPr>
          <p:spPr>
            <a:xfrm>
              <a:off x="136440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82" name="Google Shape;382;p18"/>
            <p:cNvCxnSpPr/>
            <p:nvPr/>
          </p:nvCxnSpPr>
          <p:spPr>
            <a:xfrm>
              <a:off x="1517136"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83" name="Google Shape;383;p18"/>
            <p:cNvCxnSpPr/>
            <p:nvPr/>
          </p:nvCxnSpPr>
          <p:spPr>
            <a:xfrm>
              <a:off x="1669866"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84" name="Google Shape;384;p18"/>
            <p:cNvCxnSpPr/>
            <p:nvPr/>
          </p:nvCxnSpPr>
          <p:spPr>
            <a:xfrm>
              <a:off x="1822596"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85" name="Google Shape;385;p18"/>
            <p:cNvCxnSpPr/>
            <p:nvPr/>
          </p:nvCxnSpPr>
          <p:spPr>
            <a:xfrm>
              <a:off x="1975325"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86" name="Google Shape;386;p18"/>
            <p:cNvCxnSpPr/>
            <p:nvPr/>
          </p:nvCxnSpPr>
          <p:spPr>
            <a:xfrm>
              <a:off x="2128055"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87" name="Google Shape;387;p18"/>
            <p:cNvCxnSpPr/>
            <p:nvPr/>
          </p:nvCxnSpPr>
          <p:spPr>
            <a:xfrm>
              <a:off x="2280784"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88" name="Google Shape;388;p18"/>
            <p:cNvCxnSpPr/>
            <p:nvPr/>
          </p:nvCxnSpPr>
          <p:spPr>
            <a:xfrm>
              <a:off x="2433514"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89" name="Google Shape;389;p18"/>
            <p:cNvCxnSpPr/>
            <p:nvPr/>
          </p:nvCxnSpPr>
          <p:spPr>
            <a:xfrm>
              <a:off x="2586244"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90" name="Google Shape;390;p18"/>
            <p:cNvCxnSpPr/>
            <p:nvPr/>
          </p:nvCxnSpPr>
          <p:spPr>
            <a:xfrm>
              <a:off x="2738973"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91" name="Google Shape;391;p18"/>
            <p:cNvCxnSpPr/>
            <p:nvPr/>
          </p:nvCxnSpPr>
          <p:spPr>
            <a:xfrm>
              <a:off x="2891703"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92" name="Google Shape;392;p18"/>
            <p:cNvCxnSpPr/>
            <p:nvPr/>
          </p:nvCxnSpPr>
          <p:spPr>
            <a:xfrm>
              <a:off x="3044432"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93" name="Google Shape;393;p18"/>
            <p:cNvCxnSpPr/>
            <p:nvPr/>
          </p:nvCxnSpPr>
          <p:spPr>
            <a:xfrm>
              <a:off x="3197162"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94" name="Google Shape;394;p18"/>
            <p:cNvCxnSpPr/>
            <p:nvPr/>
          </p:nvCxnSpPr>
          <p:spPr>
            <a:xfrm>
              <a:off x="3349892"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95" name="Google Shape;395;p18"/>
            <p:cNvCxnSpPr/>
            <p:nvPr/>
          </p:nvCxnSpPr>
          <p:spPr>
            <a:xfrm>
              <a:off x="3502621"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96" name="Google Shape;396;p18"/>
            <p:cNvCxnSpPr/>
            <p:nvPr/>
          </p:nvCxnSpPr>
          <p:spPr>
            <a:xfrm>
              <a:off x="3655351"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97" name="Google Shape;397;p18"/>
            <p:cNvCxnSpPr/>
            <p:nvPr/>
          </p:nvCxnSpPr>
          <p:spPr>
            <a:xfrm>
              <a:off x="380808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98" name="Google Shape;398;p18"/>
            <p:cNvCxnSpPr/>
            <p:nvPr/>
          </p:nvCxnSpPr>
          <p:spPr>
            <a:xfrm>
              <a:off x="396081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399" name="Google Shape;399;p18"/>
            <p:cNvCxnSpPr/>
            <p:nvPr/>
          </p:nvCxnSpPr>
          <p:spPr>
            <a:xfrm>
              <a:off x="411354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00" name="Google Shape;400;p18"/>
            <p:cNvCxnSpPr/>
            <p:nvPr/>
          </p:nvCxnSpPr>
          <p:spPr>
            <a:xfrm>
              <a:off x="426626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01" name="Google Shape;401;p18"/>
            <p:cNvCxnSpPr/>
            <p:nvPr/>
          </p:nvCxnSpPr>
          <p:spPr>
            <a:xfrm>
              <a:off x="441899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02" name="Google Shape;402;p18"/>
            <p:cNvCxnSpPr/>
            <p:nvPr/>
          </p:nvCxnSpPr>
          <p:spPr>
            <a:xfrm>
              <a:off x="457172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03" name="Google Shape;403;p18"/>
            <p:cNvCxnSpPr/>
            <p:nvPr/>
          </p:nvCxnSpPr>
          <p:spPr>
            <a:xfrm>
              <a:off x="472445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04" name="Google Shape;404;p18"/>
            <p:cNvCxnSpPr/>
            <p:nvPr/>
          </p:nvCxnSpPr>
          <p:spPr>
            <a:xfrm>
              <a:off x="487718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05" name="Google Shape;405;p18"/>
            <p:cNvCxnSpPr/>
            <p:nvPr/>
          </p:nvCxnSpPr>
          <p:spPr>
            <a:xfrm>
              <a:off x="502991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06" name="Google Shape;406;p18"/>
            <p:cNvCxnSpPr/>
            <p:nvPr/>
          </p:nvCxnSpPr>
          <p:spPr>
            <a:xfrm>
              <a:off x="518264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07" name="Google Shape;407;p18"/>
            <p:cNvCxnSpPr/>
            <p:nvPr/>
          </p:nvCxnSpPr>
          <p:spPr>
            <a:xfrm>
              <a:off x="533537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08" name="Google Shape;408;p18"/>
            <p:cNvCxnSpPr/>
            <p:nvPr/>
          </p:nvCxnSpPr>
          <p:spPr>
            <a:xfrm>
              <a:off x="5488106"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09" name="Google Shape;409;p18"/>
            <p:cNvCxnSpPr/>
            <p:nvPr/>
          </p:nvCxnSpPr>
          <p:spPr>
            <a:xfrm>
              <a:off x="5640836"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10" name="Google Shape;410;p18"/>
            <p:cNvCxnSpPr/>
            <p:nvPr/>
          </p:nvCxnSpPr>
          <p:spPr>
            <a:xfrm>
              <a:off x="5793565"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11" name="Google Shape;411;p18"/>
            <p:cNvCxnSpPr/>
            <p:nvPr/>
          </p:nvCxnSpPr>
          <p:spPr>
            <a:xfrm>
              <a:off x="5946295"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12" name="Google Shape;412;p18"/>
            <p:cNvCxnSpPr/>
            <p:nvPr/>
          </p:nvCxnSpPr>
          <p:spPr>
            <a:xfrm>
              <a:off x="6099025"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13" name="Google Shape;413;p18"/>
            <p:cNvCxnSpPr/>
            <p:nvPr/>
          </p:nvCxnSpPr>
          <p:spPr>
            <a:xfrm>
              <a:off x="6251754"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14" name="Google Shape;414;p18"/>
            <p:cNvCxnSpPr/>
            <p:nvPr/>
          </p:nvCxnSpPr>
          <p:spPr>
            <a:xfrm>
              <a:off x="6404484"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15" name="Google Shape;415;p18"/>
            <p:cNvCxnSpPr/>
            <p:nvPr/>
          </p:nvCxnSpPr>
          <p:spPr>
            <a:xfrm>
              <a:off x="6557213"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16" name="Google Shape;416;p18"/>
            <p:cNvCxnSpPr/>
            <p:nvPr/>
          </p:nvCxnSpPr>
          <p:spPr>
            <a:xfrm>
              <a:off x="6709943"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17" name="Google Shape;417;p18"/>
            <p:cNvCxnSpPr/>
            <p:nvPr/>
          </p:nvCxnSpPr>
          <p:spPr>
            <a:xfrm>
              <a:off x="6862673"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18" name="Google Shape;418;p18"/>
            <p:cNvCxnSpPr/>
            <p:nvPr/>
          </p:nvCxnSpPr>
          <p:spPr>
            <a:xfrm>
              <a:off x="7015402"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19" name="Google Shape;419;p18"/>
            <p:cNvCxnSpPr/>
            <p:nvPr/>
          </p:nvCxnSpPr>
          <p:spPr>
            <a:xfrm>
              <a:off x="7168132"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20" name="Google Shape;420;p18"/>
            <p:cNvCxnSpPr/>
            <p:nvPr/>
          </p:nvCxnSpPr>
          <p:spPr>
            <a:xfrm>
              <a:off x="7320861"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21" name="Google Shape;421;p18"/>
            <p:cNvCxnSpPr/>
            <p:nvPr/>
          </p:nvCxnSpPr>
          <p:spPr>
            <a:xfrm>
              <a:off x="7473591"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22" name="Google Shape;422;p18"/>
            <p:cNvCxnSpPr/>
            <p:nvPr/>
          </p:nvCxnSpPr>
          <p:spPr>
            <a:xfrm>
              <a:off x="7626321"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23" name="Google Shape;423;p18"/>
            <p:cNvCxnSpPr/>
            <p:nvPr/>
          </p:nvCxnSpPr>
          <p:spPr>
            <a:xfrm>
              <a:off x="777905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24" name="Google Shape;424;p18"/>
            <p:cNvCxnSpPr/>
            <p:nvPr/>
          </p:nvCxnSpPr>
          <p:spPr>
            <a:xfrm>
              <a:off x="793178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25" name="Google Shape;425;p18"/>
            <p:cNvCxnSpPr/>
            <p:nvPr/>
          </p:nvCxnSpPr>
          <p:spPr>
            <a:xfrm>
              <a:off x="808450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26" name="Google Shape;426;p18"/>
            <p:cNvCxnSpPr/>
            <p:nvPr/>
          </p:nvCxnSpPr>
          <p:spPr>
            <a:xfrm>
              <a:off x="823723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27" name="Google Shape;427;p18"/>
            <p:cNvCxnSpPr/>
            <p:nvPr/>
          </p:nvCxnSpPr>
          <p:spPr>
            <a:xfrm>
              <a:off x="838996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28" name="Google Shape;428;p18"/>
            <p:cNvCxnSpPr/>
            <p:nvPr/>
          </p:nvCxnSpPr>
          <p:spPr>
            <a:xfrm>
              <a:off x="854269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29" name="Google Shape;429;p18"/>
            <p:cNvCxnSpPr/>
            <p:nvPr/>
          </p:nvCxnSpPr>
          <p:spPr>
            <a:xfrm>
              <a:off x="869542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30" name="Google Shape;430;p18"/>
            <p:cNvCxnSpPr/>
            <p:nvPr/>
          </p:nvCxnSpPr>
          <p:spPr>
            <a:xfrm>
              <a:off x="884815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431" name="Google Shape;431;p18"/>
            <p:cNvCxnSpPr/>
            <p:nvPr/>
          </p:nvCxnSpPr>
          <p:spPr>
            <a:xfrm>
              <a:off x="9000883" y="603115"/>
              <a:ext cx="0" cy="4368936"/>
            </a:xfrm>
            <a:prstGeom prst="straightConnector1">
              <a:avLst/>
            </a:prstGeom>
            <a:noFill/>
            <a:ln w="9525" cap="flat" cmpd="sng">
              <a:solidFill>
                <a:srgbClr val="F2F2F2"/>
              </a:solidFill>
              <a:prstDash val="solid"/>
              <a:miter lim="800000"/>
              <a:headEnd type="none" w="sm" len="sm"/>
              <a:tailEnd type="none" w="sm" len="sm"/>
            </a:ln>
          </p:spPr>
        </p:cxnSp>
      </p:grpSp>
      <p:sp>
        <p:nvSpPr>
          <p:cNvPr id="432" name="Google Shape;432;p18"/>
          <p:cNvSpPr txBox="1">
            <a:spLocks noGrp="1"/>
          </p:cNvSpPr>
          <p:nvPr>
            <p:ph type="title"/>
          </p:nvPr>
        </p:nvSpPr>
        <p:spPr>
          <a:xfrm>
            <a:off x="304800" y="0"/>
            <a:ext cx="8534400" cy="50536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2400"/>
              <a:buFont typeface="Calibri"/>
              <a:buNone/>
              <a:defRPr sz="2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433" name="Google Shape;433;p18"/>
          <p:cNvGrpSpPr/>
          <p:nvPr/>
        </p:nvGrpSpPr>
        <p:grpSpPr>
          <a:xfrm>
            <a:off x="249998" y="475257"/>
            <a:ext cx="8644004" cy="108070"/>
            <a:chOff x="249998" y="488319"/>
            <a:chExt cx="8644004" cy="108070"/>
          </a:xfrm>
        </p:grpSpPr>
        <p:sp>
          <p:nvSpPr>
            <p:cNvPr id="434" name="Google Shape;434;p18"/>
            <p:cNvSpPr/>
            <p:nvPr/>
          </p:nvSpPr>
          <p:spPr>
            <a:xfrm>
              <a:off x="249998" y="488320"/>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435" name="Google Shape;435;p18"/>
            <p:cNvSpPr/>
            <p:nvPr/>
          </p:nvSpPr>
          <p:spPr>
            <a:xfrm>
              <a:off x="308781" y="488319"/>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grpSp>
      <p:sp>
        <p:nvSpPr>
          <p:cNvPr id="436" name="Google Shape;436;p18"/>
          <p:cNvSpPr>
            <a:spLocks noGrp="1"/>
          </p:cNvSpPr>
          <p:nvPr>
            <p:ph type="body" idx="1"/>
          </p:nvPr>
        </p:nvSpPr>
        <p:spPr>
          <a:xfrm>
            <a:off x="683568" y="771550"/>
            <a:ext cx="3528392" cy="288032"/>
          </a:xfrm>
          <a:prstGeom prst="parallelogram">
            <a:avLst>
              <a:gd name="adj" fmla="val 25000"/>
            </a:avLst>
          </a:prstGeom>
          <a:solidFill>
            <a:srgbClr val="0077BD"/>
          </a:solidFill>
          <a:ln>
            <a:noFill/>
          </a:ln>
        </p:spPr>
        <p:txBody>
          <a:bodyPr spcFirstLastPara="1" wrap="square" lIns="36000" tIns="36000" rIns="36000" bIns="36000" anchor="ctr" anchorCtr="0">
            <a:normAutofit/>
          </a:bodyPr>
          <a:lstStyle>
            <a:lvl1pPr marL="457200" lvl="0" indent="-228600" algn="ctr">
              <a:lnSpc>
                <a:spcPct val="90000"/>
              </a:lnSpc>
              <a:spcBef>
                <a:spcPts val="750"/>
              </a:spcBef>
              <a:spcAft>
                <a:spcPts val="0"/>
              </a:spcAft>
              <a:buClr>
                <a:schemeClr val="lt1"/>
              </a:buClr>
              <a:buSzPts val="1200"/>
              <a:buFont typeface="Calibri"/>
              <a:buNone/>
              <a:defRPr sz="1200" b="1" i="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37" name="Google Shape;437;p18"/>
          <p:cNvSpPr>
            <a:spLocks noGrp="1"/>
          </p:cNvSpPr>
          <p:nvPr>
            <p:ph type="body" idx="2"/>
          </p:nvPr>
        </p:nvSpPr>
        <p:spPr>
          <a:xfrm>
            <a:off x="279686" y="771550"/>
            <a:ext cx="403882" cy="288032"/>
          </a:xfrm>
          <a:prstGeom prst="parallelogram">
            <a:avLst>
              <a:gd name="adj" fmla="val 25000"/>
            </a:avLst>
          </a:prstGeom>
          <a:solidFill>
            <a:srgbClr val="3F3F3F"/>
          </a:solidFill>
          <a:ln>
            <a:noFill/>
          </a:ln>
        </p:spPr>
        <p:txBody>
          <a:bodyPr spcFirstLastPara="1" wrap="square" lIns="36000" tIns="72000" rIns="36000" bIns="36000" anchor="ctr" anchorCtr="0">
            <a:normAutofit/>
          </a:bodyPr>
          <a:lstStyle>
            <a:lvl1pPr marL="457200" lvl="0" indent="-228600" algn="ctr">
              <a:lnSpc>
                <a:spcPct val="90000"/>
              </a:lnSpc>
              <a:spcBef>
                <a:spcPts val="750"/>
              </a:spcBef>
              <a:spcAft>
                <a:spcPts val="0"/>
              </a:spcAft>
              <a:buClr>
                <a:schemeClr val="lt1"/>
              </a:buClr>
              <a:buSzPts val="1100"/>
              <a:buFont typeface="Calibri"/>
              <a:buNone/>
              <a:defRPr sz="1100" b="0" i="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38" name="Google Shape;438;p18"/>
          <p:cNvSpPr>
            <a:spLocks noGrp="1"/>
          </p:cNvSpPr>
          <p:nvPr>
            <p:ph type="body" idx="3"/>
          </p:nvPr>
        </p:nvSpPr>
        <p:spPr>
          <a:xfrm>
            <a:off x="5335922" y="771550"/>
            <a:ext cx="3528392" cy="288032"/>
          </a:xfrm>
          <a:prstGeom prst="parallelogram">
            <a:avLst>
              <a:gd name="adj" fmla="val 25000"/>
            </a:avLst>
          </a:prstGeom>
          <a:solidFill>
            <a:srgbClr val="0077BD"/>
          </a:solidFill>
          <a:ln>
            <a:noFill/>
          </a:ln>
        </p:spPr>
        <p:txBody>
          <a:bodyPr spcFirstLastPara="1" wrap="square" lIns="36000" tIns="36000" rIns="36000" bIns="36000" anchor="ctr" anchorCtr="0">
            <a:normAutofit/>
          </a:bodyPr>
          <a:lstStyle>
            <a:lvl1pPr marL="457200" lvl="0" indent="-228600" algn="ctr">
              <a:lnSpc>
                <a:spcPct val="90000"/>
              </a:lnSpc>
              <a:spcBef>
                <a:spcPts val="750"/>
              </a:spcBef>
              <a:spcAft>
                <a:spcPts val="0"/>
              </a:spcAft>
              <a:buClr>
                <a:schemeClr val="lt1"/>
              </a:buClr>
              <a:buSzPts val="1200"/>
              <a:buFont typeface="Calibri"/>
              <a:buNone/>
              <a:defRPr sz="1200" b="1" i="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39" name="Google Shape;439;p18"/>
          <p:cNvSpPr>
            <a:spLocks noGrp="1"/>
          </p:cNvSpPr>
          <p:nvPr>
            <p:ph type="body" idx="4"/>
          </p:nvPr>
        </p:nvSpPr>
        <p:spPr>
          <a:xfrm>
            <a:off x="4932040" y="771550"/>
            <a:ext cx="403882" cy="288032"/>
          </a:xfrm>
          <a:prstGeom prst="parallelogram">
            <a:avLst>
              <a:gd name="adj" fmla="val 25000"/>
            </a:avLst>
          </a:prstGeom>
          <a:solidFill>
            <a:srgbClr val="3F3F3F"/>
          </a:solidFill>
          <a:ln>
            <a:noFill/>
          </a:ln>
        </p:spPr>
        <p:txBody>
          <a:bodyPr spcFirstLastPara="1" wrap="square" lIns="36000" tIns="72000" rIns="36000" bIns="36000" anchor="ctr" anchorCtr="0">
            <a:normAutofit/>
          </a:bodyPr>
          <a:lstStyle>
            <a:lvl1pPr marL="457200" lvl="0" indent="-228600" algn="ctr">
              <a:lnSpc>
                <a:spcPct val="90000"/>
              </a:lnSpc>
              <a:spcBef>
                <a:spcPts val="750"/>
              </a:spcBef>
              <a:spcAft>
                <a:spcPts val="0"/>
              </a:spcAft>
              <a:buClr>
                <a:schemeClr val="lt1"/>
              </a:buClr>
              <a:buSzPts val="1100"/>
              <a:buFont typeface="Calibri"/>
              <a:buNone/>
              <a:defRPr sz="1100" b="0" i="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0" name="Google Shape;440;p18"/>
          <p:cNvSpPr txBox="1">
            <a:spLocks noGrp="1"/>
          </p:cNvSpPr>
          <p:nvPr>
            <p:ph type="body" idx="5"/>
          </p:nvPr>
        </p:nvSpPr>
        <p:spPr>
          <a:xfrm>
            <a:off x="304800" y="1131590"/>
            <a:ext cx="3835152" cy="3726160"/>
          </a:xfrm>
          <a:prstGeom prst="rect">
            <a:avLst/>
          </a:prstGeom>
          <a:noFill/>
          <a:ln>
            <a:noFill/>
          </a:ln>
        </p:spPr>
        <p:txBody>
          <a:bodyPr spcFirstLastPara="1" wrap="square" lIns="68575" tIns="34275" rIns="68575" bIns="34275" anchor="t" anchorCtr="0">
            <a:normAutofit/>
          </a:bodyPr>
          <a:lstStyle>
            <a:lvl1pPr marL="457200" lvl="0" indent="-304800" algn="l">
              <a:lnSpc>
                <a:spcPct val="90000"/>
              </a:lnSpc>
              <a:spcBef>
                <a:spcPts val="750"/>
              </a:spcBef>
              <a:spcAft>
                <a:spcPts val="0"/>
              </a:spcAft>
              <a:buClr>
                <a:srgbClr val="3F3F3F"/>
              </a:buClr>
              <a:buSzPts val="1200"/>
              <a:buFont typeface="Calibri"/>
              <a:buChar char="•"/>
              <a:defRPr sz="1200"/>
            </a:lvl1pPr>
            <a:lvl2pPr marL="914400" lvl="1" indent="-304800" algn="l">
              <a:lnSpc>
                <a:spcPct val="90000"/>
              </a:lnSpc>
              <a:spcBef>
                <a:spcPts val="375"/>
              </a:spcBef>
              <a:spcAft>
                <a:spcPts val="0"/>
              </a:spcAft>
              <a:buClr>
                <a:srgbClr val="3F3F3F"/>
              </a:buClr>
              <a:buSzPts val="1200"/>
              <a:buFont typeface="Calibri"/>
              <a:buChar char="•"/>
              <a:defRPr sz="1200"/>
            </a:lvl2pPr>
            <a:lvl3pPr marL="1371600" lvl="2" indent="-304800" algn="l">
              <a:lnSpc>
                <a:spcPct val="90000"/>
              </a:lnSpc>
              <a:spcBef>
                <a:spcPts val="375"/>
              </a:spcBef>
              <a:spcAft>
                <a:spcPts val="0"/>
              </a:spcAft>
              <a:buClr>
                <a:srgbClr val="3F3F3F"/>
              </a:buClr>
              <a:buSzPts val="1200"/>
              <a:buFont typeface="Calibri"/>
              <a:buChar char="•"/>
              <a:defRPr sz="1200"/>
            </a:lvl3pPr>
            <a:lvl4pPr marL="1828800" lvl="3" indent="-304800" algn="l">
              <a:lnSpc>
                <a:spcPct val="90000"/>
              </a:lnSpc>
              <a:spcBef>
                <a:spcPts val="375"/>
              </a:spcBef>
              <a:spcAft>
                <a:spcPts val="0"/>
              </a:spcAft>
              <a:buClr>
                <a:srgbClr val="3F3F3F"/>
              </a:buClr>
              <a:buSzPts val="1200"/>
              <a:buFont typeface="Calibri"/>
              <a:buChar char="•"/>
              <a:defRPr sz="1200"/>
            </a:lvl4pPr>
            <a:lvl5pPr marL="2286000" lvl="4" indent="-304800" algn="l">
              <a:lnSpc>
                <a:spcPct val="90000"/>
              </a:lnSpc>
              <a:spcBef>
                <a:spcPts val="375"/>
              </a:spcBef>
              <a:spcAft>
                <a:spcPts val="0"/>
              </a:spcAft>
              <a:buClr>
                <a:srgbClr val="3F3F3F"/>
              </a:buClr>
              <a:buSzPts val="1200"/>
              <a:buFont typeface="Calibri"/>
              <a:buChar char="•"/>
              <a:defRPr sz="12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1" name="Google Shape;441;p18"/>
          <p:cNvSpPr txBox="1">
            <a:spLocks noGrp="1"/>
          </p:cNvSpPr>
          <p:nvPr>
            <p:ph type="body" idx="6"/>
          </p:nvPr>
        </p:nvSpPr>
        <p:spPr>
          <a:xfrm>
            <a:off x="4932040" y="1131590"/>
            <a:ext cx="3835152" cy="3726160"/>
          </a:xfrm>
          <a:prstGeom prst="rect">
            <a:avLst/>
          </a:prstGeom>
          <a:noFill/>
          <a:ln>
            <a:noFill/>
          </a:ln>
        </p:spPr>
        <p:txBody>
          <a:bodyPr spcFirstLastPara="1" wrap="square" lIns="68575" tIns="34275" rIns="68575" bIns="34275" anchor="t" anchorCtr="0">
            <a:normAutofit/>
          </a:bodyPr>
          <a:lstStyle>
            <a:lvl1pPr marL="457200" lvl="0" indent="-304800" algn="l">
              <a:lnSpc>
                <a:spcPct val="90000"/>
              </a:lnSpc>
              <a:spcBef>
                <a:spcPts val="750"/>
              </a:spcBef>
              <a:spcAft>
                <a:spcPts val="0"/>
              </a:spcAft>
              <a:buClr>
                <a:srgbClr val="3F3F3F"/>
              </a:buClr>
              <a:buSzPts val="1200"/>
              <a:buFont typeface="Calibri"/>
              <a:buChar char="•"/>
              <a:defRPr sz="1200"/>
            </a:lvl1pPr>
            <a:lvl2pPr marL="914400" lvl="1" indent="-304800" algn="l">
              <a:lnSpc>
                <a:spcPct val="90000"/>
              </a:lnSpc>
              <a:spcBef>
                <a:spcPts val="375"/>
              </a:spcBef>
              <a:spcAft>
                <a:spcPts val="0"/>
              </a:spcAft>
              <a:buClr>
                <a:srgbClr val="3F3F3F"/>
              </a:buClr>
              <a:buSzPts val="1200"/>
              <a:buFont typeface="Calibri"/>
              <a:buChar char="•"/>
              <a:defRPr sz="1200"/>
            </a:lvl2pPr>
            <a:lvl3pPr marL="1371600" lvl="2" indent="-304800" algn="l">
              <a:lnSpc>
                <a:spcPct val="90000"/>
              </a:lnSpc>
              <a:spcBef>
                <a:spcPts val="375"/>
              </a:spcBef>
              <a:spcAft>
                <a:spcPts val="0"/>
              </a:spcAft>
              <a:buClr>
                <a:srgbClr val="3F3F3F"/>
              </a:buClr>
              <a:buSzPts val="1200"/>
              <a:buFont typeface="Calibri"/>
              <a:buChar char="•"/>
              <a:defRPr sz="1200"/>
            </a:lvl3pPr>
            <a:lvl4pPr marL="1828800" lvl="3" indent="-304800" algn="l">
              <a:lnSpc>
                <a:spcPct val="90000"/>
              </a:lnSpc>
              <a:spcBef>
                <a:spcPts val="375"/>
              </a:spcBef>
              <a:spcAft>
                <a:spcPts val="0"/>
              </a:spcAft>
              <a:buClr>
                <a:srgbClr val="3F3F3F"/>
              </a:buClr>
              <a:buSzPts val="1200"/>
              <a:buFont typeface="Calibri"/>
              <a:buChar char="•"/>
              <a:defRPr sz="1200"/>
            </a:lvl4pPr>
            <a:lvl5pPr marL="2286000" lvl="4" indent="-304800" algn="l">
              <a:lnSpc>
                <a:spcPct val="90000"/>
              </a:lnSpc>
              <a:spcBef>
                <a:spcPts val="375"/>
              </a:spcBef>
              <a:spcAft>
                <a:spcPts val="0"/>
              </a:spcAft>
              <a:buClr>
                <a:srgbClr val="3F3F3F"/>
              </a:buClr>
              <a:buSzPts val="1200"/>
              <a:buFont typeface="Calibri"/>
              <a:buChar char="•"/>
              <a:defRPr sz="12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2" name="Google Shape;442;p18"/>
          <p:cNvSpPr txBox="1">
            <a:spLocks noGrp="1"/>
          </p:cNvSpPr>
          <p:nvPr>
            <p:ph type="body" idx="7"/>
          </p:nvPr>
        </p:nvSpPr>
        <p:spPr>
          <a:xfrm>
            <a:off x="607612" y="4800917"/>
            <a:ext cx="504215" cy="26984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750"/>
              </a:spcBef>
              <a:spcAft>
                <a:spcPts val="0"/>
              </a:spcAft>
              <a:buClr>
                <a:srgbClr val="3F3F3F"/>
              </a:buClr>
              <a:buSzPts val="1100"/>
              <a:buFont typeface="Calibri"/>
              <a:buNone/>
              <a:defRPr sz="1100" b="1"/>
            </a:lvl1pPr>
            <a:lvl2pPr marL="914400" lvl="1" indent="-228600" algn="l">
              <a:lnSpc>
                <a:spcPct val="90000"/>
              </a:lnSpc>
              <a:spcBef>
                <a:spcPts val="375"/>
              </a:spcBef>
              <a:spcAft>
                <a:spcPts val="0"/>
              </a:spcAft>
              <a:buClr>
                <a:srgbClr val="3F3F3F"/>
              </a:buClr>
              <a:buSzPts val="1800"/>
              <a:buFont typeface="Calibri"/>
              <a:buNone/>
              <a:defRPr/>
            </a:lvl2pPr>
            <a:lvl3pPr marL="1371600" lvl="2" indent="-228600" algn="l">
              <a:lnSpc>
                <a:spcPct val="90000"/>
              </a:lnSpc>
              <a:spcBef>
                <a:spcPts val="375"/>
              </a:spcBef>
              <a:spcAft>
                <a:spcPts val="0"/>
              </a:spcAft>
              <a:buClr>
                <a:srgbClr val="3F3F3F"/>
              </a:buClr>
              <a:buSzPts val="1500"/>
              <a:buFont typeface="Calibri"/>
              <a:buNone/>
              <a:defRPr/>
            </a:lvl3pPr>
            <a:lvl4pPr marL="1828800" lvl="3" indent="-228600" algn="l">
              <a:lnSpc>
                <a:spcPct val="90000"/>
              </a:lnSpc>
              <a:spcBef>
                <a:spcPts val="375"/>
              </a:spcBef>
              <a:spcAft>
                <a:spcPts val="0"/>
              </a:spcAft>
              <a:buClr>
                <a:srgbClr val="3F3F3F"/>
              </a:buClr>
              <a:buSzPts val="1400"/>
              <a:buFont typeface="Calibri"/>
              <a:buNone/>
              <a:defRPr/>
            </a:lvl4pPr>
            <a:lvl5pPr marL="2286000" lvl="4" indent="-228600" algn="l">
              <a:lnSpc>
                <a:spcPct val="90000"/>
              </a:lnSpc>
              <a:spcBef>
                <a:spcPts val="375"/>
              </a:spcBef>
              <a:spcAft>
                <a:spcPts val="0"/>
              </a:spcAft>
              <a:buClr>
                <a:srgbClr val="3F3F3F"/>
              </a:buClr>
              <a:buSzPts val="1400"/>
              <a:buFont typeface="Calibri"/>
              <a:buNone/>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hank you Slide">
  <p:cSld name="Thank you Slide">
    <p:spTree>
      <p:nvGrpSpPr>
        <p:cNvPr id="1" name="Shape 443"/>
        <p:cNvGrpSpPr/>
        <p:nvPr/>
      </p:nvGrpSpPr>
      <p:grpSpPr>
        <a:xfrm>
          <a:off x="0" y="0"/>
          <a:ext cx="0" cy="0"/>
          <a:chOff x="0" y="0"/>
          <a:chExt cx="0" cy="0"/>
        </a:xfrm>
      </p:grpSpPr>
      <p:grpSp>
        <p:nvGrpSpPr>
          <p:cNvPr id="444" name="Google Shape;444;p19"/>
          <p:cNvGrpSpPr/>
          <p:nvPr/>
        </p:nvGrpSpPr>
        <p:grpSpPr>
          <a:xfrm>
            <a:off x="-1" y="-12970"/>
            <a:ext cx="9137515" cy="4914900"/>
            <a:chOff x="-1" y="0"/>
            <a:chExt cx="9137515" cy="4914900"/>
          </a:xfrm>
        </p:grpSpPr>
        <p:cxnSp>
          <p:nvCxnSpPr>
            <p:cNvPr id="445" name="Google Shape;445;p19"/>
            <p:cNvCxnSpPr/>
            <p:nvPr/>
          </p:nvCxnSpPr>
          <p:spPr>
            <a:xfrm>
              <a:off x="142570"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46" name="Google Shape;446;p19"/>
            <p:cNvCxnSpPr/>
            <p:nvPr/>
          </p:nvCxnSpPr>
          <p:spPr>
            <a:xfrm>
              <a:off x="295300"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47" name="Google Shape;447;p19"/>
            <p:cNvCxnSpPr/>
            <p:nvPr/>
          </p:nvCxnSpPr>
          <p:spPr>
            <a:xfrm>
              <a:off x="448029"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48" name="Google Shape;448;p19"/>
            <p:cNvCxnSpPr/>
            <p:nvPr/>
          </p:nvCxnSpPr>
          <p:spPr>
            <a:xfrm>
              <a:off x="600759"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49" name="Google Shape;449;p19"/>
            <p:cNvCxnSpPr/>
            <p:nvPr/>
          </p:nvCxnSpPr>
          <p:spPr>
            <a:xfrm>
              <a:off x="753488"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50" name="Google Shape;450;p19"/>
            <p:cNvCxnSpPr/>
            <p:nvPr/>
          </p:nvCxnSpPr>
          <p:spPr>
            <a:xfrm>
              <a:off x="906218"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51" name="Google Shape;451;p19"/>
            <p:cNvCxnSpPr/>
            <p:nvPr/>
          </p:nvCxnSpPr>
          <p:spPr>
            <a:xfrm>
              <a:off x="1058948"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52" name="Google Shape;452;p19"/>
            <p:cNvCxnSpPr/>
            <p:nvPr/>
          </p:nvCxnSpPr>
          <p:spPr>
            <a:xfrm>
              <a:off x="1211677"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53" name="Google Shape;453;p19"/>
            <p:cNvCxnSpPr/>
            <p:nvPr/>
          </p:nvCxnSpPr>
          <p:spPr>
            <a:xfrm>
              <a:off x="1364407"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54" name="Google Shape;454;p19"/>
            <p:cNvCxnSpPr/>
            <p:nvPr/>
          </p:nvCxnSpPr>
          <p:spPr>
            <a:xfrm>
              <a:off x="1517136"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55" name="Google Shape;455;p19"/>
            <p:cNvCxnSpPr/>
            <p:nvPr/>
          </p:nvCxnSpPr>
          <p:spPr>
            <a:xfrm>
              <a:off x="1669866"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56" name="Google Shape;456;p19"/>
            <p:cNvCxnSpPr/>
            <p:nvPr/>
          </p:nvCxnSpPr>
          <p:spPr>
            <a:xfrm>
              <a:off x="1822596"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57" name="Google Shape;457;p19"/>
            <p:cNvCxnSpPr/>
            <p:nvPr/>
          </p:nvCxnSpPr>
          <p:spPr>
            <a:xfrm>
              <a:off x="1975325"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58" name="Google Shape;458;p19"/>
            <p:cNvCxnSpPr/>
            <p:nvPr/>
          </p:nvCxnSpPr>
          <p:spPr>
            <a:xfrm>
              <a:off x="2128055"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59" name="Google Shape;459;p19"/>
            <p:cNvCxnSpPr/>
            <p:nvPr/>
          </p:nvCxnSpPr>
          <p:spPr>
            <a:xfrm>
              <a:off x="2280784"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60" name="Google Shape;460;p19"/>
            <p:cNvCxnSpPr/>
            <p:nvPr/>
          </p:nvCxnSpPr>
          <p:spPr>
            <a:xfrm>
              <a:off x="2433514"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61" name="Google Shape;461;p19"/>
            <p:cNvCxnSpPr/>
            <p:nvPr/>
          </p:nvCxnSpPr>
          <p:spPr>
            <a:xfrm>
              <a:off x="2586244"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62" name="Google Shape;462;p19"/>
            <p:cNvCxnSpPr/>
            <p:nvPr/>
          </p:nvCxnSpPr>
          <p:spPr>
            <a:xfrm>
              <a:off x="2738973"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63" name="Google Shape;463;p19"/>
            <p:cNvCxnSpPr/>
            <p:nvPr/>
          </p:nvCxnSpPr>
          <p:spPr>
            <a:xfrm>
              <a:off x="2891703"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64" name="Google Shape;464;p19"/>
            <p:cNvCxnSpPr/>
            <p:nvPr/>
          </p:nvCxnSpPr>
          <p:spPr>
            <a:xfrm>
              <a:off x="3044432"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65" name="Google Shape;465;p19"/>
            <p:cNvCxnSpPr/>
            <p:nvPr/>
          </p:nvCxnSpPr>
          <p:spPr>
            <a:xfrm>
              <a:off x="3197162"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66" name="Google Shape;466;p19"/>
            <p:cNvCxnSpPr/>
            <p:nvPr/>
          </p:nvCxnSpPr>
          <p:spPr>
            <a:xfrm>
              <a:off x="3349892"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67" name="Google Shape;467;p19"/>
            <p:cNvCxnSpPr/>
            <p:nvPr/>
          </p:nvCxnSpPr>
          <p:spPr>
            <a:xfrm>
              <a:off x="3502621"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68" name="Google Shape;468;p19"/>
            <p:cNvCxnSpPr/>
            <p:nvPr/>
          </p:nvCxnSpPr>
          <p:spPr>
            <a:xfrm>
              <a:off x="3655351"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69" name="Google Shape;469;p19"/>
            <p:cNvCxnSpPr/>
            <p:nvPr/>
          </p:nvCxnSpPr>
          <p:spPr>
            <a:xfrm>
              <a:off x="3808080"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70" name="Google Shape;470;p19"/>
            <p:cNvCxnSpPr/>
            <p:nvPr/>
          </p:nvCxnSpPr>
          <p:spPr>
            <a:xfrm>
              <a:off x="3960810"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71" name="Google Shape;471;p19"/>
            <p:cNvCxnSpPr/>
            <p:nvPr/>
          </p:nvCxnSpPr>
          <p:spPr>
            <a:xfrm>
              <a:off x="4113540"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72" name="Google Shape;472;p19"/>
            <p:cNvCxnSpPr/>
            <p:nvPr/>
          </p:nvCxnSpPr>
          <p:spPr>
            <a:xfrm>
              <a:off x="4266269"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73" name="Google Shape;473;p19"/>
            <p:cNvCxnSpPr/>
            <p:nvPr/>
          </p:nvCxnSpPr>
          <p:spPr>
            <a:xfrm>
              <a:off x="4418999"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74" name="Google Shape;474;p19"/>
            <p:cNvCxnSpPr/>
            <p:nvPr/>
          </p:nvCxnSpPr>
          <p:spPr>
            <a:xfrm>
              <a:off x="4571728"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75" name="Google Shape;475;p19"/>
            <p:cNvCxnSpPr/>
            <p:nvPr/>
          </p:nvCxnSpPr>
          <p:spPr>
            <a:xfrm>
              <a:off x="4724458"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76" name="Google Shape;476;p19"/>
            <p:cNvCxnSpPr/>
            <p:nvPr/>
          </p:nvCxnSpPr>
          <p:spPr>
            <a:xfrm>
              <a:off x="4877188"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77" name="Google Shape;477;p19"/>
            <p:cNvCxnSpPr/>
            <p:nvPr/>
          </p:nvCxnSpPr>
          <p:spPr>
            <a:xfrm>
              <a:off x="5029917"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78" name="Google Shape;478;p19"/>
            <p:cNvCxnSpPr/>
            <p:nvPr/>
          </p:nvCxnSpPr>
          <p:spPr>
            <a:xfrm>
              <a:off x="5182647"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79" name="Google Shape;479;p19"/>
            <p:cNvCxnSpPr/>
            <p:nvPr/>
          </p:nvCxnSpPr>
          <p:spPr>
            <a:xfrm>
              <a:off x="5335377"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80" name="Google Shape;480;p19"/>
            <p:cNvCxnSpPr/>
            <p:nvPr/>
          </p:nvCxnSpPr>
          <p:spPr>
            <a:xfrm>
              <a:off x="5488106"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81" name="Google Shape;481;p19"/>
            <p:cNvCxnSpPr/>
            <p:nvPr/>
          </p:nvCxnSpPr>
          <p:spPr>
            <a:xfrm>
              <a:off x="5640836"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82" name="Google Shape;482;p19"/>
            <p:cNvCxnSpPr/>
            <p:nvPr/>
          </p:nvCxnSpPr>
          <p:spPr>
            <a:xfrm>
              <a:off x="5793565"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83" name="Google Shape;483;p19"/>
            <p:cNvCxnSpPr/>
            <p:nvPr/>
          </p:nvCxnSpPr>
          <p:spPr>
            <a:xfrm>
              <a:off x="5946295"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84" name="Google Shape;484;p19"/>
            <p:cNvCxnSpPr/>
            <p:nvPr/>
          </p:nvCxnSpPr>
          <p:spPr>
            <a:xfrm>
              <a:off x="6099025"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85" name="Google Shape;485;p19"/>
            <p:cNvCxnSpPr/>
            <p:nvPr/>
          </p:nvCxnSpPr>
          <p:spPr>
            <a:xfrm>
              <a:off x="6251754"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86" name="Google Shape;486;p19"/>
            <p:cNvCxnSpPr/>
            <p:nvPr/>
          </p:nvCxnSpPr>
          <p:spPr>
            <a:xfrm>
              <a:off x="6404484"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87" name="Google Shape;487;p19"/>
            <p:cNvCxnSpPr/>
            <p:nvPr/>
          </p:nvCxnSpPr>
          <p:spPr>
            <a:xfrm>
              <a:off x="6557213"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88" name="Google Shape;488;p19"/>
            <p:cNvCxnSpPr/>
            <p:nvPr/>
          </p:nvCxnSpPr>
          <p:spPr>
            <a:xfrm>
              <a:off x="6709943"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89" name="Google Shape;489;p19"/>
            <p:cNvCxnSpPr/>
            <p:nvPr/>
          </p:nvCxnSpPr>
          <p:spPr>
            <a:xfrm>
              <a:off x="6862673"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90" name="Google Shape;490;p19"/>
            <p:cNvCxnSpPr/>
            <p:nvPr/>
          </p:nvCxnSpPr>
          <p:spPr>
            <a:xfrm>
              <a:off x="7015402"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91" name="Google Shape;491;p19"/>
            <p:cNvCxnSpPr/>
            <p:nvPr/>
          </p:nvCxnSpPr>
          <p:spPr>
            <a:xfrm>
              <a:off x="7168132"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92" name="Google Shape;492;p19"/>
            <p:cNvCxnSpPr/>
            <p:nvPr/>
          </p:nvCxnSpPr>
          <p:spPr>
            <a:xfrm>
              <a:off x="7320861"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93" name="Google Shape;493;p19"/>
            <p:cNvCxnSpPr/>
            <p:nvPr/>
          </p:nvCxnSpPr>
          <p:spPr>
            <a:xfrm>
              <a:off x="7473591"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94" name="Google Shape;494;p19"/>
            <p:cNvCxnSpPr/>
            <p:nvPr/>
          </p:nvCxnSpPr>
          <p:spPr>
            <a:xfrm>
              <a:off x="7626321"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95" name="Google Shape;495;p19"/>
            <p:cNvCxnSpPr/>
            <p:nvPr/>
          </p:nvCxnSpPr>
          <p:spPr>
            <a:xfrm>
              <a:off x="7779050"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96" name="Google Shape;496;p19"/>
            <p:cNvCxnSpPr/>
            <p:nvPr/>
          </p:nvCxnSpPr>
          <p:spPr>
            <a:xfrm>
              <a:off x="7931780"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97" name="Google Shape;497;p19"/>
            <p:cNvCxnSpPr/>
            <p:nvPr/>
          </p:nvCxnSpPr>
          <p:spPr>
            <a:xfrm>
              <a:off x="8084509"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98" name="Google Shape;498;p19"/>
            <p:cNvCxnSpPr/>
            <p:nvPr/>
          </p:nvCxnSpPr>
          <p:spPr>
            <a:xfrm>
              <a:off x="8237239"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499" name="Google Shape;499;p19"/>
            <p:cNvCxnSpPr/>
            <p:nvPr/>
          </p:nvCxnSpPr>
          <p:spPr>
            <a:xfrm>
              <a:off x="8389969"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500" name="Google Shape;500;p19"/>
            <p:cNvCxnSpPr/>
            <p:nvPr/>
          </p:nvCxnSpPr>
          <p:spPr>
            <a:xfrm>
              <a:off x="8542698"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501" name="Google Shape;501;p19"/>
            <p:cNvCxnSpPr/>
            <p:nvPr/>
          </p:nvCxnSpPr>
          <p:spPr>
            <a:xfrm>
              <a:off x="8695428"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502" name="Google Shape;502;p19"/>
            <p:cNvCxnSpPr/>
            <p:nvPr/>
          </p:nvCxnSpPr>
          <p:spPr>
            <a:xfrm>
              <a:off x="8848157"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503" name="Google Shape;503;p19"/>
            <p:cNvCxnSpPr/>
            <p:nvPr/>
          </p:nvCxnSpPr>
          <p:spPr>
            <a:xfrm>
              <a:off x="9000883" y="6214"/>
              <a:ext cx="0" cy="4908686"/>
            </a:xfrm>
            <a:prstGeom prst="straightConnector1">
              <a:avLst/>
            </a:prstGeom>
            <a:noFill/>
            <a:ln w="9525" cap="flat" cmpd="sng">
              <a:solidFill>
                <a:srgbClr val="F2F2F2"/>
              </a:solidFill>
              <a:prstDash val="solid"/>
              <a:miter lim="800000"/>
              <a:headEnd type="none" w="sm" len="sm"/>
              <a:tailEnd type="none" w="sm" len="sm"/>
            </a:ln>
          </p:spPr>
        </p:cxnSp>
        <p:cxnSp>
          <p:nvCxnSpPr>
            <p:cNvPr id="504" name="Google Shape;504;p19"/>
            <p:cNvCxnSpPr/>
            <p:nvPr/>
          </p:nvCxnSpPr>
          <p:spPr>
            <a:xfrm rot="10800000">
              <a:off x="-1" y="0"/>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505" name="Google Shape;505;p19"/>
            <p:cNvCxnSpPr/>
            <p:nvPr/>
          </p:nvCxnSpPr>
          <p:spPr>
            <a:xfrm rot="10800000">
              <a:off x="-1" y="152838"/>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506" name="Google Shape;506;p19"/>
            <p:cNvCxnSpPr/>
            <p:nvPr/>
          </p:nvCxnSpPr>
          <p:spPr>
            <a:xfrm rot="10800000">
              <a:off x="-1" y="305676"/>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507" name="Google Shape;507;p19"/>
            <p:cNvCxnSpPr/>
            <p:nvPr/>
          </p:nvCxnSpPr>
          <p:spPr>
            <a:xfrm rot="10800000">
              <a:off x="-1" y="458514"/>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508" name="Google Shape;508;p19"/>
            <p:cNvCxnSpPr/>
            <p:nvPr/>
          </p:nvCxnSpPr>
          <p:spPr>
            <a:xfrm rot="10800000">
              <a:off x="-1" y="611352"/>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509" name="Google Shape;509;p19"/>
            <p:cNvCxnSpPr/>
            <p:nvPr/>
          </p:nvCxnSpPr>
          <p:spPr>
            <a:xfrm rot="10800000">
              <a:off x="-1" y="764190"/>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510" name="Google Shape;510;p19"/>
            <p:cNvCxnSpPr/>
            <p:nvPr/>
          </p:nvCxnSpPr>
          <p:spPr>
            <a:xfrm rot="10800000">
              <a:off x="-1" y="917028"/>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511" name="Google Shape;511;p19"/>
            <p:cNvCxnSpPr/>
            <p:nvPr/>
          </p:nvCxnSpPr>
          <p:spPr>
            <a:xfrm rot="10800000">
              <a:off x="-1" y="1069866"/>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512" name="Google Shape;512;p19"/>
            <p:cNvCxnSpPr/>
            <p:nvPr/>
          </p:nvCxnSpPr>
          <p:spPr>
            <a:xfrm rot="10800000">
              <a:off x="-1" y="1222704"/>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513" name="Google Shape;513;p19"/>
            <p:cNvCxnSpPr/>
            <p:nvPr/>
          </p:nvCxnSpPr>
          <p:spPr>
            <a:xfrm rot="10800000">
              <a:off x="-1" y="1375542"/>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514" name="Google Shape;514;p19"/>
            <p:cNvCxnSpPr/>
            <p:nvPr/>
          </p:nvCxnSpPr>
          <p:spPr>
            <a:xfrm rot="10800000">
              <a:off x="-1" y="1528380"/>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515" name="Google Shape;515;p19"/>
            <p:cNvCxnSpPr/>
            <p:nvPr/>
          </p:nvCxnSpPr>
          <p:spPr>
            <a:xfrm rot="10800000">
              <a:off x="-1" y="1681218"/>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516" name="Google Shape;516;p19"/>
            <p:cNvCxnSpPr/>
            <p:nvPr/>
          </p:nvCxnSpPr>
          <p:spPr>
            <a:xfrm rot="10800000">
              <a:off x="-1" y="1834056"/>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517" name="Google Shape;517;p19"/>
            <p:cNvCxnSpPr/>
            <p:nvPr/>
          </p:nvCxnSpPr>
          <p:spPr>
            <a:xfrm rot="10800000">
              <a:off x="-1" y="1986894"/>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518" name="Google Shape;518;p19"/>
            <p:cNvCxnSpPr/>
            <p:nvPr/>
          </p:nvCxnSpPr>
          <p:spPr>
            <a:xfrm flipH="1">
              <a:off x="-1" y="2139732"/>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519" name="Google Shape;519;p19"/>
            <p:cNvCxnSpPr/>
            <p:nvPr/>
          </p:nvCxnSpPr>
          <p:spPr>
            <a:xfrm flipH="1">
              <a:off x="-1" y="2292570"/>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520" name="Google Shape;520;p19"/>
            <p:cNvCxnSpPr/>
            <p:nvPr/>
          </p:nvCxnSpPr>
          <p:spPr>
            <a:xfrm flipH="1">
              <a:off x="-1" y="2445408"/>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521" name="Google Shape;521;p19"/>
            <p:cNvCxnSpPr/>
            <p:nvPr/>
          </p:nvCxnSpPr>
          <p:spPr>
            <a:xfrm flipH="1">
              <a:off x="-1" y="2598246"/>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522" name="Google Shape;522;p19"/>
            <p:cNvCxnSpPr/>
            <p:nvPr/>
          </p:nvCxnSpPr>
          <p:spPr>
            <a:xfrm flipH="1">
              <a:off x="-1" y="2751084"/>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523" name="Google Shape;523;p19"/>
            <p:cNvCxnSpPr/>
            <p:nvPr/>
          </p:nvCxnSpPr>
          <p:spPr>
            <a:xfrm flipH="1">
              <a:off x="-1" y="2903922"/>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524" name="Google Shape;524;p19"/>
            <p:cNvCxnSpPr/>
            <p:nvPr/>
          </p:nvCxnSpPr>
          <p:spPr>
            <a:xfrm flipH="1">
              <a:off x="-1" y="3056760"/>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525" name="Google Shape;525;p19"/>
            <p:cNvCxnSpPr/>
            <p:nvPr/>
          </p:nvCxnSpPr>
          <p:spPr>
            <a:xfrm flipH="1">
              <a:off x="-1" y="3209598"/>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526" name="Google Shape;526;p19"/>
            <p:cNvCxnSpPr/>
            <p:nvPr/>
          </p:nvCxnSpPr>
          <p:spPr>
            <a:xfrm flipH="1">
              <a:off x="-1" y="3362436"/>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527" name="Google Shape;527;p19"/>
            <p:cNvCxnSpPr/>
            <p:nvPr/>
          </p:nvCxnSpPr>
          <p:spPr>
            <a:xfrm flipH="1">
              <a:off x="-1" y="3515274"/>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528" name="Google Shape;528;p19"/>
            <p:cNvCxnSpPr/>
            <p:nvPr/>
          </p:nvCxnSpPr>
          <p:spPr>
            <a:xfrm flipH="1">
              <a:off x="-1" y="3668112"/>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529" name="Google Shape;529;p19"/>
            <p:cNvCxnSpPr/>
            <p:nvPr/>
          </p:nvCxnSpPr>
          <p:spPr>
            <a:xfrm flipH="1">
              <a:off x="-1" y="3820950"/>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530" name="Google Shape;530;p19"/>
            <p:cNvCxnSpPr/>
            <p:nvPr/>
          </p:nvCxnSpPr>
          <p:spPr>
            <a:xfrm flipH="1">
              <a:off x="-1" y="3973788"/>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531" name="Google Shape;531;p19"/>
            <p:cNvCxnSpPr/>
            <p:nvPr/>
          </p:nvCxnSpPr>
          <p:spPr>
            <a:xfrm flipH="1">
              <a:off x="-1" y="4126626"/>
              <a:ext cx="9137515" cy="2"/>
            </a:xfrm>
            <a:prstGeom prst="straightConnector1">
              <a:avLst/>
            </a:prstGeom>
            <a:noFill/>
            <a:ln w="9525" cap="flat" cmpd="sng">
              <a:solidFill>
                <a:srgbClr val="F2F2F2"/>
              </a:solidFill>
              <a:prstDash val="solid"/>
              <a:miter lim="800000"/>
              <a:headEnd type="none" w="sm" len="sm"/>
              <a:tailEnd type="none" w="sm" len="sm"/>
            </a:ln>
          </p:spPr>
        </p:cxnSp>
        <p:cxnSp>
          <p:nvCxnSpPr>
            <p:cNvPr id="532" name="Google Shape;532;p19"/>
            <p:cNvCxnSpPr/>
            <p:nvPr/>
          </p:nvCxnSpPr>
          <p:spPr>
            <a:xfrm rot="10800000">
              <a:off x="-1" y="4279464"/>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533" name="Google Shape;533;p19"/>
            <p:cNvCxnSpPr/>
            <p:nvPr/>
          </p:nvCxnSpPr>
          <p:spPr>
            <a:xfrm rot="10800000">
              <a:off x="-1" y="4438170"/>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534" name="Google Shape;534;p19"/>
            <p:cNvCxnSpPr/>
            <p:nvPr/>
          </p:nvCxnSpPr>
          <p:spPr>
            <a:xfrm rot="10800000">
              <a:off x="-1" y="4591008"/>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535" name="Google Shape;535;p19"/>
            <p:cNvCxnSpPr/>
            <p:nvPr/>
          </p:nvCxnSpPr>
          <p:spPr>
            <a:xfrm rot="10800000">
              <a:off x="-1" y="4743846"/>
              <a:ext cx="9137515" cy="0"/>
            </a:xfrm>
            <a:prstGeom prst="straightConnector1">
              <a:avLst/>
            </a:prstGeom>
            <a:noFill/>
            <a:ln w="9525" cap="flat" cmpd="sng">
              <a:solidFill>
                <a:srgbClr val="F2F2F2"/>
              </a:solidFill>
              <a:prstDash val="solid"/>
              <a:miter lim="800000"/>
              <a:headEnd type="none" w="sm" len="sm"/>
              <a:tailEnd type="none" w="sm" len="sm"/>
            </a:ln>
          </p:spPr>
        </p:cxnSp>
        <p:cxnSp>
          <p:nvCxnSpPr>
            <p:cNvPr id="536" name="Google Shape;536;p19"/>
            <p:cNvCxnSpPr/>
            <p:nvPr/>
          </p:nvCxnSpPr>
          <p:spPr>
            <a:xfrm rot="10800000">
              <a:off x="-1" y="4896684"/>
              <a:ext cx="9137515" cy="0"/>
            </a:xfrm>
            <a:prstGeom prst="straightConnector1">
              <a:avLst/>
            </a:prstGeom>
            <a:noFill/>
            <a:ln w="9525" cap="flat" cmpd="sng">
              <a:solidFill>
                <a:srgbClr val="F2F2F2"/>
              </a:solidFill>
              <a:prstDash val="solid"/>
              <a:miter lim="800000"/>
              <a:headEnd type="none" w="sm" len="sm"/>
              <a:tailEnd type="none" w="sm" len="sm"/>
            </a:ln>
          </p:spPr>
        </p:cxnSp>
      </p:grpSp>
      <p:sp>
        <p:nvSpPr>
          <p:cNvPr id="537" name="Google Shape;537;p19"/>
          <p:cNvSpPr txBox="1">
            <a:spLocks noGrp="1"/>
          </p:cNvSpPr>
          <p:nvPr>
            <p:ph type="title"/>
          </p:nvPr>
        </p:nvSpPr>
        <p:spPr>
          <a:xfrm>
            <a:off x="1476355" y="992954"/>
            <a:ext cx="2646065" cy="994172"/>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rgbClr val="3F3F3F"/>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8" name="Google Shape;538;p19"/>
          <p:cNvSpPr txBox="1">
            <a:spLocks noGrp="1"/>
          </p:cNvSpPr>
          <p:nvPr>
            <p:ph type="body" idx="1"/>
          </p:nvPr>
        </p:nvSpPr>
        <p:spPr>
          <a:xfrm>
            <a:off x="299349" y="3484735"/>
            <a:ext cx="3643967" cy="3476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750"/>
              </a:spcBef>
              <a:spcAft>
                <a:spcPts val="0"/>
              </a:spcAft>
              <a:buClr>
                <a:srgbClr val="3F3F3F"/>
              </a:buClr>
              <a:buSzPts val="1800"/>
              <a:buFont typeface="Calibri"/>
              <a:buNone/>
              <a:defRPr sz="1800"/>
            </a:lvl1pPr>
            <a:lvl2pPr marL="914400" lvl="1" indent="-228600" algn="l">
              <a:lnSpc>
                <a:spcPct val="90000"/>
              </a:lnSpc>
              <a:spcBef>
                <a:spcPts val="375"/>
              </a:spcBef>
              <a:spcAft>
                <a:spcPts val="0"/>
              </a:spcAft>
              <a:buClr>
                <a:srgbClr val="3F3F3F"/>
              </a:buClr>
              <a:buSzPts val="1800"/>
              <a:buFont typeface="Calibri"/>
              <a:buNone/>
              <a:defRPr/>
            </a:lvl2pPr>
            <a:lvl3pPr marL="1371600" lvl="2" indent="-228600" algn="l">
              <a:lnSpc>
                <a:spcPct val="90000"/>
              </a:lnSpc>
              <a:spcBef>
                <a:spcPts val="375"/>
              </a:spcBef>
              <a:spcAft>
                <a:spcPts val="0"/>
              </a:spcAft>
              <a:buClr>
                <a:srgbClr val="3F3F3F"/>
              </a:buClr>
              <a:buSzPts val="1500"/>
              <a:buFont typeface="Calibri"/>
              <a:buNone/>
              <a:defRPr/>
            </a:lvl3pPr>
            <a:lvl4pPr marL="1828800" lvl="3" indent="-228600" algn="l">
              <a:lnSpc>
                <a:spcPct val="90000"/>
              </a:lnSpc>
              <a:spcBef>
                <a:spcPts val="375"/>
              </a:spcBef>
              <a:spcAft>
                <a:spcPts val="0"/>
              </a:spcAft>
              <a:buClr>
                <a:srgbClr val="3F3F3F"/>
              </a:buClr>
              <a:buSzPts val="1400"/>
              <a:buFont typeface="Calibri"/>
              <a:buNone/>
              <a:defRPr/>
            </a:lvl4pPr>
            <a:lvl5pPr marL="2286000" lvl="4" indent="-228600" algn="l">
              <a:lnSpc>
                <a:spcPct val="90000"/>
              </a:lnSpc>
              <a:spcBef>
                <a:spcPts val="375"/>
              </a:spcBef>
              <a:spcAft>
                <a:spcPts val="0"/>
              </a:spcAft>
              <a:buClr>
                <a:srgbClr val="3F3F3F"/>
              </a:buClr>
              <a:buSzPts val="1400"/>
              <a:buFont typeface="Calibri"/>
              <a:buNone/>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39" name="Google Shape;539;p19"/>
          <p:cNvSpPr txBox="1">
            <a:spLocks noGrp="1"/>
          </p:cNvSpPr>
          <p:nvPr>
            <p:ph type="body" idx="2"/>
          </p:nvPr>
        </p:nvSpPr>
        <p:spPr>
          <a:xfrm>
            <a:off x="299349" y="3939689"/>
            <a:ext cx="3643967" cy="3476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750"/>
              </a:spcBef>
              <a:spcAft>
                <a:spcPts val="0"/>
              </a:spcAft>
              <a:buClr>
                <a:srgbClr val="3F3F3F"/>
              </a:buClr>
              <a:buSzPts val="1800"/>
              <a:buFont typeface="Calibri"/>
              <a:buNone/>
              <a:defRPr sz="1800"/>
            </a:lvl1pPr>
            <a:lvl2pPr marL="914400" lvl="1" indent="-228600" algn="l">
              <a:lnSpc>
                <a:spcPct val="90000"/>
              </a:lnSpc>
              <a:spcBef>
                <a:spcPts val="375"/>
              </a:spcBef>
              <a:spcAft>
                <a:spcPts val="0"/>
              </a:spcAft>
              <a:buClr>
                <a:srgbClr val="3F3F3F"/>
              </a:buClr>
              <a:buSzPts val="1800"/>
              <a:buFont typeface="Calibri"/>
              <a:buNone/>
              <a:defRPr/>
            </a:lvl2pPr>
            <a:lvl3pPr marL="1371600" lvl="2" indent="-228600" algn="l">
              <a:lnSpc>
                <a:spcPct val="90000"/>
              </a:lnSpc>
              <a:spcBef>
                <a:spcPts val="375"/>
              </a:spcBef>
              <a:spcAft>
                <a:spcPts val="0"/>
              </a:spcAft>
              <a:buClr>
                <a:srgbClr val="3F3F3F"/>
              </a:buClr>
              <a:buSzPts val="1500"/>
              <a:buFont typeface="Calibri"/>
              <a:buNone/>
              <a:defRPr/>
            </a:lvl3pPr>
            <a:lvl4pPr marL="1828800" lvl="3" indent="-228600" algn="l">
              <a:lnSpc>
                <a:spcPct val="90000"/>
              </a:lnSpc>
              <a:spcBef>
                <a:spcPts val="375"/>
              </a:spcBef>
              <a:spcAft>
                <a:spcPts val="0"/>
              </a:spcAft>
              <a:buClr>
                <a:srgbClr val="3F3F3F"/>
              </a:buClr>
              <a:buSzPts val="1400"/>
              <a:buFont typeface="Calibri"/>
              <a:buNone/>
              <a:defRPr/>
            </a:lvl4pPr>
            <a:lvl5pPr marL="2286000" lvl="4" indent="-228600" algn="l">
              <a:lnSpc>
                <a:spcPct val="90000"/>
              </a:lnSpc>
              <a:spcBef>
                <a:spcPts val="375"/>
              </a:spcBef>
              <a:spcAft>
                <a:spcPts val="0"/>
              </a:spcAft>
              <a:buClr>
                <a:srgbClr val="3F3F3F"/>
              </a:buClr>
              <a:buSzPts val="1400"/>
              <a:buFont typeface="Calibri"/>
              <a:buNone/>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40" name="Google Shape;540;p19"/>
          <p:cNvSpPr/>
          <p:nvPr/>
        </p:nvSpPr>
        <p:spPr>
          <a:xfrm>
            <a:off x="4317589" y="2638"/>
            <a:ext cx="4826410" cy="4914952"/>
          </a:xfrm>
          <a:custGeom>
            <a:avLst/>
            <a:gdLst/>
            <a:ahLst/>
            <a:cxnLst/>
            <a:rect l="l" t="t" r="r" b="b"/>
            <a:pathLst>
              <a:path w="5048250" h="5140862" extrusionOk="0">
                <a:moveTo>
                  <a:pt x="3013830" y="0"/>
                </a:moveTo>
                <a:lnTo>
                  <a:pt x="5048250" y="0"/>
                </a:lnTo>
                <a:lnTo>
                  <a:pt x="5048250" y="5140862"/>
                </a:lnTo>
                <a:lnTo>
                  <a:pt x="0" y="5140862"/>
                </a:lnTo>
                <a:close/>
              </a:path>
            </a:pathLst>
          </a:custGeom>
          <a:solidFill>
            <a:srgbClr val="0077B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541" name="Google Shape;541;p19"/>
          <p:cNvSpPr>
            <a:spLocks noGrp="1"/>
          </p:cNvSpPr>
          <p:nvPr>
            <p:ph type="pic" idx="3"/>
          </p:nvPr>
        </p:nvSpPr>
        <p:spPr>
          <a:xfrm>
            <a:off x="4379513" y="-1"/>
            <a:ext cx="4764488" cy="4917591"/>
          </a:xfrm>
          <a:prstGeom prst="rect">
            <a:avLst/>
          </a:prstGeom>
          <a:solidFill>
            <a:srgbClr val="D8D8D8"/>
          </a:solidFill>
          <a:ln>
            <a:noFill/>
          </a:ln>
        </p:spPr>
      </p:sp>
      <p:grpSp>
        <p:nvGrpSpPr>
          <p:cNvPr id="542" name="Google Shape;542;p19"/>
          <p:cNvGrpSpPr/>
          <p:nvPr/>
        </p:nvGrpSpPr>
        <p:grpSpPr>
          <a:xfrm>
            <a:off x="787275" y="755329"/>
            <a:ext cx="799280" cy="844787"/>
            <a:chOff x="-3330575" y="3005138"/>
            <a:chExt cx="1533526" cy="1620837"/>
          </a:xfrm>
        </p:grpSpPr>
        <p:sp>
          <p:nvSpPr>
            <p:cNvPr id="543" name="Google Shape;543;p19"/>
            <p:cNvSpPr/>
            <p:nvPr/>
          </p:nvSpPr>
          <p:spPr>
            <a:xfrm>
              <a:off x="-3330575" y="3005138"/>
              <a:ext cx="1233488" cy="1620837"/>
            </a:xfrm>
            <a:custGeom>
              <a:avLst/>
              <a:gdLst/>
              <a:ahLst/>
              <a:cxnLst/>
              <a:rect l="l" t="t" r="r" b="b"/>
              <a:pathLst>
                <a:path w="777" h="1021" extrusionOk="0">
                  <a:moveTo>
                    <a:pt x="621" y="0"/>
                  </a:moveTo>
                  <a:lnTo>
                    <a:pt x="0" y="1021"/>
                  </a:lnTo>
                  <a:lnTo>
                    <a:pt x="621" y="1021"/>
                  </a:lnTo>
                  <a:lnTo>
                    <a:pt x="777" y="785"/>
                  </a:lnTo>
                  <a:lnTo>
                    <a:pt x="231" y="785"/>
                  </a:lnTo>
                  <a:lnTo>
                    <a:pt x="699" y="0"/>
                  </a:lnTo>
                  <a:lnTo>
                    <a:pt x="621" y="0"/>
                  </a:lnTo>
                  <a:close/>
                </a:path>
              </a:pathLst>
            </a:custGeom>
            <a:solidFill>
              <a:srgbClr val="003F72"/>
            </a:solidFill>
            <a:ln>
              <a:noFill/>
            </a:ln>
          </p:spPr>
          <p:txBody>
            <a:bodyPr spcFirstLastPara="1" wrap="square" lIns="91325" tIns="45650" rIns="91325" bIns="45650" anchor="t" anchorCtr="0">
              <a:noAutofit/>
            </a:bodyPr>
            <a:lstStyle/>
            <a:p>
              <a:pPr marL="0" marR="0" lvl="0" indent="0" algn="l" rtl="0">
                <a:spcBef>
                  <a:spcPts val="0"/>
                </a:spcBef>
                <a:spcAft>
                  <a:spcPts val="0"/>
                </a:spcAft>
                <a:buNone/>
              </a:pPr>
              <a:endParaRPr sz="1348">
                <a:solidFill>
                  <a:srgbClr val="000000"/>
                </a:solidFill>
                <a:latin typeface="Calibri"/>
                <a:ea typeface="Calibri"/>
                <a:cs typeface="Calibri"/>
                <a:sym typeface="Calibri"/>
              </a:endParaRPr>
            </a:p>
          </p:txBody>
        </p:sp>
        <p:sp>
          <p:nvSpPr>
            <p:cNvPr id="544" name="Google Shape;544;p19"/>
            <p:cNvSpPr/>
            <p:nvPr/>
          </p:nvSpPr>
          <p:spPr>
            <a:xfrm>
              <a:off x="-2611437" y="3005138"/>
              <a:ext cx="814388" cy="1136650"/>
            </a:xfrm>
            <a:custGeom>
              <a:avLst/>
              <a:gdLst/>
              <a:ahLst/>
              <a:cxnLst/>
              <a:rect l="l" t="t" r="r" b="b"/>
              <a:pathLst>
                <a:path w="513" h="716" extrusionOk="0">
                  <a:moveTo>
                    <a:pt x="435" y="0"/>
                  </a:moveTo>
                  <a:lnTo>
                    <a:pt x="513" y="0"/>
                  </a:lnTo>
                  <a:lnTo>
                    <a:pt x="78" y="716"/>
                  </a:lnTo>
                  <a:lnTo>
                    <a:pt x="0" y="716"/>
                  </a:lnTo>
                  <a:lnTo>
                    <a:pt x="435" y="0"/>
                  </a:lnTo>
                  <a:close/>
                </a:path>
              </a:pathLst>
            </a:custGeom>
            <a:solidFill>
              <a:srgbClr val="003F72"/>
            </a:solidFill>
            <a:ln>
              <a:noFill/>
            </a:ln>
          </p:spPr>
          <p:txBody>
            <a:bodyPr spcFirstLastPara="1" wrap="square" lIns="91325" tIns="45650" rIns="91325" bIns="45650" anchor="t" anchorCtr="0">
              <a:noAutofit/>
            </a:bodyPr>
            <a:lstStyle/>
            <a:p>
              <a:pPr marL="0" marR="0" lvl="0" indent="0" algn="l" rtl="0">
                <a:spcBef>
                  <a:spcPts val="0"/>
                </a:spcBef>
                <a:spcAft>
                  <a:spcPts val="0"/>
                </a:spcAft>
                <a:buNone/>
              </a:pPr>
              <a:endParaRPr sz="1348">
                <a:solidFill>
                  <a:srgbClr val="000000"/>
                </a:solidFill>
                <a:latin typeface="Calibri"/>
                <a:ea typeface="Calibri"/>
                <a:cs typeface="Calibri"/>
                <a:sym typeface="Calibri"/>
              </a:endParaRPr>
            </a:p>
          </p:txBody>
        </p:sp>
      </p:grpSp>
      <p:grpSp>
        <p:nvGrpSpPr>
          <p:cNvPr id="545" name="Google Shape;545;p19"/>
          <p:cNvGrpSpPr/>
          <p:nvPr/>
        </p:nvGrpSpPr>
        <p:grpSpPr>
          <a:xfrm>
            <a:off x="4059220" y="1649549"/>
            <a:ext cx="747544" cy="809246"/>
            <a:chOff x="2301081" y="6662108"/>
            <a:chExt cx="1500188" cy="1624012"/>
          </a:xfrm>
        </p:grpSpPr>
        <p:sp>
          <p:nvSpPr>
            <p:cNvPr id="546" name="Google Shape;546;p19"/>
            <p:cNvSpPr/>
            <p:nvPr/>
          </p:nvSpPr>
          <p:spPr>
            <a:xfrm>
              <a:off x="2551906" y="6662108"/>
              <a:ext cx="1249363" cy="393700"/>
            </a:xfrm>
            <a:custGeom>
              <a:avLst/>
              <a:gdLst/>
              <a:ahLst/>
              <a:cxnLst/>
              <a:rect l="l" t="t" r="r" b="b"/>
              <a:pathLst>
                <a:path w="787" h="248" extrusionOk="0">
                  <a:moveTo>
                    <a:pt x="402" y="248"/>
                  </a:moveTo>
                  <a:lnTo>
                    <a:pt x="633" y="248"/>
                  </a:lnTo>
                  <a:lnTo>
                    <a:pt x="787" y="0"/>
                  </a:lnTo>
                  <a:lnTo>
                    <a:pt x="151" y="0"/>
                  </a:lnTo>
                  <a:lnTo>
                    <a:pt x="0" y="246"/>
                  </a:lnTo>
                  <a:lnTo>
                    <a:pt x="402" y="248"/>
                  </a:lnTo>
                  <a:close/>
                </a:path>
              </a:pathLst>
            </a:custGeom>
            <a:solidFill>
              <a:srgbClr val="003F72"/>
            </a:solidFill>
            <a:ln>
              <a:noFill/>
            </a:ln>
          </p:spPr>
          <p:txBody>
            <a:bodyPr spcFirstLastPara="1" wrap="square" lIns="91325" tIns="45650" rIns="91325" bIns="45650" anchor="t" anchorCtr="0">
              <a:noAutofit/>
            </a:bodyPr>
            <a:lstStyle/>
            <a:p>
              <a:pPr marL="0" marR="0" lvl="0" indent="0" algn="l" rtl="0">
                <a:spcBef>
                  <a:spcPts val="0"/>
                </a:spcBef>
                <a:spcAft>
                  <a:spcPts val="0"/>
                </a:spcAft>
                <a:buNone/>
              </a:pPr>
              <a:endParaRPr sz="1348">
                <a:solidFill>
                  <a:srgbClr val="000000"/>
                </a:solidFill>
                <a:latin typeface="Calibri"/>
                <a:ea typeface="Calibri"/>
                <a:cs typeface="Calibri"/>
                <a:sym typeface="Calibri"/>
              </a:endParaRPr>
            </a:p>
          </p:txBody>
        </p:sp>
        <p:sp>
          <p:nvSpPr>
            <p:cNvPr id="547" name="Google Shape;547;p19"/>
            <p:cNvSpPr/>
            <p:nvPr/>
          </p:nvSpPr>
          <p:spPr>
            <a:xfrm>
              <a:off x="2683669" y="7162170"/>
              <a:ext cx="809625" cy="1123950"/>
            </a:xfrm>
            <a:custGeom>
              <a:avLst/>
              <a:gdLst/>
              <a:ahLst/>
              <a:cxnLst/>
              <a:rect l="l" t="t" r="r" b="b"/>
              <a:pathLst>
                <a:path w="510" h="708" extrusionOk="0">
                  <a:moveTo>
                    <a:pt x="435" y="0"/>
                  </a:moveTo>
                  <a:lnTo>
                    <a:pt x="510" y="0"/>
                  </a:lnTo>
                  <a:lnTo>
                    <a:pt x="78" y="708"/>
                  </a:lnTo>
                  <a:lnTo>
                    <a:pt x="0" y="708"/>
                  </a:lnTo>
                  <a:lnTo>
                    <a:pt x="435" y="0"/>
                  </a:lnTo>
                  <a:close/>
                </a:path>
              </a:pathLst>
            </a:custGeom>
            <a:solidFill>
              <a:srgbClr val="003F72"/>
            </a:solidFill>
            <a:ln>
              <a:noFill/>
            </a:ln>
          </p:spPr>
          <p:txBody>
            <a:bodyPr spcFirstLastPara="1" wrap="square" lIns="91325" tIns="45650" rIns="91325" bIns="45650" anchor="t" anchorCtr="0">
              <a:noAutofit/>
            </a:bodyPr>
            <a:lstStyle/>
            <a:p>
              <a:pPr marL="0" marR="0" lvl="0" indent="0" algn="l" rtl="0">
                <a:spcBef>
                  <a:spcPts val="0"/>
                </a:spcBef>
                <a:spcAft>
                  <a:spcPts val="0"/>
                </a:spcAft>
                <a:buNone/>
              </a:pPr>
              <a:endParaRPr sz="1348">
                <a:solidFill>
                  <a:srgbClr val="000000"/>
                </a:solidFill>
                <a:latin typeface="Calibri"/>
                <a:ea typeface="Calibri"/>
                <a:cs typeface="Calibri"/>
                <a:sym typeface="Calibri"/>
              </a:endParaRPr>
            </a:p>
          </p:txBody>
        </p:sp>
        <p:sp>
          <p:nvSpPr>
            <p:cNvPr id="548" name="Google Shape;548;p19"/>
            <p:cNvSpPr/>
            <p:nvPr/>
          </p:nvSpPr>
          <p:spPr>
            <a:xfrm>
              <a:off x="2301081" y="7162170"/>
              <a:ext cx="803275" cy="1123950"/>
            </a:xfrm>
            <a:custGeom>
              <a:avLst/>
              <a:gdLst/>
              <a:ahLst/>
              <a:cxnLst/>
              <a:rect l="l" t="t" r="r" b="b"/>
              <a:pathLst>
                <a:path w="506" h="708" extrusionOk="0">
                  <a:moveTo>
                    <a:pt x="430" y="0"/>
                  </a:moveTo>
                  <a:lnTo>
                    <a:pt x="506" y="0"/>
                  </a:lnTo>
                  <a:lnTo>
                    <a:pt x="76" y="708"/>
                  </a:lnTo>
                  <a:lnTo>
                    <a:pt x="0" y="708"/>
                  </a:lnTo>
                  <a:lnTo>
                    <a:pt x="430" y="0"/>
                  </a:lnTo>
                  <a:close/>
                </a:path>
              </a:pathLst>
            </a:custGeom>
            <a:solidFill>
              <a:srgbClr val="003F72"/>
            </a:solidFill>
            <a:ln>
              <a:noFill/>
            </a:ln>
          </p:spPr>
          <p:txBody>
            <a:bodyPr spcFirstLastPara="1" wrap="square" lIns="91325" tIns="45650" rIns="91325" bIns="45650" anchor="t" anchorCtr="0">
              <a:noAutofit/>
            </a:bodyPr>
            <a:lstStyle/>
            <a:p>
              <a:pPr marL="0" marR="0" lvl="0" indent="0" algn="l" rtl="0">
                <a:spcBef>
                  <a:spcPts val="0"/>
                </a:spcBef>
                <a:spcAft>
                  <a:spcPts val="0"/>
                </a:spcAft>
                <a:buNone/>
              </a:pPr>
              <a:endParaRPr sz="1348">
                <a:solidFill>
                  <a:srgbClr val="000000"/>
                </a:solidFill>
                <a:latin typeface="Calibri"/>
                <a:ea typeface="Calibri"/>
                <a:cs typeface="Calibri"/>
                <a:sym typeface="Calibri"/>
              </a:endParaRPr>
            </a:p>
          </p:txBody>
        </p:sp>
      </p:grpSp>
      <p:sp>
        <p:nvSpPr>
          <p:cNvPr id="549" name="Google Shape;549;p19"/>
          <p:cNvSpPr/>
          <p:nvPr/>
        </p:nvSpPr>
        <p:spPr>
          <a:xfrm>
            <a:off x="0" y="2647838"/>
            <a:ext cx="2407675" cy="575724"/>
          </a:xfrm>
          <a:custGeom>
            <a:avLst/>
            <a:gdLst/>
            <a:ahLst/>
            <a:cxnLst/>
            <a:rect l="l" t="t" r="r" b="b"/>
            <a:pathLst>
              <a:path w="2402984" h="575724" extrusionOk="0">
                <a:moveTo>
                  <a:pt x="0" y="0"/>
                </a:moveTo>
                <a:lnTo>
                  <a:pt x="2402984" y="0"/>
                </a:lnTo>
                <a:lnTo>
                  <a:pt x="2052676" y="575724"/>
                </a:lnTo>
                <a:lnTo>
                  <a:pt x="0" y="575724"/>
                </a:lnTo>
                <a:close/>
              </a:path>
            </a:pathLst>
          </a:custGeom>
          <a:solidFill>
            <a:srgbClr val="003F7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grpSp>
        <p:nvGrpSpPr>
          <p:cNvPr id="550" name="Google Shape;550;p19"/>
          <p:cNvGrpSpPr/>
          <p:nvPr/>
        </p:nvGrpSpPr>
        <p:grpSpPr>
          <a:xfrm>
            <a:off x="299349" y="2798386"/>
            <a:ext cx="1680364" cy="252286"/>
            <a:chOff x="119" y="2341"/>
            <a:chExt cx="1805" cy="271"/>
          </a:xfrm>
        </p:grpSpPr>
        <p:sp>
          <p:nvSpPr>
            <p:cNvPr id="551" name="Google Shape;551;p19"/>
            <p:cNvSpPr/>
            <p:nvPr/>
          </p:nvSpPr>
          <p:spPr>
            <a:xfrm>
              <a:off x="119" y="2341"/>
              <a:ext cx="270" cy="271"/>
            </a:xfrm>
            <a:custGeom>
              <a:avLst/>
              <a:gdLst/>
              <a:ahLst/>
              <a:cxnLst/>
              <a:rect l="l" t="t" r="r" b="b"/>
              <a:pathLst>
                <a:path w="114" h="115" extrusionOk="0">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sp>
          <p:nvSpPr>
            <p:cNvPr id="552" name="Google Shape;552;p19"/>
            <p:cNvSpPr/>
            <p:nvPr/>
          </p:nvSpPr>
          <p:spPr>
            <a:xfrm>
              <a:off x="457" y="2426"/>
              <a:ext cx="1467" cy="125"/>
            </a:xfrm>
            <a:custGeom>
              <a:avLst/>
              <a:gdLst/>
              <a:ahLst/>
              <a:cxnLst/>
              <a:rect l="l" t="t" r="r" b="b"/>
              <a:pathLst>
                <a:path w="621" h="53" extrusionOk="0">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50">
                <a:solidFill>
                  <a:schemeClr val="dk1"/>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genda Without Image Background">
  <p:cSld name="Agenda Without Image Background">
    <p:spTree>
      <p:nvGrpSpPr>
        <p:cNvPr id="1" name="Shape 553"/>
        <p:cNvGrpSpPr/>
        <p:nvPr/>
      </p:nvGrpSpPr>
      <p:grpSpPr>
        <a:xfrm>
          <a:off x="0" y="0"/>
          <a:ext cx="0" cy="0"/>
          <a:chOff x="0" y="0"/>
          <a:chExt cx="0" cy="0"/>
        </a:xfrm>
      </p:grpSpPr>
      <p:grpSp>
        <p:nvGrpSpPr>
          <p:cNvPr id="554" name="Google Shape;554;p20"/>
          <p:cNvGrpSpPr/>
          <p:nvPr/>
        </p:nvGrpSpPr>
        <p:grpSpPr>
          <a:xfrm>
            <a:off x="-1" y="596900"/>
            <a:ext cx="9137515" cy="4375151"/>
            <a:chOff x="-1" y="596900"/>
            <a:chExt cx="9137515" cy="4375151"/>
          </a:xfrm>
        </p:grpSpPr>
        <p:cxnSp>
          <p:nvCxnSpPr>
            <p:cNvPr id="555" name="Google Shape;555;p20"/>
            <p:cNvCxnSpPr/>
            <p:nvPr/>
          </p:nvCxnSpPr>
          <p:spPr>
            <a:xfrm>
              <a:off x="4568757" y="-3971857"/>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56" name="Google Shape;556;p20"/>
            <p:cNvCxnSpPr/>
            <p:nvPr/>
          </p:nvCxnSpPr>
          <p:spPr>
            <a:xfrm>
              <a:off x="4568757" y="-3821224"/>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57" name="Google Shape;557;p20"/>
            <p:cNvCxnSpPr/>
            <p:nvPr/>
          </p:nvCxnSpPr>
          <p:spPr>
            <a:xfrm>
              <a:off x="4568757" y="-3670591"/>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58" name="Google Shape;558;p20"/>
            <p:cNvCxnSpPr/>
            <p:nvPr/>
          </p:nvCxnSpPr>
          <p:spPr>
            <a:xfrm>
              <a:off x="4568757" y="-3519958"/>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59" name="Google Shape;559;p20"/>
            <p:cNvCxnSpPr/>
            <p:nvPr/>
          </p:nvCxnSpPr>
          <p:spPr>
            <a:xfrm>
              <a:off x="4568757" y="-3369325"/>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60" name="Google Shape;560;p20"/>
            <p:cNvCxnSpPr/>
            <p:nvPr/>
          </p:nvCxnSpPr>
          <p:spPr>
            <a:xfrm>
              <a:off x="4568757" y="-3218692"/>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61" name="Google Shape;561;p20"/>
            <p:cNvCxnSpPr/>
            <p:nvPr/>
          </p:nvCxnSpPr>
          <p:spPr>
            <a:xfrm>
              <a:off x="4568757" y="-3068059"/>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62" name="Google Shape;562;p20"/>
            <p:cNvCxnSpPr/>
            <p:nvPr/>
          </p:nvCxnSpPr>
          <p:spPr>
            <a:xfrm>
              <a:off x="4568757" y="-2917426"/>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63" name="Google Shape;563;p20"/>
            <p:cNvCxnSpPr/>
            <p:nvPr/>
          </p:nvCxnSpPr>
          <p:spPr>
            <a:xfrm>
              <a:off x="4568757" y="-2766793"/>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64" name="Google Shape;564;p20"/>
            <p:cNvCxnSpPr/>
            <p:nvPr/>
          </p:nvCxnSpPr>
          <p:spPr>
            <a:xfrm>
              <a:off x="4568757" y="-2616160"/>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65" name="Google Shape;565;p20"/>
            <p:cNvCxnSpPr/>
            <p:nvPr/>
          </p:nvCxnSpPr>
          <p:spPr>
            <a:xfrm>
              <a:off x="4568757" y="-2465527"/>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66" name="Google Shape;566;p20"/>
            <p:cNvCxnSpPr/>
            <p:nvPr/>
          </p:nvCxnSpPr>
          <p:spPr>
            <a:xfrm>
              <a:off x="4568757" y="-2314894"/>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67" name="Google Shape;567;p20"/>
            <p:cNvCxnSpPr/>
            <p:nvPr/>
          </p:nvCxnSpPr>
          <p:spPr>
            <a:xfrm>
              <a:off x="4568757" y="-2164261"/>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68" name="Google Shape;568;p20"/>
            <p:cNvCxnSpPr/>
            <p:nvPr/>
          </p:nvCxnSpPr>
          <p:spPr>
            <a:xfrm>
              <a:off x="4568757" y="-2013628"/>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69" name="Google Shape;569;p20"/>
            <p:cNvCxnSpPr/>
            <p:nvPr/>
          </p:nvCxnSpPr>
          <p:spPr>
            <a:xfrm>
              <a:off x="4568757" y="-1862995"/>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70" name="Google Shape;570;p20"/>
            <p:cNvCxnSpPr/>
            <p:nvPr/>
          </p:nvCxnSpPr>
          <p:spPr>
            <a:xfrm>
              <a:off x="4568757" y="-1712362"/>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71" name="Google Shape;571;p20"/>
            <p:cNvCxnSpPr/>
            <p:nvPr/>
          </p:nvCxnSpPr>
          <p:spPr>
            <a:xfrm>
              <a:off x="4568757" y="-1561729"/>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72" name="Google Shape;572;p20"/>
            <p:cNvCxnSpPr/>
            <p:nvPr/>
          </p:nvCxnSpPr>
          <p:spPr>
            <a:xfrm>
              <a:off x="4568757" y="-1411096"/>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73" name="Google Shape;573;p20"/>
            <p:cNvCxnSpPr/>
            <p:nvPr/>
          </p:nvCxnSpPr>
          <p:spPr>
            <a:xfrm>
              <a:off x="4568757" y="-1260463"/>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74" name="Google Shape;574;p20"/>
            <p:cNvCxnSpPr/>
            <p:nvPr/>
          </p:nvCxnSpPr>
          <p:spPr>
            <a:xfrm>
              <a:off x="4568757" y="-1109830"/>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75" name="Google Shape;575;p20"/>
            <p:cNvCxnSpPr/>
            <p:nvPr/>
          </p:nvCxnSpPr>
          <p:spPr>
            <a:xfrm>
              <a:off x="4568757" y="-959197"/>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76" name="Google Shape;576;p20"/>
            <p:cNvCxnSpPr/>
            <p:nvPr/>
          </p:nvCxnSpPr>
          <p:spPr>
            <a:xfrm>
              <a:off x="4568757" y="-808564"/>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77" name="Google Shape;577;p20"/>
            <p:cNvCxnSpPr/>
            <p:nvPr/>
          </p:nvCxnSpPr>
          <p:spPr>
            <a:xfrm>
              <a:off x="4568757" y="-657931"/>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78" name="Google Shape;578;p20"/>
            <p:cNvCxnSpPr/>
            <p:nvPr/>
          </p:nvCxnSpPr>
          <p:spPr>
            <a:xfrm>
              <a:off x="4568757" y="-507298"/>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79" name="Google Shape;579;p20"/>
            <p:cNvCxnSpPr/>
            <p:nvPr/>
          </p:nvCxnSpPr>
          <p:spPr>
            <a:xfrm>
              <a:off x="4568757" y="-356665"/>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80" name="Google Shape;580;p20"/>
            <p:cNvCxnSpPr/>
            <p:nvPr/>
          </p:nvCxnSpPr>
          <p:spPr>
            <a:xfrm>
              <a:off x="4568757" y="-206032"/>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81" name="Google Shape;581;p20"/>
            <p:cNvCxnSpPr/>
            <p:nvPr/>
          </p:nvCxnSpPr>
          <p:spPr>
            <a:xfrm>
              <a:off x="4568757" y="-55399"/>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82" name="Google Shape;582;p20"/>
            <p:cNvCxnSpPr/>
            <p:nvPr/>
          </p:nvCxnSpPr>
          <p:spPr>
            <a:xfrm>
              <a:off x="4568757" y="95234"/>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83" name="Google Shape;583;p20"/>
            <p:cNvCxnSpPr/>
            <p:nvPr/>
          </p:nvCxnSpPr>
          <p:spPr>
            <a:xfrm>
              <a:off x="4568757" y="245867"/>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84" name="Google Shape;584;p20"/>
            <p:cNvCxnSpPr/>
            <p:nvPr/>
          </p:nvCxnSpPr>
          <p:spPr>
            <a:xfrm>
              <a:off x="4568757" y="396913"/>
              <a:ext cx="0" cy="9137515"/>
            </a:xfrm>
            <a:prstGeom prst="straightConnector1">
              <a:avLst/>
            </a:prstGeom>
            <a:noFill/>
            <a:ln w="9525" cap="flat" cmpd="sng">
              <a:solidFill>
                <a:srgbClr val="F2F2F2"/>
              </a:solidFill>
              <a:prstDash val="solid"/>
              <a:miter lim="800000"/>
              <a:headEnd type="none" w="sm" len="sm"/>
              <a:tailEnd type="none" w="sm" len="sm"/>
            </a:ln>
          </p:spPr>
        </p:cxnSp>
        <p:cxnSp>
          <p:nvCxnSpPr>
            <p:cNvPr id="585" name="Google Shape;585;p20"/>
            <p:cNvCxnSpPr/>
            <p:nvPr/>
          </p:nvCxnSpPr>
          <p:spPr>
            <a:xfrm>
              <a:off x="14257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586" name="Google Shape;586;p20"/>
            <p:cNvCxnSpPr/>
            <p:nvPr/>
          </p:nvCxnSpPr>
          <p:spPr>
            <a:xfrm>
              <a:off x="29530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587" name="Google Shape;587;p20"/>
            <p:cNvCxnSpPr/>
            <p:nvPr/>
          </p:nvCxnSpPr>
          <p:spPr>
            <a:xfrm>
              <a:off x="44802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588" name="Google Shape;588;p20"/>
            <p:cNvCxnSpPr/>
            <p:nvPr/>
          </p:nvCxnSpPr>
          <p:spPr>
            <a:xfrm>
              <a:off x="60075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589" name="Google Shape;589;p20"/>
            <p:cNvCxnSpPr/>
            <p:nvPr/>
          </p:nvCxnSpPr>
          <p:spPr>
            <a:xfrm>
              <a:off x="75348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590" name="Google Shape;590;p20"/>
            <p:cNvCxnSpPr/>
            <p:nvPr/>
          </p:nvCxnSpPr>
          <p:spPr>
            <a:xfrm>
              <a:off x="90621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591" name="Google Shape;591;p20"/>
            <p:cNvCxnSpPr/>
            <p:nvPr/>
          </p:nvCxnSpPr>
          <p:spPr>
            <a:xfrm>
              <a:off x="105894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592" name="Google Shape;592;p20"/>
            <p:cNvCxnSpPr/>
            <p:nvPr/>
          </p:nvCxnSpPr>
          <p:spPr>
            <a:xfrm>
              <a:off x="121167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593" name="Google Shape;593;p20"/>
            <p:cNvCxnSpPr/>
            <p:nvPr/>
          </p:nvCxnSpPr>
          <p:spPr>
            <a:xfrm>
              <a:off x="136440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594" name="Google Shape;594;p20"/>
            <p:cNvCxnSpPr/>
            <p:nvPr/>
          </p:nvCxnSpPr>
          <p:spPr>
            <a:xfrm>
              <a:off x="1517136"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595" name="Google Shape;595;p20"/>
            <p:cNvCxnSpPr/>
            <p:nvPr/>
          </p:nvCxnSpPr>
          <p:spPr>
            <a:xfrm>
              <a:off x="1669866"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596" name="Google Shape;596;p20"/>
            <p:cNvCxnSpPr/>
            <p:nvPr/>
          </p:nvCxnSpPr>
          <p:spPr>
            <a:xfrm>
              <a:off x="1822596"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597" name="Google Shape;597;p20"/>
            <p:cNvCxnSpPr/>
            <p:nvPr/>
          </p:nvCxnSpPr>
          <p:spPr>
            <a:xfrm>
              <a:off x="1975325"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598" name="Google Shape;598;p20"/>
            <p:cNvCxnSpPr/>
            <p:nvPr/>
          </p:nvCxnSpPr>
          <p:spPr>
            <a:xfrm>
              <a:off x="2128055"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599" name="Google Shape;599;p20"/>
            <p:cNvCxnSpPr/>
            <p:nvPr/>
          </p:nvCxnSpPr>
          <p:spPr>
            <a:xfrm>
              <a:off x="2280784"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00" name="Google Shape;600;p20"/>
            <p:cNvCxnSpPr/>
            <p:nvPr/>
          </p:nvCxnSpPr>
          <p:spPr>
            <a:xfrm>
              <a:off x="2433514"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01" name="Google Shape;601;p20"/>
            <p:cNvCxnSpPr/>
            <p:nvPr/>
          </p:nvCxnSpPr>
          <p:spPr>
            <a:xfrm>
              <a:off x="2586244"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02" name="Google Shape;602;p20"/>
            <p:cNvCxnSpPr/>
            <p:nvPr/>
          </p:nvCxnSpPr>
          <p:spPr>
            <a:xfrm>
              <a:off x="2738973"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03" name="Google Shape;603;p20"/>
            <p:cNvCxnSpPr/>
            <p:nvPr/>
          </p:nvCxnSpPr>
          <p:spPr>
            <a:xfrm>
              <a:off x="2891703"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04" name="Google Shape;604;p20"/>
            <p:cNvCxnSpPr/>
            <p:nvPr/>
          </p:nvCxnSpPr>
          <p:spPr>
            <a:xfrm>
              <a:off x="3044432"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05" name="Google Shape;605;p20"/>
            <p:cNvCxnSpPr/>
            <p:nvPr/>
          </p:nvCxnSpPr>
          <p:spPr>
            <a:xfrm>
              <a:off x="3197162"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06" name="Google Shape;606;p20"/>
            <p:cNvCxnSpPr/>
            <p:nvPr/>
          </p:nvCxnSpPr>
          <p:spPr>
            <a:xfrm>
              <a:off x="3349892"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07" name="Google Shape;607;p20"/>
            <p:cNvCxnSpPr/>
            <p:nvPr/>
          </p:nvCxnSpPr>
          <p:spPr>
            <a:xfrm>
              <a:off x="3502621"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08" name="Google Shape;608;p20"/>
            <p:cNvCxnSpPr/>
            <p:nvPr/>
          </p:nvCxnSpPr>
          <p:spPr>
            <a:xfrm>
              <a:off x="3655351"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09" name="Google Shape;609;p20"/>
            <p:cNvCxnSpPr/>
            <p:nvPr/>
          </p:nvCxnSpPr>
          <p:spPr>
            <a:xfrm>
              <a:off x="380808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10" name="Google Shape;610;p20"/>
            <p:cNvCxnSpPr/>
            <p:nvPr/>
          </p:nvCxnSpPr>
          <p:spPr>
            <a:xfrm>
              <a:off x="396081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11" name="Google Shape;611;p20"/>
            <p:cNvCxnSpPr/>
            <p:nvPr/>
          </p:nvCxnSpPr>
          <p:spPr>
            <a:xfrm>
              <a:off x="411354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12" name="Google Shape;612;p20"/>
            <p:cNvCxnSpPr/>
            <p:nvPr/>
          </p:nvCxnSpPr>
          <p:spPr>
            <a:xfrm>
              <a:off x="426626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13" name="Google Shape;613;p20"/>
            <p:cNvCxnSpPr/>
            <p:nvPr/>
          </p:nvCxnSpPr>
          <p:spPr>
            <a:xfrm>
              <a:off x="441899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14" name="Google Shape;614;p20"/>
            <p:cNvCxnSpPr/>
            <p:nvPr/>
          </p:nvCxnSpPr>
          <p:spPr>
            <a:xfrm>
              <a:off x="457172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15" name="Google Shape;615;p20"/>
            <p:cNvCxnSpPr/>
            <p:nvPr/>
          </p:nvCxnSpPr>
          <p:spPr>
            <a:xfrm>
              <a:off x="472445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16" name="Google Shape;616;p20"/>
            <p:cNvCxnSpPr/>
            <p:nvPr/>
          </p:nvCxnSpPr>
          <p:spPr>
            <a:xfrm>
              <a:off x="487718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17" name="Google Shape;617;p20"/>
            <p:cNvCxnSpPr/>
            <p:nvPr/>
          </p:nvCxnSpPr>
          <p:spPr>
            <a:xfrm>
              <a:off x="502991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18" name="Google Shape;618;p20"/>
            <p:cNvCxnSpPr/>
            <p:nvPr/>
          </p:nvCxnSpPr>
          <p:spPr>
            <a:xfrm>
              <a:off x="518264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19" name="Google Shape;619;p20"/>
            <p:cNvCxnSpPr/>
            <p:nvPr/>
          </p:nvCxnSpPr>
          <p:spPr>
            <a:xfrm>
              <a:off x="533537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20" name="Google Shape;620;p20"/>
            <p:cNvCxnSpPr/>
            <p:nvPr/>
          </p:nvCxnSpPr>
          <p:spPr>
            <a:xfrm>
              <a:off x="5488106"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21" name="Google Shape;621;p20"/>
            <p:cNvCxnSpPr/>
            <p:nvPr/>
          </p:nvCxnSpPr>
          <p:spPr>
            <a:xfrm>
              <a:off x="5640836"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22" name="Google Shape;622;p20"/>
            <p:cNvCxnSpPr/>
            <p:nvPr/>
          </p:nvCxnSpPr>
          <p:spPr>
            <a:xfrm>
              <a:off x="5793565"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23" name="Google Shape;623;p20"/>
            <p:cNvCxnSpPr/>
            <p:nvPr/>
          </p:nvCxnSpPr>
          <p:spPr>
            <a:xfrm>
              <a:off x="5946295"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24" name="Google Shape;624;p20"/>
            <p:cNvCxnSpPr/>
            <p:nvPr/>
          </p:nvCxnSpPr>
          <p:spPr>
            <a:xfrm>
              <a:off x="6099025"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25" name="Google Shape;625;p20"/>
            <p:cNvCxnSpPr/>
            <p:nvPr/>
          </p:nvCxnSpPr>
          <p:spPr>
            <a:xfrm>
              <a:off x="6251754"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26" name="Google Shape;626;p20"/>
            <p:cNvCxnSpPr/>
            <p:nvPr/>
          </p:nvCxnSpPr>
          <p:spPr>
            <a:xfrm>
              <a:off x="6404484"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27" name="Google Shape;627;p20"/>
            <p:cNvCxnSpPr/>
            <p:nvPr/>
          </p:nvCxnSpPr>
          <p:spPr>
            <a:xfrm>
              <a:off x="6557213"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28" name="Google Shape;628;p20"/>
            <p:cNvCxnSpPr/>
            <p:nvPr/>
          </p:nvCxnSpPr>
          <p:spPr>
            <a:xfrm>
              <a:off x="6709943"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29" name="Google Shape;629;p20"/>
            <p:cNvCxnSpPr/>
            <p:nvPr/>
          </p:nvCxnSpPr>
          <p:spPr>
            <a:xfrm>
              <a:off x="6862673"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30" name="Google Shape;630;p20"/>
            <p:cNvCxnSpPr/>
            <p:nvPr/>
          </p:nvCxnSpPr>
          <p:spPr>
            <a:xfrm>
              <a:off x="7015402"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31" name="Google Shape;631;p20"/>
            <p:cNvCxnSpPr/>
            <p:nvPr/>
          </p:nvCxnSpPr>
          <p:spPr>
            <a:xfrm>
              <a:off x="7168132"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32" name="Google Shape;632;p20"/>
            <p:cNvCxnSpPr/>
            <p:nvPr/>
          </p:nvCxnSpPr>
          <p:spPr>
            <a:xfrm>
              <a:off x="7320861"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33" name="Google Shape;633;p20"/>
            <p:cNvCxnSpPr/>
            <p:nvPr/>
          </p:nvCxnSpPr>
          <p:spPr>
            <a:xfrm>
              <a:off x="7473591"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34" name="Google Shape;634;p20"/>
            <p:cNvCxnSpPr/>
            <p:nvPr/>
          </p:nvCxnSpPr>
          <p:spPr>
            <a:xfrm>
              <a:off x="7626321"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35" name="Google Shape;635;p20"/>
            <p:cNvCxnSpPr/>
            <p:nvPr/>
          </p:nvCxnSpPr>
          <p:spPr>
            <a:xfrm>
              <a:off x="777905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36" name="Google Shape;636;p20"/>
            <p:cNvCxnSpPr/>
            <p:nvPr/>
          </p:nvCxnSpPr>
          <p:spPr>
            <a:xfrm>
              <a:off x="7931780"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37" name="Google Shape;637;p20"/>
            <p:cNvCxnSpPr/>
            <p:nvPr/>
          </p:nvCxnSpPr>
          <p:spPr>
            <a:xfrm>
              <a:off x="808450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38" name="Google Shape;638;p20"/>
            <p:cNvCxnSpPr/>
            <p:nvPr/>
          </p:nvCxnSpPr>
          <p:spPr>
            <a:xfrm>
              <a:off x="823723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39" name="Google Shape;639;p20"/>
            <p:cNvCxnSpPr/>
            <p:nvPr/>
          </p:nvCxnSpPr>
          <p:spPr>
            <a:xfrm>
              <a:off x="8389969"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40" name="Google Shape;640;p20"/>
            <p:cNvCxnSpPr/>
            <p:nvPr/>
          </p:nvCxnSpPr>
          <p:spPr>
            <a:xfrm>
              <a:off x="854269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41" name="Google Shape;641;p20"/>
            <p:cNvCxnSpPr/>
            <p:nvPr/>
          </p:nvCxnSpPr>
          <p:spPr>
            <a:xfrm>
              <a:off x="8695428"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42" name="Google Shape;642;p20"/>
            <p:cNvCxnSpPr/>
            <p:nvPr/>
          </p:nvCxnSpPr>
          <p:spPr>
            <a:xfrm>
              <a:off x="8848157" y="603115"/>
              <a:ext cx="0" cy="4368936"/>
            </a:xfrm>
            <a:prstGeom prst="straightConnector1">
              <a:avLst/>
            </a:prstGeom>
            <a:noFill/>
            <a:ln w="9525" cap="flat" cmpd="sng">
              <a:solidFill>
                <a:srgbClr val="F2F2F2"/>
              </a:solidFill>
              <a:prstDash val="solid"/>
              <a:miter lim="800000"/>
              <a:headEnd type="none" w="sm" len="sm"/>
              <a:tailEnd type="none" w="sm" len="sm"/>
            </a:ln>
          </p:spPr>
        </p:cxnSp>
        <p:cxnSp>
          <p:nvCxnSpPr>
            <p:cNvPr id="643" name="Google Shape;643;p20"/>
            <p:cNvCxnSpPr/>
            <p:nvPr/>
          </p:nvCxnSpPr>
          <p:spPr>
            <a:xfrm>
              <a:off x="9000883" y="603115"/>
              <a:ext cx="0" cy="4368936"/>
            </a:xfrm>
            <a:prstGeom prst="straightConnector1">
              <a:avLst/>
            </a:prstGeom>
            <a:noFill/>
            <a:ln w="9525" cap="flat" cmpd="sng">
              <a:solidFill>
                <a:srgbClr val="F2F2F2"/>
              </a:solidFill>
              <a:prstDash val="solid"/>
              <a:miter lim="800000"/>
              <a:headEnd type="none" w="sm" len="sm"/>
              <a:tailEnd type="none" w="sm" len="sm"/>
            </a:ln>
          </p:spPr>
        </p:cxnSp>
      </p:grpSp>
      <p:sp>
        <p:nvSpPr>
          <p:cNvPr id="644" name="Google Shape;644;p20"/>
          <p:cNvSpPr txBox="1">
            <a:spLocks noGrp="1"/>
          </p:cNvSpPr>
          <p:nvPr>
            <p:ph type="title"/>
          </p:nvPr>
        </p:nvSpPr>
        <p:spPr>
          <a:xfrm>
            <a:off x="304800" y="0"/>
            <a:ext cx="8534400" cy="50536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2400"/>
              <a:buFont typeface="Calibri"/>
              <a:buNone/>
              <a:defRPr sz="2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645" name="Google Shape;645;p20"/>
          <p:cNvGrpSpPr/>
          <p:nvPr/>
        </p:nvGrpSpPr>
        <p:grpSpPr>
          <a:xfrm>
            <a:off x="249998" y="475257"/>
            <a:ext cx="8644004" cy="108070"/>
            <a:chOff x="249998" y="488319"/>
            <a:chExt cx="8644004" cy="108070"/>
          </a:xfrm>
        </p:grpSpPr>
        <p:sp>
          <p:nvSpPr>
            <p:cNvPr id="646" name="Google Shape;646;p20"/>
            <p:cNvSpPr/>
            <p:nvPr/>
          </p:nvSpPr>
          <p:spPr>
            <a:xfrm>
              <a:off x="249998" y="488320"/>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
          <p:nvSpPr>
            <p:cNvPr id="647" name="Google Shape;647;p20"/>
            <p:cNvSpPr/>
            <p:nvPr/>
          </p:nvSpPr>
          <p:spPr>
            <a:xfrm>
              <a:off x="308781" y="488319"/>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grpSp>
      <p:sp>
        <p:nvSpPr>
          <p:cNvPr id="648" name="Google Shape;648;p20"/>
          <p:cNvSpPr>
            <a:spLocks noGrp="1"/>
          </p:cNvSpPr>
          <p:nvPr>
            <p:ph type="body" idx="1"/>
          </p:nvPr>
        </p:nvSpPr>
        <p:spPr>
          <a:xfrm>
            <a:off x="683568" y="915566"/>
            <a:ext cx="3528392" cy="288032"/>
          </a:xfrm>
          <a:prstGeom prst="parallelogram">
            <a:avLst>
              <a:gd name="adj" fmla="val 25000"/>
            </a:avLst>
          </a:prstGeom>
          <a:solidFill>
            <a:srgbClr val="0077BD"/>
          </a:solidFill>
          <a:ln>
            <a:noFill/>
          </a:ln>
        </p:spPr>
        <p:txBody>
          <a:bodyPr spcFirstLastPara="1" wrap="square" lIns="36000" tIns="72000" rIns="36000" bIns="36000" anchor="ctr" anchorCtr="0">
            <a:normAutofit/>
          </a:bodyPr>
          <a:lstStyle>
            <a:lvl1pPr marL="457200" lvl="0" indent="-228600" algn="l">
              <a:lnSpc>
                <a:spcPct val="90000"/>
              </a:lnSpc>
              <a:spcBef>
                <a:spcPts val="750"/>
              </a:spcBef>
              <a:spcAft>
                <a:spcPts val="0"/>
              </a:spcAft>
              <a:buClr>
                <a:schemeClr val="lt1"/>
              </a:buClr>
              <a:buSzPts val="1600"/>
              <a:buFont typeface="Calibri"/>
              <a:buNone/>
              <a:defRPr sz="1600" b="0" i="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49" name="Google Shape;649;p20"/>
          <p:cNvSpPr>
            <a:spLocks noGrp="1"/>
          </p:cNvSpPr>
          <p:nvPr>
            <p:ph type="body" idx="2"/>
          </p:nvPr>
        </p:nvSpPr>
        <p:spPr>
          <a:xfrm>
            <a:off x="683568" y="1409335"/>
            <a:ext cx="3528392" cy="288032"/>
          </a:xfrm>
          <a:prstGeom prst="parallelogram">
            <a:avLst>
              <a:gd name="adj" fmla="val 25000"/>
            </a:avLst>
          </a:prstGeom>
          <a:solidFill>
            <a:srgbClr val="0077BD"/>
          </a:solidFill>
          <a:ln>
            <a:noFill/>
          </a:ln>
        </p:spPr>
        <p:txBody>
          <a:bodyPr spcFirstLastPara="1" wrap="square" lIns="36000" tIns="72000" rIns="36000" bIns="36000" anchor="ctr" anchorCtr="0">
            <a:normAutofit/>
          </a:bodyPr>
          <a:lstStyle>
            <a:lvl1pPr marL="457200" lvl="0" indent="-228600" algn="l">
              <a:lnSpc>
                <a:spcPct val="90000"/>
              </a:lnSpc>
              <a:spcBef>
                <a:spcPts val="750"/>
              </a:spcBef>
              <a:spcAft>
                <a:spcPts val="0"/>
              </a:spcAft>
              <a:buClr>
                <a:schemeClr val="lt1"/>
              </a:buClr>
              <a:buSzPts val="1600"/>
              <a:buFont typeface="Calibri"/>
              <a:buNone/>
              <a:defRPr sz="1600" b="0" i="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50" name="Google Shape;650;p20"/>
          <p:cNvSpPr>
            <a:spLocks noGrp="1"/>
          </p:cNvSpPr>
          <p:nvPr>
            <p:ph type="body" idx="3"/>
          </p:nvPr>
        </p:nvSpPr>
        <p:spPr>
          <a:xfrm>
            <a:off x="683568" y="1903104"/>
            <a:ext cx="3528392" cy="288032"/>
          </a:xfrm>
          <a:prstGeom prst="parallelogram">
            <a:avLst>
              <a:gd name="adj" fmla="val 25000"/>
            </a:avLst>
          </a:prstGeom>
          <a:solidFill>
            <a:srgbClr val="0077BD"/>
          </a:solidFill>
          <a:ln>
            <a:noFill/>
          </a:ln>
        </p:spPr>
        <p:txBody>
          <a:bodyPr spcFirstLastPara="1" wrap="square" lIns="36000" tIns="72000" rIns="36000" bIns="36000" anchor="ctr" anchorCtr="0">
            <a:normAutofit/>
          </a:bodyPr>
          <a:lstStyle>
            <a:lvl1pPr marL="457200" lvl="0" indent="-228600" algn="l">
              <a:lnSpc>
                <a:spcPct val="90000"/>
              </a:lnSpc>
              <a:spcBef>
                <a:spcPts val="750"/>
              </a:spcBef>
              <a:spcAft>
                <a:spcPts val="0"/>
              </a:spcAft>
              <a:buClr>
                <a:schemeClr val="lt1"/>
              </a:buClr>
              <a:buSzPts val="1600"/>
              <a:buFont typeface="Calibri"/>
              <a:buNone/>
              <a:defRPr sz="1600" b="0" i="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51" name="Google Shape;651;p20"/>
          <p:cNvSpPr>
            <a:spLocks noGrp="1"/>
          </p:cNvSpPr>
          <p:nvPr>
            <p:ph type="body" idx="4"/>
          </p:nvPr>
        </p:nvSpPr>
        <p:spPr>
          <a:xfrm>
            <a:off x="683568" y="2396873"/>
            <a:ext cx="3528392" cy="288032"/>
          </a:xfrm>
          <a:prstGeom prst="parallelogram">
            <a:avLst>
              <a:gd name="adj" fmla="val 25000"/>
            </a:avLst>
          </a:prstGeom>
          <a:solidFill>
            <a:srgbClr val="0077BD"/>
          </a:solidFill>
          <a:ln>
            <a:noFill/>
          </a:ln>
        </p:spPr>
        <p:txBody>
          <a:bodyPr spcFirstLastPara="1" wrap="square" lIns="36000" tIns="72000" rIns="36000" bIns="36000" anchor="ctr" anchorCtr="0">
            <a:normAutofit/>
          </a:bodyPr>
          <a:lstStyle>
            <a:lvl1pPr marL="457200" lvl="0" indent="-228600" algn="l">
              <a:lnSpc>
                <a:spcPct val="90000"/>
              </a:lnSpc>
              <a:spcBef>
                <a:spcPts val="750"/>
              </a:spcBef>
              <a:spcAft>
                <a:spcPts val="0"/>
              </a:spcAft>
              <a:buClr>
                <a:schemeClr val="lt1"/>
              </a:buClr>
              <a:buSzPts val="1600"/>
              <a:buFont typeface="Calibri"/>
              <a:buNone/>
              <a:defRPr sz="1600" b="0" i="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52" name="Google Shape;652;p20"/>
          <p:cNvSpPr>
            <a:spLocks noGrp="1"/>
          </p:cNvSpPr>
          <p:nvPr>
            <p:ph type="body" idx="5"/>
          </p:nvPr>
        </p:nvSpPr>
        <p:spPr>
          <a:xfrm>
            <a:off x="683568" y="2890642"/>
            <a:ext cx="3528392" cy="288032"/>
          </a:xfrm>
          <a:prstGeom prst="parallelogram">
            <a:avLst>
              <a:gd name="adj" fmla="val 25000"/>
            </a:avLst>
          </a:prstGeom>
          <a:solidFill>
            <a:srgbClr val="0077BD"/>
          </a:solidFill>
          <a:ln>
            <a:noFill/>
          </a:ln>
        </p:spPr>
        <p:txBody>
          <a:bodyPr spcFirstLastPara="1" wrap="square" lIns="36000" tIns="72000" rIns="36000" bIns="36000" anchor="ctr" anchorCtr="0">
            <a:normAutofit/>
          </a:bodyPr>
          <a:lstStyle>
            <a:lvl1pPr marL="457200" lvl="0" indent="-228600" algn="l">
              <a:lnSpc>
                <a:spcPct val="90000"/>
              </a:lnSpc>
              <a:spcBef>
                <a:spcPts val="750"/>
              </a:spcBef>
              <a:spcAft>
                <a:spcPts val="0"/>
              </a:spcAft>
              <a:buClr>
                <a:schemeClr val="lt1"/>
              </a:buClr>
              <a:buSzPts val="1600"/>
              <a:buFont typeface="Calibri"/>
              <a:buNone/>
              <a:defRPr sz="1600" b="0" i="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53" name="Google Shape;653;p20"/>
          <p:cNvSpPr>
            <a:spLocks noGrp="1"/>
          </p:cNvSpPr>
          <p:nvPr>
            <p:ph type="body" idx="6"/>
          </p:nvPr>
        </p:nvSpPr>
        <p:spPr>
          <a:xfrm>
            <a:off x="683568" y="3384411"/>
            <a:ext cx="3528392" cy="288032"/>
          </a:xfrm>
          <a:prstGeom prst="parallelogram">
            <a:avLst>
              <a:gd name="adj" fmla="val 25000"/>
            </a:avLst>
          </a:prstGeom>
          <a:solidFill>
            <a:srgbClr val="0077BD"/>
          </a:solidFill>
          <a:ln>
            <a:noFill/>
          </a:ln>
        </p:spPr>
        <p:txBody>
          <a:bodyPr spcFirstLastPara="1" wrap="square" lIns="36000" tIns="72000" rIns="36000" bIns="36000" anchor="ctr" anchorCtr="0">
            <a:normAutofit/>
          </a:bodyPr>
          <a:lstStyle>
            <a:lvl1pPr marL="457200" lvl="0" indent="-228600" algn="l">
              <a:lnSpc>
                <a:spcPct val="90000"/>
              </a:lnSpc>
              <a:spcBef>
                <a:spcPts val="750"/>
              </a:spcBef>
              <a:spcAft>
                <a:spcPts val="0"/>
              </a:spcAft>
              <a:buClr>
                <a:schemeClr val="lt1"/>
              </a:buClr>
              <a:buSzPts val="1600"/>
              <a:buFont typeface="Calibri"/>
              <a:buNone/>
              <a:defRPr sz="1600" b="0" i="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54" name="Google Shape;654;p20"/>
          <p:cNvSpPr>
            <a:spLocks noGrp="1"/>
          </p:cNvSpPr>
          <p:nvPr>
            <p:ph type="body" idx="7"/>
          </p:nvPr>
        </p:nvSpPr>
        <p:spPr>
          <a:xfrm>
            <a:off x="683568" y="3878180"/>
            <a:ext cx="3528392" cy="288032"/>
          </a:xfrm>
          <a:prstGeom prst="parallelogram">
            <a:avLst>
              <a:gd name="adj" fmla="val 25000"/>
            </a:avLst>
          </a:prstGeom>
          <a:solidFill>
            <a:srgbClr val="0077BD"/>
          </a:solidFill>
          <a:ln>
            <a:noFill/>
          </a:ln>
        </p:spPr>
        <p:txBody>
          <a:bodyPr spcFirstLastPara="1" wrap="square" lIns="36000" tIns="72000" rIns="36000" bIns="36000" anchor="ctr" anchorCtr="0">
            <a:normAutofit/>
          </a:bodyPr>
          <a:lstStyle>
            <a:lvl1pPr marL="457200" lvl="0" indent="-228600" algn="l">
              <a:lnSpc>
                <a:spcPct val="90000"/>
              </a:lnSpc>
              <a:spcBef>
                <a:spcPts val="750"/>
              </a:spcBef>
              <a:spcAft>
                <a:spcPts val="0"/>
              </a:spcAft>
              <a:buClr>
                <a:schemeClr val="lt1"/>
              </a:buClr>
              <a:buSzPts val="1600"/>
              <a:buFont typeface="Calibri"/>
              <a:buNone/>
              <a:defRPr sz="1600" b="0" i="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55" name="Google Shape;655;p20"/>
          <p:cNvSpPr>
            <a:spLocks noGrp="1"/>
          </p:cNvSpPr>
          <p:nvPr>
            <p:ph type="body" idx="8"/>
          </p:nvPr>
        </p:nvSpPr>
        <p:spPr>
          <a:xfrm>
            <a:off x="683568" y="4371950"/>
            <a:ext cx="3528392" cy="288032"/>
          </a:xfrm>
          <a:prstGeom prst="parallelogram">
            <a:avLst>
              <a:gd name="adj" fmla="val 25000"/>
            </a:avLst>
          </a:prstGeom>
          <a:solidFill>
            <a:srgbClr val="0077BD"/>
          </a:solidFill>
          <a:ln>
            <a:noFill/>
          </a:ln>
        </p:spPr>
        <p:txBody>
          <a:bodyPr spcFirstLastPara="1" wrap="square" lIns="36000" tIns="72000" rIns="36000" bIns="36000" anchor="ctr" anchorCtr="0">
            <a:normAutofit/>
          </a:bodyPr>
          <a:lstStyle>
            <a:lvl1pPr marL="457200" lvl="0" indent="-228600" algn="l">
              <a:lnSpc>
                <a:spcPct val="90000"/>
              </a:lnSpc>
              <a:spcBef>
                <a:spcPts val="750"/>
              </a:spcBef>
              <a:spcAft>
                <a:spcPts val="0"/>
              </a:spcAft>
              <a:buClr>
                <a:schemeClr val="lt1"/>
              </a:buClr>
              <a:buSzPts val="1600"/>
              <a:buFont typeface="Calibri"/>
              <a:buNone/>
              <a:defRPr sz="1600" b="0" i="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56" name="Google Shape;656;p20"/>
          <p:cNvSpPr>
            <a:spLocks noGrp="1"/>
          </p:cNvSpPr>
          <p:nvPr>
            <p:ph type="body" idx="9"/>
          </p:nvPr>
        </p:nvSpPr>
        <p:spPr>
          <a:xfrm>
            <a:off x="279686" y="915566"/>
            <a:ext cx="403882" cy="288032"/>
          </a:xfrm>
          <a:prstGeom prst="parallelogram">
            <a:avLst>
              <a:gd name="adj" fmla="val 25000"/>
            </a:avLst>
          </a:prstGeom>
          <a:solidFill>
            <a:srgbClr val="3F3F3F"/>
          </a:solidFill>
          <a:ln>
            <a:noFill/>
          </a:ln>
        </p:spPr>
        <p:txBody>
          <a:bodyPr spcFirstLastPara="1" wrap="square" lIns="36000" tIns="72000" rIns="36000" bIns="36000" anchor="ctr" anchorCtr="0">
            <a:normAutofit/>
          </a:bodyPr>
          <a:lstStyle>
            <a:lvl1pPr marL="457200" lvl="0" indent="-228600" algn="ctr">
              <a:lnSpc>
                <a:spcPct val="90000"/>
              </a:lnSpc>
              <a:spcBef>
                <a:spcPts val="750"/>
              </a:spcBef>
              <a:spcAft>
                <a:spcPts val="0"/>
              </a:spcAft>
              <a:buClr>
                <a:schemeClr val="lt1"/>
              </a:buClr>
              <a:buSzPts val="1600"/>
              <a:buFont typeface="Calibri"/>
              <a:buNone/>
              <a:defRPr sz="1600" b="0" i="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57" name="Google Shape;657;p20"/>
          <p:cNvSpPr>
            <a:spLocks noGrp="1"/>
          </p:cNvSpPr>
          <p:nvPr>
            <p:ph type="body" idx="13"/>
          </p:nvPr>
        </p:nvSpPr>
        <p:spPr>
          <a:xfrm>
            <a:off x="279686" y="1409335"/>
            <a:ext cx="403882" cy="288032"/>
          </a:xfrm>
          <a:prstGeom prst="parallelogram">
            <a:avLst>
              <a:gd name="adj" fmla="val 25000"/>
            </a:avLst>
          </a:prstGeom>
          <a:solidFill>
            <a:srgbClr val="3F3F3F"/>
          </a:solidFill>
          <a:ln>
            <a:noFill/>
          </a:ln>
        </p:spPr>
        <p:txBody>
          <a:bodyPr spcFirstLastPara="1" wrap="square" lIns="36000" tIns="72000" rIns="36000" bIns="36000" anchor="ctr" anchorCtr="0">
            <a:normAutofit/>
          </a:bodyPr>
          <a:lstStyle>
            <a:lvl1pPr marL="457200" lvl="0" indent="-228600" algn="ctr">
              <a:lnSpc>
                <a:spcPct val="90000"/>
              </a:lnSpc>
              <a:spcBef>
                <a:spcPts val="750"/>
              </a:spcBef>
              <a:spcAft>
                <a:spcPts val="0"/>
              </a:spcAft>
              <a:buClr>
                <a:schemeClr val="lt1"/>
              </a:buClr>
              <a:buSzPts val="1600"/>
              <a:buFont typeface="Calibri"/>
              <a:buNone/>
              <a:defRPr sz="1600" b="0" i="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58" name="Google Shape;658;p20"/>
          <p:cNvSpPr>
            <a:spLocks noGrp="1"/>
          </p:cNvSpPr>
          <p:nvPr>
            <p:ph type="body" idx="14"/>
          </p:nvPr>
        </p:nvSpPr>
        <p:spPr>
          <a:xfrm>
            <a:off x="279686" y="1903104"/>
            <a:ext cx="403882" cy="288032"/>
          </a:xfrm>
          <a:prstGeom prst="parallelogram">
            <a:avLst>
              <a:gd name="adj" fmla="val 25000"/>
            </a:avLst>
          </a:prstGeom>
          <a:solidFill>
            <a:srgbClr val="3F3F3F"/>
          </a:solidFill>
          <a:ln>
            <a:noFill/>
          </a:ln>
        </p:spPr>
        <p:txBody>
          <a:bodyPr spcFirstLastPara="1" wrap="square" lIns="36000" tIns="72000" rIns="36000" bIns="36000" anchor="ctr" anchorCtr="0">
            <a:normAutofit/>
          </a:bodyPr>
          <a:lstStyle>
            <a:lvl1pPr marL="457200" lvl="0" indent="-228600" algn="ctr">
              <a:lnSpc>
                <a:spcPct val="90000"/>
              </a:lnSpc>
              <a:spcBef>
                <a:spcPts val="750"/>
              </a:spcBef>
              <a:spcAft>
                <a:spcPts val="0"/>
              </a:spcAft>
              <a:buClr>
                <a:schemeClr val="lt1"/>
              </a:buClr>
              <a:buSzPts val="1600"/>
              <a:buFont typeface="Calibri"/>
              <a:buNone/>
              <a:defRPr sz="1600" b="0" i="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59" name="Google Shape;659;p20"/>
          <p:cNvSpPr>
            <a:spLocks noGrp="1"/>
          </p:cNvSpPr>
          <p:nvPr>
            <p:ph type="body" idx="15"/>
          </p:nvPr>
        </p:nvSpPr>
        <p:spPr>
          <a:xfrm>
            <a:off x="279686" y="2396873"/>
            <a:ext cx="403882" cy="288032"/>
          </a:xfrm>
          <a:prstGeom prst="parallelogram">
            <a:avLst>
              <a:gd name="adj" fmla="val 25000"/>
            </a:avLst>
          </a:prstGeom>
          <a:solidFill>
            <a:srgbClr val="3F3F3F"/>
          </a:solidFill>
          <a:ln>
            <a:noFill/>
          </a:ln>
        </p:spPr>
        <p:txBody>
          <a:bodyPr spcFirstLastPara="1" wrap="square" lIns="36000" tIns="72000" rIns="36000" bIns="36000" anchor="ctr" anchorCtr="0">
            <a:normAutofit/>
          </a:bodyPr>
          <a:lstStyle>
            <a:lvl1pPr marL="457200" lvl="0" indent="-228600" algn="ctr">
              <a:lnSpc>
                <a:spcPct val="90000"/>
              </a:lnSpc>
              <a:spcBef>
                <a:spcPts val="750"/>
              </a:spcBef>
              <a:spcAft>
                <a:spcPts val="0"/>
              </a:spcAft>
              <a:buClr>
                <a:schemeClr val="lt1"/>
              </a:buClr>
              <a:buSzPts val="1600"/>
              <a:buFont typeface="Calibri"/>
              <a:buNone/>
              <a:defRPr sz="1600" b="0" i="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60" name="Google Shape;660;p20"/>
          <p:cNvSpPr>
            <a:spLocks noGrp="1"/>
          </p:cNvSpPr>
          <p:nvPr>
            <p:ph type="body" idx="16"/>
          </p:nvPr>
        </p:nvSpPr>
        <p:spPr>
          <a:xfrm>
            <a:off x="279686" y="2890642"/>
            <a:ext cx="403882" cy="288032"/>
          </a:xfrm>
          <a:prstGeom prst="parallelogram">
            <a:avLst>
              <a:gd name="adj" fmla="val 25000"/>
            </a:avLst>
          </a:prstGeom>
          <a:solidFill>
            <a:srgbClr val="3F3F3F"/>
          </a:solidFill>
          <a:ln>
            <a:noFill/>
          </a:ln>
        </p:spPr>
        <p:txBody>
          <a:bodyPr spcFirstLastPara="1" wrap="square" lIns="36000" tIns="72000" rIns="36000" bIns="36000" anchor="ctr" anchorCtr="0">
            <a:normAutofit/>
          </a:bodyPr>
          <a:lstStyle>
            <a:lvl1pPr marL="457200" lvl="0" indent="-228600" algn="ctr">
              <a:lnSpc>
                <a:spcPct val="90000"/>
              </a:lnSpc>
              <a:spcBef>
                <a:spcPts val="750"/>
              </a:spcBef>
              <a:spcAft>
                <a:spcPts val="0"/>
              </a:spcAft>
              <a:buClr>
                <a:schemeClr val="lt1"/>
              </a:buClr>
              <a:buSzPts val="1600"/>
              <a:buFont typeface="Calibri"/>
              <a:buNone/>
              <a:defRPr sz="1600" b="0" i="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61" name="Google Shape;661;p20"/>
          <p:cNvSpPr>
            <a:spLocks noGrp="1"/>
          </p:cNvSpPr>
          <p:nvPr>
            <p:ph type="body" idx="17"/>
          </p:nvPr>
        </p:nvSpPr>
        <p:spPr>
          <a:xfrm>
            <a:off x="279686" y="3384411"/>
            <a:ext cx="403882" cy="288032"/>
          </a:xfrm>
          <a:prstGeom prst="parallelogram">
            <a:avLst>
              <a:gd name="adj" fmla="val 25000"/>
            </a:avLst>
          </a:prstGeom>
          <a:solidFill>
            <a:srgbClr val="3F3F3F"/>
          </a:solidFill>
          <a:ln>
            <a:noFill/>
          </a:ln>
        </p:spPr>
        <p:txBody>
          <a:bodyPr spcFirstLastPara="1" wrap="square" lIns="36000" tIns="72000" rIns="36000" bIns="36000" anchor="ctr" anchorCtr="0">
            <a:normAutofit/>
          </a:bodyPr>
          <a:lstStyle>
            <a:lvl1pPr marL="457200" lvl="0" indent="-228600" algn="ctr">
              <a:lnSpc>
                <a:spcPct val="90000"/>
              </a:lnSpc>
              <a:spcBef>
                <a:spcPts val="750"/>
              </a:spcBef>
              <a:spcAft>
                <a:spcPts val="0"/>
              </a:spcAft>
              <a:buClr>
                <a:schemeClr val="lt1"/>
              </a:buClr>
              <a:buSzPts val="1600"/>
              <a:buFont typeface="Calibri"/>
              <a:buNone/>
              <a:defRPr sz="1600" b="0" i="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62" name="Google Shape;662;p20"/>
          <p:cNvSpPr>
            <a:spLocks noGrp="1"/>
          </p:cNvSpPr>
          <p:nvPr>
            <p:ph type="body" idx="18"/>
          </p:nvPr>
        </p:nvSpPr>
        <p:spPr>
          <a:xfrm>
            <a:off x="279686" y="3878180"/>
            <a:ext cx="403882" cy="288032"/>
          </a:xfrm>
          <a:prstGeom prst="parallelogram">
            <a:avLst>
              <a:gd name="adj" fmla="val 25000"/>
            </a:avLst>
          </a:prstGeom>
          <a:solidFill>
            <a:srgbClr val="3F3F3F"/>
          </a:solidFill>
          <a:ln>
            <a:noFill/>
          </a:ln>
        </p:spPr>
        <p:txBody>
          <a:bodyPr spcFirstLastPara="1" wrap="square" lIns="36000" tIns="72000" rIns="36000" bIns="36000" anchor="ctr" anchorCtr="0">
            <a:normAutofit/>
          </a:bodyPr>
          <a:lstStyle>
            <a:lvl1pPr marL="457200" lvl="0" indent="-228600" algn="ctr">
              <a:lnSpc>
                <a:spcPct val="90000"/>
              </a:lnSpc>
              <a:spcBef>
                <a:spcPts val="750"/>
              </a:spcBef>
              <a:spcAft>
                <a:spcPts val="0"/>
              </a:spcAft>
              <a:buClr>
                <a:schemeClr val="lt1"/>
              </a:buClr>
              <a:buSzPts val="1600"/>
              <a:buFont typeface="Calibri"/>
              <a:buNone/>
              <a:defRPr sz="1600" b="0" i="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63" name="Google Shape;663;p20"/>
          <p:cNvSpPr>
            <a:spLocks noGrp="1"/>
          </p:cNvSpPr>
          <p:nvPr>
            <p:ph type="body" idx="19"/>
          </p:nvPr>
        </p:nvSpPr>
        <p:spPr>
          <a:xfrm>
            <a:off x="279686" y="4371950"/>
            <a:ext cx="403882" cy="288032"/>
          </a:xfrm>
          <a:prstGeom prst="parallelogram">
            <a:avLst>
              <a:gd name="adj" fmla="val 25000"/>
            </a:avLst>
          </a:prstGeom>
          <a:solidFill>
            <a:srgbClr val="3F3F3F"/>
          </a:solidFill>
          <a:ln>
            <a:noFill/>
          </a:ln>
        </p:spPr>
        <p:txBody>
          <a:bodyPr spcFirstLastPara="1" wrap="square" lIns="36000" tIns="72000" rIns="36000" bIns="36000" anchor="ctr" anchorCtr="0">
            <a:normAutofit/>
          </a:bodyPr>
          <a:lstStyle>
            <a:lvl1pPr marL="457200" lvl="0" indent="-228600" algn="ctr">
              <a:lnSpc>
                <a:spcPct val="90000"/>
              </a:lnSpc>
              <a:spcBef>
                <a:spcPts val="750"/>
              </a:spcBef>
              <a:spcAft>
                <a:spcPts val="0"/>
              </a:spcAft>
              <a:buClr>
                <a:schemeClr val="lt1"/>
              </a:buClr>
              <a:buSzPts val="1600"/>
              <a:buFont typeface="Calibri"/>
              <a:buNone/>
              <a:defRPr sz="1600" b="0" i="0">
                <a:solidFill>
                  <a:schemeClr val="lt1"/>
                </a:solidFill>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 No Grid">
  <p:cSld name="Blank - No Grid">
    <p:spTree>
      <p:nvGrpSpPr>
        <p:cNvPr id="1" name="Shape 664"/>
        <p:cNvGrpSpPr/>
        <p:nvPr/>
      </p:nvGrpSpPr>
      <p:grpSpPr>
        <a:xfrm>
          <a:off x="0" y="0"/>
          <a:ext cx="0" cy="0"/>
          <a:chOff x="0" y="0"/>
          <a:chExt cx="0" cy="0"/>
        </a:xfrm>
      </p:grpSpPr>
      <p:sp>
        <p:nvSpPr>
          <p:cNvPr id="665" name="Google Shape;665;p21"/>
          <p:cNvSpPr txBox="1">
            <a:spLocks noGrp="1"/>
          </p:cNvSpPr>
          <p:nvPr>
            <p:ph type="body" idx="1"/>
          </p:nvPr>
        </p:nvSpPr>
        <p:spPr>
          <a:xfrm>
            <a:off x="311150" y="279400"/>
            <a:ext cx="8496300" cy="42545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rgbClr val="3F3F3F"/>
              </a:buClr>
              <a:buSzPts val="1800"/>
              <a:buChar char="•"/>
              <a:defRPr/>
            </a:lvl1pPr>
            <a:lvl2pPr marL="914400" lvl="1" indent="-342900" algn="l">
              <a:lnSpc>
                <a:spcPct val="90000"/>
              </a:lnSpc>
              <a:spcBef>
                <a:spcPts val="375"/>
              </a:spcBef>
              <a:spcAft>
                <a:spcPts val="0"/>
              </a:spcAft>
              <a:buClr>
                <a:srgbClr val="3F3F3F"/>
              </a:buClr>
              <a:buSzPts val="1800"/>
              <a:buChar char="•"/>
              <a:defRPr/>
            </a:lvl2pPr>
            <a:lvl3pPr marL="1371600" lvl="2" indent="-342900" algn="l">
              <a:lnSpc>
                <a:spcPct val="90000"/>
              </a:lnSpc>
              <a:spcBef>
                <a:spcPts val="375"/>
              </a:spcBef>
              <a:spcAft>
                <a:spcPts val="0"/>
              </a:spcAft>
              <a:buClr>
                <a:srgbClr val="3F3F3F"/>
              </a:buClr>
              <a:buSzPts val="1800"/>
              <a:buChar char="•"/>
              <a:defRPr/>
            </a:lvl3pPr>
            <a:lvl4pPr marL="1828800" lvl="3" indent="-342900" algn="l">
              <a:lnSpc>
                <a:spcPct val="90000"/>
              </a:lnSpc>
              <a:spcBef>
                <a:spcPts val="375"/>
              </a:spcBef>
              <a:spcAft>
                <a:spcPts val="0"/>
              </a:spcAft>
              <a:buClr>
                <a:srgbClr val="3F3F3F"/>
              </a:buClr>
              <a:buSzPts val="1800"/>
              <a:buChar char="•"/>
              <a:defRPr/>
            </a:lvl4pPr>
            <a:lvl5pPr marL="2286000" lvl="4" indent="-342900" algn="l">
              <a:lnSpc>
                <a:spcPct val="90000"/>
              </a:lnSpc>
              <a:spcBef>
                <a:spcPts val="375"/>
              </a:spcBef>
              <a:spcAft>
                <a:spcPts val="0"/>
              </a:spcAft>
              <a:buClr>
                <a:srgbClr val="3F3F3F"/>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66" name="Google Shape;666;p21"/>
          <p:cNvSpPr txBox="1"/>
          <p:nvPr/>
        </p:nvSpPr>
        <p:spPr>
          <a:xfrm>
            <a:off x="2968706" y="4936035"/>
            <a:ext cx="3229087" cy="207747"/>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IN" sz="900">
                <a:solidFill>
                  <a:srgbClr val="3F3F3F"/>
                </a:solidFill>
                <a:latin typeface="Calibri"/>
                <a:ea typeface="Calibri"/>
                <a:cs typeface="Calibri"/>
                <a:sym typeface="Calibri"/>
              </a:rPr>
              <a:t>Restricted Circulation | L&amp;T Technology Services | www.LTTS.com</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p:nvPr/>
        </p:nvSpPr>
        <p:spPr>
          <a:xfrm>
            <a:off x="2968706" y="4936035"/>
            <a:ext cx="3229087" cy="207747"/>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IN" sz="900" b="0" i="0" u="none" strike="noStrike" cap="none">
                <a:solidFill>
                  <a:srgbClr val="3F3F3F"/>
                </a:solidFill>
                <a:latin typeface="Calibri"/>
                <a:ea typeface="Calibri"/>
                <a:cs typeface="Calibri"/>
                <a:sym typeface="Calibri"/>
              </a:rPr>
              <a:t>Restricted Circulation | L&amp;T Technology Services | www.LTTS.com</a:t>
            </a:r>
            <a:endParaRPr/>
          </a:p>
        </p:txBody>
      </p:sp>
      <p:sp>
        <p:nvSpPr>
          <p:cNvPr id="11" name="Google Shape;11;p14"/>
          <p:cNvSpPr txBox="1"/>
          <p:nvPr/>
        </p:nvSpPr>
        <p:spPr>
          <a:xfrm>
            <a:off x="8578121" y="4936034"/>
            <a:ext cx="460947" cy="207749"/>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fld id="{00000000-1234-1234-1234-123412341234}" type="slidenum">
              <a:rPr lang="en-IN" sz="900" b="0" i="0" u="none" strike="noStrike" cap="none">
                <a:solidFill>
                  <a:srgbClr val="3F3F3F"/>
                </a:solidFill>
                <a:latin typeface="Calibri"/>
                <a:ea typeface="Calibri"/>
                <a:cs typeface="Calibri"/>
                <a:sym typeface="Calibri"/>
              </a:rPr>
              <a:t>‹#›</a:t>
            </a:fld>
            <a:endParaRPr sz="900" b="0" i="0" u="none" strike="noStrike" cap="none">
              <a:solidFill>
                <a:srgbClr val="3F3F3F"/>
              </a:solidFill>
              <a:latin typeface="Calibri"/>
              <a:ea typeface="Calibri"/>
              <a:cs typeface="Calibri"/>
              <a:sym typeface="Calibri"/>
            </a:endParaRPr>
          </a:p>
        </p:txBody>
      </p:sp>
      <p:grpSp>
        <p:nvGrpSpPr>
          <p:cNvPr id="12" name="Google Shape;12;p14"/>
          <p:cNvGrpSpPr/>
          <p:nvPr/>
        </p:nvGrpSpPr>
        <p:grpSpPr>
          <a:xfrm>
            <a:off x="249998" y="475257"/>
            <a:ext cx="8644004" cy="108070"/>
            <a:chOff x="249998" y="488319"/>
            <a:chExt cx="8644004" cy="108070"/>
          </a:xfrm>
        </p:grpSpPr>
        <p:sp>
          <p:nvSpPr>
            <p:cNvPr id="13" name="Google Shape;13;p14"/>
            <p:cNvSpPr/>
            <p:nvPr/>
          </p:nvSpPr>
          <p:spPr>
            <a:xfrm>
              <a:off x="249998" y="488320"/>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sp>
          <p:nvSpPr>
            <p:cNvPr id="14" name="Google Shape;14;p14"/>
            <p:cNvSpPr/>
            <p:nvPr/>
          </p:nvSpPr>
          <p:spPr>
            <a:xfrm>
              <a:off x="308781" y="488319"/>
              <a:ext cx="8585221" cy="108069"/>
            </a:xfrm>
            <a:custGeom>
              <a:avLst/>
              <a:gdLst/>
              <a:ahLst/>
              <a:cxnLst/>
              <a:rect l="l" t="t" r="r" b="b"/>
              <a:pathLst>
                <a:path w="8585221" h="108069" extrusionOk="0">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a:gsLst>
                <a:gs pos="0">
                  <a:srgbClr val="FFC000"/>
                </a:gs>
                <a:gs pos="100000">
                  <a:srgbClr val="4A66A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grpSp>
      <p:sp>
        <p:nvSpPr>
          <p:cNvPr id="15" name="Google Shape;15;p14"/>
          <p:cNvSpPr txBox="1">
            <a:spLocks noGrp="1"/>
          </p:cNvSpPr>
          <p:nvPr>
            <p:ph type="title"/>
          </p:nvPr>
        </p:nvSpPr>
        <p:spPr>
          <a:xfrm>
            <a:off x="304800" y="129539"/>
            <a:ext cx="6563591" cy="345719"/>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3F3F3F"/>
              </a:buClr>
              <a:buSzPts val="2400"/>
              <a:buFont typeface="Calibri"/>
              <a:buNone/>
              <a:defRPr sz="24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14"/>
          <p:cNvSpPr txBox="1">
            <a:spLocks noGrp="1"/>
          </p:cNvSpPr>
          <p:nvPr>
            <p:ph type="body" idx="1"/>
          </p:nvPr>
        </p:nvSpPr>
        <p:spPr>
          <a:xfrm>
            <a:off x="457200" y="861060"/>
            <a:ext cx="8229600" cy="3733165"/>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rgbClr val="3F3F3F"/>
              </a:buClr>
              <a:buSzPts val="2100"/>
              <a:buFont typeface="Calibri"/>
              <a:buChar char="•"/>
              <a:defRPr sz="21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375"/>
              </a:spcBef>
              <a:spcAft>
                <a:spcPts val="0"/>
              </a:spcAft>
              <a:buClr>
                <a:srgbClr val="3F3F3F"/>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23850" algn="l" rtl="0">
              <a:lnSpc>
                <a:spcPct val="90000"/>
              </a:lnSpc>
              <a:spcBef>
                <a:spcPts val="375"/>
              </a:spcBef>
              <a:spcAft>
                <a:spcPts val="0"/>
              </a:spcAft>
              <a:buClr>
                <a:srgbClr val="3F3F3F"/>
              </a:buClr>
              <a:buSzPts val="1500"/>
              <a:buFont typeface="Calibri"/>
              <a:buChar char="•"/>
              <a:defRPr sz="15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375"/>
              </a:spcBef>
              <a:spcAft>
                <a:spcPts val="0"/>
              </a:spcAft>
              <a:buClr>
                <a:srgbClr val="3F3F3F"/>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375"/>
              </a:spcBef>
              <a:spcAft>
                <a:spcPts val="0"/>
              </a:spcAft>
              <a:buClr>
                <a:srgbClr val="3F3F3F"/>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17" name="Google Shape;17;p14"/>
          <p:cNvPicPr preferRelativeResize="0"/>
          <p:nvPr/>
        </p:nvPicPr>
        <p:blipFill rotWithShape="1">
          <a:blip r:embed="rId9">
            <a:alphaModFix/>
          </a:blip>
          <a:srcRect/>
          <a:stretch/>
        </p:blipFill>
        <p:spPr>
          <a:xfrm>
            <a:off x="7001741" y="140277"/>
            <a:ext cx="1352549" cy="368877"/>
          </a:xfrm>
          <a:prstGeom prst="rect">
            <a:avLst/>
          </a:prstGeom>
          <a:noFill/>
          <a:ln>
            <a:noFill/>
          </a:ln>
        </p:spPr>
      </p:pic>
      <p:sp>
        <p:nvSpPr>
          <p:cNvPr id="18" name="Google Shape;18;p14"/>
          <p:cNvSpPr txBox="1"/>
          <p:nvPr/>
        </p:nvSpPr>
        <p:spPr>
          <a:xfrm>
            <a:off x="93975" y="4787098"/>
            <a:ext cx="568102" cy="223136"/>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IN" sz="1000" b="1" i="0" u="none" strike="noStrike" cap="none">
                <a:solidFill>
                  <a:schemeClr val="dk1"/>
                </a:solidFill>
                <a:latin typeface="Calibri"/>
                <a:ea typeface="Calibri"/>
                <a:cs typeface="Calibri"/>
                <a:sym typeface="Calibri"/>
              </a:rPr>
              <a:t>PID No :</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hyperlink" Target="http://drive.google.com/file/d/183Is_6ibvLmpt3SqLRP9PmgV9VHuRtXK/view"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1"/>
          <p:cNvSpPr txBox="1">
            <a:spLocks noGrp="1"/>
          </p:cNvSpPr>
          <p:nvPr>
            <p:ph type="title"/>
          </p:nvPr>
        </p:nvSpPr>
        <p:spPr>
          <a:xfrm>
            <a:off x="1100731" y="1123431"/>
            <a:ext cx="4052700" cy="1094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2400"/>
              <a:buFont typeface="Calibri"/>
              <a:buNone/>
            </a:pPr>
            <a:r>
              <a:rPr lang="en-IN" b="1"/>
              <a:t>A </a:t>
            </a:r>
            <a:r>
              <a:rPr lang="en-IN" sz="2400" b="1"/>
              <a:t>CNN-LSTM prediction model for Inventory Demand Forecasting</a:t>
            </a:r>
            <a:endParaRPr/>
          </a:p>
        </p:txBody>
      </p:sp>
      <p:sp>
        <p:nvSpPr>
          <p:cNvPr id="672" name="Google Shape;672;p1"/>
          <p:cNvSpPr txBox="1">
            <a:spLocks noGrp="1"/>
          </p:cNvSpPr>
          <p:nvPr>
            <p:ph type="body" idx="1"/>
          </p:nvPr>
        </p:nvSpPr>
        <p:spPr>
          <a:xfrm>
            <a:off x="332508" y="4194909"/>
            <a:ext cx="852056" cy="32064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0000"/>
              </a:buClr>
              <a:buSzPts val="1100"/>
              <a:buFont typeface="Calibri"/>
              <a:buNone/>
            </a:pPr>
            <a:r>
              <a:rPr lang="en-IN" sz="1100" i="1">
                <a:solidFill>
                  <a:srgbClr val="000000"/>
                </a:solidFill>
                <a:latin typeface="Calibri"/>
                <a:ea typeface="Calibri"/>
                <a:cs typeface="Calibri"/>
                <a:sym typeface="Calibri"/>
              </a:rPr>
              <a:t>Karthik K</a:t>
            </a:r>
            <a:endParaRPr>
              <a:solidFill>
                <a:srgbClr val="000000"/>
              </a:solidFill>
            </a:endParaRPr>
          </a:p>
        </p:txBody>
      </p:sp>
      <p:sp>
        <p:nvSpPr>
          <p:cNvPr id="673" name="Google Shape;673;p1"/>
          <p:cNvSpPr txBox="1">
            <a:spLocks noGrp="1"/>
          </p:cNvSpPr>
          <p:nvPr>
            <p:ph type="body" idx="2"/>
          </p:nvPr>
        </p:nvSpPr>
        <p:spPr>
          <a:xfrm>
            <a:off x="140723" y="4463574"/>
            <a:ext cx="2765968" cy="228600"/>
          </a:xfrm>
          <a:prstGeom prst="rect">
            <a:avLst/>
          </a:prstGeom>
          <a:noFill/>
          <a:ln>
            <a:noFill/>
          </a:ln>
        </p:spPr>
        <p:txBody>
          <a:bodyPr spcFirstLastPara="1" wrap="square" lIns="91425" tIns="45700" rIns="91425" bIns="45700" anchor="ctr" anchorCtr="0">
            <a:normAutofit fontScale="92500" lnSpcReduction="10000"/>
          </a:bodyPr>
          <a:lstStyle/>
          <a:p>
            <a:pPr marL="0" lvl="0" indent="0" algn="l" rtl="0">
              <a:lnSpc>
                <a:spcPct val="90000"/>
              </a:lnSpc>
              <a:spcBef>
                <a:spcPts val="0"/>
              </a:spcBef>
              <a:spcAft>
                <a:spcPts val="0"/>
              </a:spcAft>
              <a:buClr>
                <a:srgbClr val="000000"/>
              </a:buClr>
              <a:buSzPct val="100000"/>
              <a:buFont typeface="Calibri"/>
              <a:buNone/>
            </a:pPr>
            <a:r>
              <a:rPr lang="en-IN" sz="1200" i="1">
                <a:solidFill>
                  <a:srgbClr val="000000"/>
                </a:solidFill>
                <a:latin typeface="Calibri"/>
                <a:ea typeface="Calibri"/>
                <a:cs typeface="Calibri"/>
                <a:sym typeface="Calibri"/>
              </a:rPr>
              <a:t>Sri Ramakrishna Engineering College</a:t>
            </a:r>
            <a:endParaRPr>
              <a:solidFill>
                <a:srgbClr val="000000"/>
              </a:solidFill>
            </a:endParaRPr>
          </a:p>
        </p:txBody>
      </p:sp>
      <p:sp>
        <p:nvSpPr>
          <p:cNvPr id="674" name="Google Shape;674;p1"/>
          <p:cNvSpPr txBox="1">
            <a:spLocks noGrp="1"/>
          </p:cNvSpPr>
          <p:nvPr>
            <p:ph type="body" idx="4"/>
          </p:nvPr>
        </p:nvSpPr>
        <p:spPr>
          <a:xfrm>
            <a:off x="805038" y="2327880"/>
            <a:ext cx="504215" cy="26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1200"/>
              <a:buFont typeface="Calibri"/>
              <a:buNone/>
            </a:pPr>
            <a:r>
              <a:rPr lang="en-IN"/>
              <a:t>0200</a:t>
            </a:r>
            <a:endParaRPr/>
          </a:p>
        </p:txBody>
      </p:sp>
      <p:sp>
        <p:nvSpPr>
          <p:cNvPr id="675" name="Google Shape;675;p1"/>
          <p:cNvSpPr txBox="1">
            <a:spLocks noGrp="1"/>
          </p:cNvSpPr>
          <p:nvPr>
            <p:ph type="body" idx="5"/>
          </p:nvPr>
        </p:nvSpPr>
        <p:spPr>
          <a:xfrm>
            <a:off x="1316180" y="4201836"/>
            <a:ext cx="852056" cy="302431"/>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90000"/>
              </a:lnSpc>
              <a:spcBef>
                <a:spcPts val="0"/>
              </a:spcBef>
              <a:spcAft>
                <a:spcPts val="0"/>
              </a:spcAft>
              <a:buClr>
                <a:srgbClr val="000000"/>
              </a:buClr>
              <a:buSzPct val="100000"/>
              <a:buFont typeface="Calibri"/>
              <a:buNone/>
            </a:pPr>
            <a:r>
              <a:rPr lang="en-IN" sz="1100" i="1">
                <a:solidFill>
                  <a:srgbClr val="000000"/>
                </a:solidFill>
                <a:latin typeface="Calibri"/>
                <a:ea typeface="Calibri"/>
                <a:cs typeface="Calibri"/>
                <a:sym typeface="Calibri"/>
              </a:rPr>
              <a:t>Nithin Soundar S J</a:t>
            </a:r>
            <a:endParaRPr sz="1100">
              <a:solidFill>
                <a:srgbClr val="000000"/>
              </a:solidFill>
            </a:endParaRPr>
          </a:p>
        </p:txBody>
      </p:sp>
      <p:sp>
        <p:nvSpPr>
          <p:cNvPr id="676" name="Google Shape;676;p1"/>
          <p:cNvSpPr txBox="1">
            <a:spLocks noGrp="1"/>
          </p:cNvSpPr>
          <p:nvPr>
            <p:ph type="body" idx="6"/>
          </p:nvPr>
        </p:nvSpPr>
        <p:spPr>
          <a:xfrm>
            <a:off x="2261754" y="4212227"/>
            <a:ext cx="852056" cy="303329"/>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90000"/>
              </a:lnSpc>
              <a:spcBef>
                <a:spcPts val="0"/>
              </a:spcBef>
              <a:spcAft>
                <a:spcPts val="0"/>
              </a:spcAft>
              <a:buClr>
                <a:srgbClr val="000000"/>
              </a:buClr>
              <a:buSzPct val="100000"/>
              <a:buFont typeface="Calibri"/>
              <a:buNone/>
            </a:pPr>
            <a:r>
              <a:rPr lang="en-IN" sz="1100" i="1">
                <a:solidFill>
                  <a:srgbClr val="000000"/>
                </a:solidFill>
                <a:latin typeface="Calibri"/>
                <a:ea typeface="Calibri"/>
                <a:cs typeface="Calibri"/>
                <a:sym typeface="Calibri"/>
              </a:rPr>
              <a:t>Ram Prasanth </a:t>
            </a:r>
            <a:r>
              <a:rPr lang="en-IN" i="1">
                <a:solidFill>
                  <a:srgbClr val="000000"/>
                </a:solidFill>
                <a:latin typeface="Calibri"/>
                <a:ea typeface="Calibri"/>
                <a:cs typeface="Calibri"/>
                <a:sym typeface="Calibri"/>
              </a:rPr>
              <a:t>N</a:t>
            </a:r>
            <a:endParaRPr sz="1100" i="1">
              <a:solidFill>
                <a:srgbClr val="000000"/>
              </a:solidFill>
              <a:latin typeface="Calibri"/>
              <a:ea typeface="Calibri"/>
              <a:cs typeface="Calibri"/>
              <a:sym typeface="Calibri"/>
            </a:endParaRPr>
          </a:p>
        </p:txBody>
      </p:sp>
      <p:sp>
        <p:nvSpPr>
          <p:cNvPr id="677" name="Google Shape;677;p1"/>
          <p:cNvSpPr txBox="1">
            <a:spLocks noGrp="1"/>
          </p:cNvSpPr>
          <p:nvPr>
            <p:ph type="body" idx="7"/>
          </p:nvPr>
        </p:nvSpPr>
        <p:spPr>
          <a:xfrm>
            <a:off x="3217717" y="4222619"/>
            <a:ext cx="852056" cy="292938"/>
          </a:xfrm>
          <a:prstGeom prst="rect">
            <a:avLst/>
          </a:prstGeom>
          <a:noFill/>
          <a:ln>
            <a:noFill/>
          </a:ln>
        </p:spPr>
        <p:txBody>
          <a:bodyPr spcFirstLastPara="1" wrap="square" lIns="91425" tIns="45700" rIns="91425" bIns="45700" anchor="ctr" anchorCtr="0">
            <a:normAutofit fontScale="85000" lnSpcReduction="20000"/>
          </a:bodyPr>
          <a:lstStyle/>
          <a:p>
            <a:pPr marL="0" lvl="0" indent="0" algn="ctr" rtl="0">
              <a:lnSpc>
                <a:spcPct val="90000"/>
              </a:lnSpc>
              <a:spcBef>
                <a:spcPts val="0"/>
              </a:spcBef>
              <a:spcAft>
                <a:spcPts val="0"/>
              </a:spcAft>
              <a:buClr>
                <a:srgbClr val="000000"/>
              </a:buClr>
              <a:buSzPct val="100000"/>
              <a:buFont typeface="Calibri"/>
              <a:buNone/>
            </a:pPr>
            <a:r>
              <a:rPr lang="en-IN" sz="1100" i="1">
                <a:solidFill>
                  <a:srgbClr val="000000"/>
                </a:solidFill>
                <a:latin typeface="Calibri"/>
                <a:ea typeface="Calibri"/>
                <a:cs typeface="Calibri"/>
                <a:sym typeface="Calibri"/>
              </a:rPr>
              <a:t>Rithick Roshan R</a:t>
            </a:r>
            <a:endParaRPr sz="1100">
              <a:solidFill>
                <a:srgbClr val="000000"/>
              </a:solidFill>
            </a:endParaRPr>
          </a:p>
        </p:txBody>
      </p:sp>
      <p:sp>
        <p:nvSpPr>
          <p:cNvPr id="678" name="Google Shape;678;p1"/>
          <p:cNvSpPr txBox="1">
            <a:spLocks noGrp="1"/>
          </p:cNvSpPr>
          <p:nvPr>
            <p:ph type="body" idx="8"/>
          </p:nvPr>
        </p:nvSpPr>
        <p:spPr>
          <a:xfrm>
            <a:off x="144187" y="4662770"/>
            <a:ext cx="2759041" cy="200892"/>
          </a:xfrm>
          <a:prstGeom prst="rect">
            <a:avLst/>
          </a:prstGeom>
          <a:noFill/>
          <a:ln>
            <a:noFill/>
          </a:ln>
        </p:spPr>
        <p:txBody>
          <a:bodyPr spcFirstLastPara="1" wrap="square" lIns="91425" tIns="45700" rIns="91425" bIns="45700" anchor="ctr" anchorCtr="0">
            <a:normAutofit fontScale="85000" lnSpcReduction="20000"/>
          </a:bodyPr>
          <a:lstStyle/>
          <a:p>
            <a:pPr marL="0" lvl="0" indent="0" algn="l" rtl="0">
              <a:lnSpc>
                <a:spcPct val="90000"/>
              </a:lnSpc>
              <a:spcBef>
                <a:spcPts val="0"/>
              </a:spcBef>
              <a:spcAft>
                <a:spcPts val="0"/>
              </a:spcAft>
              <a:buClr>
                <a:srgbClr val="000000"/>
              </a:buClr>
              <a:buSzPct val="100000"/>
              <a:buFont typeface="Calibri"/>
              <a:buNone/>
            </a:pPr>
            <a:r>
              <a:rPr lang="en-IN" sz="1200" i="1">
                <a:solidFill>
                  <a:srgbClr val="000000"/>
                </a:solidFill>
                <a:latin typeface="Calibri"/>
                <a:ea typeface="Calibri"/>
                <a:cs typeface="Calibri"/>
                <a:sym typeface="Calibri"/>
              </a:rPr>
              <a:t>Coimbatore, Tamil Nadu</a:t>
            </a:r>
            <a:endParaRPr>
              <a:solidFill>
                <a:srgbClr val="000000"/>
              </a:solidFill>
            </a:endParaRPr>
          </a:p>
        </p:txBody>
      </p:sp>
      <p:sp>
        <p:nvSpPr>
          <p:cNvPr id="679" name="Google Shape;679;p1"/>
          <p:cNvSpPr/>
          <p:nvPr/>
        </p:nvSpPr>
        <p:spPr>
          <a:xfrm>
            <a:off x="338667" y="3318934"/>
            <a:ext cx="835378" cy="824089"/>
          </a:xfrm>
          <a:prstGeom prst="rect">
            <a:avLst/>
          </a:prstGeom>
          <a:solidFill>
            <a:srgbClr val="4F93FA"/>
          </a:solidFill>
          <a:ln w="12700" cap="flat" cmpd="sng">
            <a:solidFill>
              <a:srgbClr val="033E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350">
                <a:solidFill>
                  <a:schemeClr val="lt1"/>
                </a:solidFill>
                <a:latin typeface="Calibri"/>
                <a:ea typeface="Calibri"/>
                <a:cs typeface="Calibri"/>
                <a:sym typeface="Calibri"/>
              </a:rPr>
              <a:t>Author 1 </a:t>
            </a:r>
            <a:endParaRPr/>
          </a:p>
          <a:p>
            <a:pPr marL="0" marR="0" lvl="0" indent="0" algn="ctr" rtl="0">
              <a:spcBef>
                <a:spcPts val="0"/>
              </a:spcBef>
              <a:spcAft>
                <a:spcPts val="0"/>
              </a:spcAft>
              <a:buNone/>
            </a:pPr>
            <a:r>
              <a:rPr lang="en-IN" sz="1350">
                <a:solidFill>
                  <a:schemeClr val="lt1"/>
                </a:solidFill>
                <a:latin typeface="Calibri"/>
                <a:ea typeface="Calibri"/>
                <a:cs typeface="Calibri"/>
                <a:sym typeface="Calibri"/>
              </a:rPr>
              <a:t>Photo</a:t>
            </a:r>
            <a:endParaRPr/>
          </a:p>
        </p:txBody>
      </p:sp>
      <p:sp>
        <p:nvSpPr>
          <p:cNvPr id="680" name="Google Shape;680;p1"/>
          <p:cNvSpPr/>
          <p:nvPr/>
        </p:nvSpPr>
        <p:spPr>
          <a:xfrm>
            <a:off x="1326445" y="3313290"/>
            <a:ext cx="835378" cy="824089"/>
          </a:xfrm>
          <a:prstGeom prst="rect">
            <a:avLst/>
          </a:prstGeom>
          <a:solidFill>
            <a:srgbClr val="4F93FA"/>
          </a:solidFill>
          <a:ln w="12700" cap="flat" cmpd="sng">
            <a:solidFill>
              <a:srgbClr val="033E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350">
                <a:solidFill>
                  <a:schemeClr val="lt1"/>
                </a:solidFill>
                <a:latin typeface="Calibri"/>
                <a:ea typeface="Calibri"/>
                <a:cs typeface="Calibri"/>
                <a:sym typeface="Calibri"/>
              </a:rPr>
              <a:t>Author 2 </a:t>
            </a:r>
            <a:endParaRPr/>
          </a:p>
          <a:p>
            <a:pPr marL="0" marR="0" lvl="0" indent="0" algn="ctr" rtl="0">
              <a:spcBef>
                <a:spcPts val="0"/>
              </a:spcBef>
              <a:spcAft>
                <a:spcPts val="0"/>
              </a:spcAft>
              <a:buNone/>
            </a:pPr>
            <a:r>
              <a:rPr lang="en-IN" sz="1350">
                <a:solidFill>
                  <a:schemeClr val="lt1"/>
                </a:solidFill>
                <a:latin typeface="Calibri"/>
                <a:ea typeface="Calibri"/>
                <a:cs typeface="Calibri"/>
                <a:sym typeface="Calibri"/>
              </a:rPr>
              <a:t>Photo</a:t>
            </a:r>
            <a:endParaRPr/>
          </a:p>
        </p:txBody>
      </p:sp>
      <p:sp>
        <p:nvSpPr>
          <p:cNvPr id="681" name="Google Shape;681;p1"/>
          <p:cNvSpPr/>
          <p:nvPr/>
        </p:nvSpPr>
        <p:spPr>
          <a:xfrm>
            <a:off x="2263423" y="3324578"/>
            <a:ext cx="835378" cy="824089"/>
          </a:xfrm>
          <a:prstGeom prst="rect">
            <a:avLst/>
          </a:prstGeom>
          <a:solidFill>
            <a:srgbClr val="4F93FA"/>
          </a:solidFill>
          <a:ln w="12700" cap="flat" cmpd="sng">
            <a:solidFill>
              <a:srgbClr val="033E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350">
                <a:solidFill>
                  <a:schemeClr val="lt1"/>
                </a:solidFill>
                <a:latin typeface="Calibri"/>
                <a:ea typeface="Calibri"/>
                <a:cs typeface="Calibri"/>
                <a:sym typeface="Calibri"/>
              </a:rPr>
              <a:t>Author 3 </a:t>
            </a:r>
            <a:endParaRPr/>
          </a:p>
          <a:p>
            <a:pPr marL="0" marR="0" lvl="0" indent="0" algn="ctr" rtl="0">
              <a:spcBef>
                <a:spcPts val="0"/>
              </a:spcBef>
              <a:spcAft>
                <a:spcPts val="0"/>
              </a:spcAft>
              <a:buNone/>
            </a:pPr>
            <a:r>
              <a:rPr lang="en-IN" sz="1350">
                <a:solidFill>
                  <a:schemeClr val="lt1"/>
                </a:solidFill>
                <a:latin typeface="Calibri"/>
                <a:ea typeface="Calibri"/>
                <a:cs typeface="Calibri"/>
                <a:sym typeface="Calibri"/>
              </a:rPr>
              <a:t>Photo</a:t>
            </a:r>
            <a:endParaRPr/>
          </a:p>
        </p:txBody>
      </p:sp>
      <p:sp>
        <p:nvSpPr>
          <p:cNvPr id="682" name="Google Shape;682;p1"/>
          <p:cNvSpPr/>
          <p:nvPr/>
        </p:nvSpPr>
        <p:spPr>
          <a:xfrm>
            <a:off x="3222978" y="3335867"/>
            <a:ext cx="835378" cy="824089"/>
          </a:xfrm>
          <a:prstGeom prst="rect">
            <a:avLst/>
          </a:prstGeom>
          <a:solidFill>
            <a:srgbClr val="4F93FA"/>
          </a:solidFill>
          <a:ln w="12700" cap="flat" cmpd="sng">
            <a:solidFill>
              <a:srgbClr val="033E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350">
                <a:solidFill>
                  <a:schemeClr val="lt1"/>
                </a:solidFill>
                <a:latin typeface="Calibri"/>
                <a:ea typeface="Calibri"/>
                <a:cs typeface="Calibri"/>
                <a:sym typeface="Calibri"/>
              </a:rPr>
              <a:t>Author 4 </a:t>
            </a:r>
            <a:endParaRPr/>
          </a:p>
          <a:p>
            <a:pPr marL="0" marR="0" lvl="0" indent="0" algn="ctr" rtl="0">
              <a:spcBef>
                <a:spcPts val="0"/>
              </a:spcBef>
              <a:spcAft>
                <a:spcPts val="0"/>
              </a:spcAft>
              <a:buNone/>
            </a:pPr>
            <a:r>
              <a:rPr lang="en-IN" sz="1350">
                <a:solidFill>
                  <a:schemeClr val="lt1"/>
                </a:solidFill>
                <a:latin typeface="Calibri"/>
                <a:ea typeface="Calibri"/>
                <a:cs typeface="Calibri"/>
                <a:sym typeface="Calibri"/>
              </a:rPr>
              <a:t>Photo</a:t>
            </a:r>
            <a:endParaRPr/>
          </a:p>
        </p:txBody>
      </p:sp>
      <p:pic>
        <p:nvPicPr>
          <p:cNvPr id="683" name="Google Shape;683;p1"/>
          <p:cNvPicPr preferRelativeResize="0"/>
          <p:nvPr/>
        </p:nvPicPr>
        <p:blipFill rotWithShape="1">
          <a:blip r:embed="rId3">
            <a:alphaModFix/>
          </a:blip>
          <a:srcRect l="36860" t="22005" r="40186" b="48361"/>
          <a:stretch/>
        </p:blipFill>
        <p:spPr>
          <a:xfrm>
            <a:off x="296296" y="3317498"/>
            <a:ext cx="888268" cy="846666"/>
          </a:xfrm>
          <a:prstGeom prst="rect">
            <a:avLst/>
          </a:prstGeom>
          <a:noFill/>
          <a:ln>
            <a:noFill/>
          </a:ln>
        </p:spPr>
      </p:pic>
      <p:pic>
        <p:nvPicPr>
          <p:cNvPr id="684" name="Google Shape;684;p1"/>
          <p:cNvPicPr preferRelativeResize="0"/>
          <p:nvPr/>
        </p:nvPicPr>
        <p:blipFill rotWithShape="1">
          <a:blip r:embed="rId4">
            <a:alphaModFix/>
          </a:blip>
          <a:srcRect l="10453" t="5337" r="8646" b="27138"/>
          <a:stretch/>
        </p:blipFill>
        <p:spPr>
          <a:xfrm>
            <a:off x="1309253" y="3311005"/>
            <a:ext cx="882296" cy="834488"/>
          </a:xfrm>
          <a:prstGeom prst="rect">
            <a:avLst/>
          </a:prstGeom>
          <a:noFill/>
          <a:ln>
            <a:noFill/>
          </a:ln>
        </p:spPr>
      </p:pic>
      <p:pic>
        <p:nvPicPr>
          <p:cNvPr id="685" name="Google Shape;685;p1"/>
          <p:cNvPicPr preferRelativeResize="0"/>
          <p:nvPr/>
        </p:nvPicPr>
        <p:blipFill rotWithShape="1">
          <a:blip r:embed="rId5">
            <a:alphaModFix/>
          </a:blip>
          <a:srcRect l="30545" t="9018" r="33341" b="31800"/>
          <a:stretch/>
        </p:blipFill>
        <p:spPr>
          <a:xfrm>
            <a:off x="2257277" y="3290713"/>
            <a:ext cx="852056" cy="864637"/>
          </a:xfrm>
          <a:prstGeom prst="rect">
            <a:avLst/>
          </a:prstGeom>
          <a:noFill/>
          <a:ln>
            <a:noFill/>
          </a:ln>
        </p:spPr>
      </p:pic>
      <p:pic>
        <p:nvPicPr>
          <p:cNvPr id="686" name="Google Shape;686;p1"/>
          <p:cNvPicPr preferRelativeResize="0"/>
          <p:nvPr/>
        </p:nvPicPr>
        <p:blipFill rotWithShape="1">
          <a:blip r:embed="rId6">
            <a:alphaModFix/>
          </a:blip>
          <a:srcRect l="17511" t="39007" r="61007" b="36602"/>
          <a:stretch/>
        </p:blipFill>
        <p:spPr>
          <a:xfrm rot="5400000">
            <a:off x="3216211" y="3325618"/>
            <a:ext cx="824086" cy="83537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8"/>
          <p:cNvSpPr txBox="1">
            <a:spLocks noGrp="1"/>
          </p:cNvSpPr>
          <p:nvPr>
            <p:ph type="title"/>
          </p:nvPr>
        </p:nvSpPr>
        <p:spPr>
          <a:xfrm>
            <a:off x="304800" y="0"/>
            <a:ext cx="8534400" cy="50536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2400"/>
              <a:buFont typeface="Calibri"/>
              <a:buNone/>
            </a:pPr>
            <a:r>
              <a:rPr lang="en-IN" sz="2600"/>
              <a:t>Analysis </a:t>
            </a:r>
            <a:endParaRPr sz="2600"/>
          </a:p>
        </p:txBody>
      </p:sp>
      <p:sp>
        <p:nvSpPr>
          <p:cNvPr id="754" name="Google Shape;754;p8"/>
          <p:cNvSpPr txBox="1">
            <a:spLocks noGrp="1"/>
          </p:cNvSpPr>
          <p:nvPr>
            <p:ph type="body" idx="2"/>
          </p:nvPr>
        </p:nvSpPr>
        <p:spPr>
          <a:xfrm>
            <a:off x="607612" y="4800917"/>
            <a:ext cx="504215" cy="26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1100"/>
              <a:buFont typeface="Calibri"/>
              <a:buNone/>
            </a:pPr>
            <a:r>
              <a:rPr lang="en-IN"/>
              <a:t>0200</a:t>
            </a:r>
            <a:endParaRPr/>
          </a:p>
        </p:txBody>
      </p:sp>
      <p:pic>
        <p:nvPicPr>
          <p:cNvPr id="755" name="Google Shape;755;p8"/>
          <p:cNvPicPr preferRelativeResize="0"/>
          <p:nvPr/>
        </p:nvPicPr>
        <p:blipFill rotWithShape="1">
          <a:blip r:embed="rId3">
            <a:alphaModFix/>
          </a:blip>
          <a:srcRect l="8229" t="32921" r="33896" b="16399"/>
          <a:stretch/>
        </p:blipFill>
        <p:spPr>
          <a:xfrm>
            <a:off x="385074" y="608775"/>
            <a:ext cx="4192751" cy="1808125"/>
          </a:xfrm>
          <a:prstGeom prst="rect">
            <a:avLst/>
          </a:prstGeom>
          <a:noFill/>
          <a:ln>
            <a:solidFill>
              <a:schemeClr val="tx1"/>
            </a:solidFill>
          </a:ln>
        </p:spPr>
      </p:pic>
      <p:pic>
        <p:nvPicPr>
          <p:cNvPr id="756" name="Google Shape;756;p8"/>
          <p:cNvPicPr preferRelativeResize="0"/>
          <p:nvPr/>
        </p:nvPicPr>
        <p:blipFill rotWithShape="1">
          <a:blip r:embed="rId4">
            <a:alphaModFix/>
          </a:blip>
          <a:srcRect l="8766" t="37389" r="34636" b="13419"/>
          <a:stretch/>
        </p:blipFill>
        <p:spPr>
          <a:xfrm>
            <a:off x="4577825" y="608775"/>
            <a:ext cx="4141752" cy="1808125"/>
          </a:xfrm>
          <a:prstGeom prst="rect">
            <a:avLst/>
          </a:prstGeom>
          <a:noFill/>
          <a:ln>
            <a:solidFill>
              <a:schemeClr val="tx1"/>
            </a:solidFill>
          </a:ln>
        </p:spPr>
      </p:pic>
      <p:pic>
        <p:nvPicPr>
          <p:cNvPr id="757" name="Google Shape;757;p8"/>
          <p:cNvPicPr preferRelativeResize="0"/>
          <p:nvPr/>
        </p:nvPicPr>
        <p:blipFill rotWithShape="1">
          <a:blip r:embed="rId5">
            <a:alphaModFix/>
          </a:blip>
          <a:srcRect l="8273" t="32777" r="33989" b="17011"/>
          <a:stretch/>
        </p:blipFill>
        <p:spPr>
          <a:xfrm>
            <a:off x="385075" y="2416549"/>
            <a:ext cx="4206077" cy="1808125"/>
          </a:xfrm>
          <a:prstGeom prst="rect">
            <a:avLst/>
          </a:prstGeom>
          <a:noFill/>
          <a:ln>
            <a:solidFill>
              <a:schemeClr val="tx1"/>
            </a:solidFill>
          </a:ln>
        </p:spPr>
      </p:pic>
      <p:pic>
        <p:nvPicPr>
          <p:cNvPr id="758" name="Google Shape;758;p8"/>
          <p:cNvPicPr preferRelativeResize="0"/>
          <p:nvPr/>
        </p:nvPicPr>
        <p:blipFill rotWithShape="1">
          <a:blip r:embed="rId6">
            <a:alphaModFix/>
          </a:blip>
          <a:srcRect l="8743" t="32692" r="34071" b="17885"/>
          <a:stretch/>
        </p:blipFill>
        <p:spPr>
          <a:xfrm>
            <a:off x="4571999" y="2416550"/>
            <a:ext cx="4141751" cy="1808125"/>
          </a:xfrm>
          <a:prstGeom prst="rect">
            <a:avLst/>
          </a:prstGeom>
          <a:noFill/>
          <a:ln>
            <a:solidFill>
              <a:schemeClr val="tx1"/>
            </a:solidFill>
          </a:ln>
        </p:spPr>
      </p:pic>
      <p:sp>
        <p:nvSpPr>
          <p:cNvPr id="759" name="Google Shape;759;p8"/>
          <p:cNvSpPr txBox="1"/>
          <p:nvPr/>
        </p:nvSpPr>
        <p:spPr>
          <a:xfrm>
            <a:off x="68700" y="4128400"/>
            <a:ext cx="8770500" cy="8004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Font typeface="Calibri"/>
              <a:buChar char="●"/>
            </a:pPr>
            <a:r>
              <a:rPr lang="en-IN" sz="2000" dirty="0">
                <a:latin typeface="Calibri"/>
                <a:ea typeface="Calibri"/>
                <a:cs typeface="Calibri"/>
                <a:sym typeface="Calibri"/>
              </a:rPr>
              <a:t>It can be inferred that the RMSE reduces as the epochs increases and after </a:t>
            </a:r>
            <a:r>
              <a:rPr lang="en-IN" sz="2000" dirty="0">
                <a:solidFill>
                  <a:srgbClr val="FF0000"/>
                </a:solidFill>
                <a:latin typeface="Calibri"/>
                <a:ea typeface="Calibri"/>
                <a:cs typeface="Calibri"/>
                <a:sym typeface="Calibri"/>
              </a:rPr>
              <a:t>20 epochs</a:t>
            </a:r>
            <a:r>
              <a:rPr lang="en-IN" sz="2000" dirty="0">
                <a:latin typeface="Calibri"/>
                <a:ea typeface="Calibri"/>
                <a:cs typeface="Calibri"/>
                <a:sym typeface="Calibri"/>
              </a:rPr>
              <a:t> we get a constant graph.</a:t>
            </a:r>
            <a:endParaRPr sz="2000" dirty="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10"/>
          <p:cNvSpPr txBox="1">
            <a:spLocks noGrp="1"/>
          </p:cNvSpPr>
          <p:nvPr>
            <p:ph type="title"/>
          </p:nvPr>
        </p:nvSpPr>
        <p:spPr>
          <a:xfrm>
            <a:off x="304800" y="0"/>
            <a:ext cx="8534400" cy="50536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2400"/>
              <a:buFont typeface="Calibri"/>
              <a:buNone/>
            </a:pPr>
            <a:r>
              <a:rPr lang="en-IN"/>
              <a:t>Cost for POC vs MVP</a:t>
            </a:r>
            <a:endParaRPr/>
          </a:p>
        </p:txBody>
      </p:sp>
      <p:sp>
        <p:nvSpPr>
          <p:cNvPr id="772" name="Google Shape;772;p10"/>
          <p:cNvSpPr>
            <a:spLocks noGrp="1"/>
          </p:cNvSpPr>
          <p:nvPr>
            <p:ph type="body" idx="1"/>
          </p:nvPr>
        </p:nvSpPr>
        <p:spPr>
          <a:xfrm>
            <a:off x="683568" y="771550"/>
            <a:ext cx="3528392" cy="288032"/>
          </a:xfrm>
          <a:prstGeom prst="parallelogram">
            <a:avLst>
              <a:gd name="adj" fmla="val 25000"/>
            </a:avLst>
          </a:prstGeom>
          <a:solidFill>
            <a:srgbClr val="0077BD"/>
          </a:solidFill>
          <a:ln>
            <a:noFill/>
          </a:ln>
        </p:spPr>
        <p:txBody>
          <a:bodyPr spcFirstLastPara="1" wrap="square" lIns="36000" tIns="36000" rIns="36000" bIns="36000" anchor="ctr" anchorCtr="0">
            <a:normAutofit lnSpcReduction="10000"/>
          </a:bodyPr>
          <a:lstStyle/>
          <a:p>
            <a:pPr marL="0" lvl="0" indent="0" algn="ctr" rtl="0">
              <a:lnSpc>
                <a:spcPct val="90000"/>
              </a:lnSpc>
              <a:spcBef>
                <a:spcPts val="0"/>
              </a:spcBef>
              <a:spcAft>
                <a:spcPts val="0"/>
              </a:spcAft>
              <a:buClr>
                <a:schemeClr val="lt1"/>
              </a:buClr>
              <a:buSzPts val="1200"/>
              <a:buFont typeface="Calibri"/>
              <a:buNone/>
            </a:pPr>
            <a:r>
              <a:rPr lang="en-IN"/>
              <a:t>Cost for Developing POC</a:t>
            </a:r>
            <a:endParaRPr/>
          </a:p>
        </p:txBody>
      </p:sp>
      <p:sp>
        <p:nvSpPr>
          <p:cNvPr id="773" name="Google Shape;773;p10"/>
          <p:cNvSpPr>
            <a:spLocks noGrp="1"/>
          </p:cNvSpPr>
          <p:nvPr>
            <p:ph type="body" idx="2"/>
          </p:nvPr>
        </p:nvSpPr>
        <p:spPr>
          <a:xfrm>
            <a:off x="279686" y="771550"/>
            <a:ext cx="403882" cy="288032"/>
          </a:xfrm>
          <a:prstGeom prst="parallelogram">
            <a:avLst>
              <a:gd name="adj" fmla="val 25000"/>
            </a:avLst>
          </a:prstGeom>
          <a:solidFill>
            <a:srgbClr val="3F3F3F"/>
          </a:solidFill>
          <a:ln>
            <a:noFill/>
          </a:ln>
        </p:spPr>
        <p:txBody>
          <a:bodyPr spcFirstLastPara="1" wrap="square" lIns="36000" tIns="72000" rIns="36000" bIns="36000" anchor="ctr" anchorCtr="0">
            <a:normAutofit fontScale="70000" lnSpcReduction="20000"/>
          </a:bodyPr>
          <a:lstStyle/>
          <a:p>
            <a:pPr marL="0" lvl="0" indent="0" algn="ctr" rtl="0">
              <a:lnSpc>
                <a:spcPct val="90000"/>
              </a:lnSpc>
              <a:spcBef>
                <a:spcPts val="0"/>
              </a:spcBef>
              <a:spcAft>
                <a:spcPts val="0"/>
              </a:spcAft>
              <a:buClr>
                <a:schemeClr val="lt1"/>
              </a:buClr>
              <a:buSzPts val="1100"/>
              <a:buFont typeface="Calibri"/>
              <a:buNone/>
            </a:pPr>
            <a:endParaRPr/>
          </a:p>
        </p:txBody>
      </p:sp>
      <p:sp>
        <p:nvSpPr>
          <p:cNvPr id="774" name="Google Shape;774;p10"/>
          <p:cNvSpPr>
            <a:spLocks noGrp="1"/>
          </p:cNvSpPr>
          <p:nvPr>
            <p:ph type="body" idx="3"/>
          </p:nvPr>
        </p:nvSpPr>
        <p:spPr>
          <a:xfrm>
            <a:off x="5335922" y="771550"/>
            <a:ext cx="3528392" cy="288032"/>
          </a:xfrm>
          <a:prstGeom prst="parallelogram">
            <a:avLst>
              <a:gd name="adj" fmla="val 25000"/>
            </a:avLst>
          </a:prstGeom>
          <a:solidFill>
            <a:srgbClr val="0077BD"/>
          </a:solidFill>
          <a:ln>
            <a:noFill/>
          </a:ln>
        </p:spPr>
        <p:txBody>
          <a:bodyPr spcFirstLastPara="1" wrap="square" lIns="36000" tIns="36000" rIns="36000" bIns="36000" anchor="ctr" anchorCtr="0">
            <a:normAutofit lnSpcReduction="10000"/>
          </a:bodyPr>
          <a:lstStyle/>
          <a:p>
            <a:pPr marL="0" lvl="0" indent="0" algn="ctr" rtl="0">
              <a:lnSpc>
                <a:spcPct val="90000"/>
              </a:lnSpc>
              <a:spcBef>
                <a:spcPts val="0"/>
              </a:spcBef>
              <a:spcAft>
                <a:spcPts val="0"/>
              </a:spcAft>
              <a:buClr>
                <a:schemeClr val="lt1"/>
              </a:buClr>
              <a:buSzPts val="1200"/>
              <a:buFont typeface="Calibri"/>
              <a:buNone/>
            </a:pPr>
            <a:r>
              <a:rPr lang="en-IN"/>
              <a:t>Approximate cost for POC to MVP</a:t>
            </a:r>
            <a:endParaRPr/>
          </a:p>
        </p:txBody>
      </p:sp>
      <p:sp>
        <p:nvSpPr>
          <p:cNvPr id="775" name="Google Shape;775;p10"/>
          <p:cNvSpPr>
            <a:spLocks noGrp="1"/>
          </p:cNvSpPr>
          <p:nvPr>
            <p:ph type="body" idx="4"/>
          </p:nvPr>
        </p:nvSpPr>
        <p:spPr>
          <a:xfrm>
            <a:off x="4932040" y="771550"/>
            <a:ext cx="403882" cy="288032"/>
          </a:xfrm>
          <a:prstGeom prst="parallelogram">
            <a:avLst>
              <a:gd name="adj" fmla="val 25000"/>
            </a:avLst>
          </a:prstGeom>
          <a:solidFill>
            <a:srgbClr val="3F3F3F"/>
          </a:solidFill>
          <a:ln>
            <a:noFill/>
          </a:ln>
        </p:spPr>
        <p:txBody>
          <a:bodyPr spcFirstLastPara="1" wrap="square" lIns="36000" tIns="72000" rIns="36000" bIns="36000" anchor="ctr" anchorCtr="0">
            <a:normAutofit fontScale="70000" lnSpcReduction="20000"/>
          </a:bodyPr>
          <a:lstStyle/>
          <a:p>
            <a:pPr marL="0" lvl="0" indent="0" algn="ctr" rtl="0">
              <a:lnSpc>
                <a:spcPct val="90000"/>
              </a:lnSpc>
              <a:spcBef>
                <a:spcPts val="0"/>
              </a:spcBef>
              <a:spcAft>
                <a:spcPts val="0"/>
              </a:spcAft>
              <a:buClr>
                <a:schemeClr val="lt1"/>
              </a:buClr>
              <a:buSzPts val="1100"/>
              <a:buFont typeface="Calibri"/>
              <a:buNone/>
            </a:pPr>
            <a:endParaRPr/>
          </a:p>
        </p:txBody>
      </p:sp>
      <p:sp>
        <p:nvSpPr>
          <p:cNvPr id="776" name="Google Shape;776;p10"/>
          <p:cNvSpPr txBox="1">
            <a:spLocks noGrp="1"/>
          </p:cNvSpPr>
          <p:nvPr>
            <p:ph type="body" idx="5"/>
          </p:nvPr>
        </p:nvSpPr>
        <p:spPr>
          <a:xfrm>
            <a:off x="304800" y="1131590"/>
            <a:ext cx="3835152" cy="3726160"/>
          </a:xfrm>
          <a:prstGeom prst="rect">
            <a:avLst/>
          </a:prstGeom>
          <a:noFill/>
          <a:ln>
            <a:noFill/>
          </a:ln>
        </p:spPr>
        <p:txBody>
          <a:bodyPr spcFirstLastPara="1" wrap="square" lIns="68575" tIns="34275" rIns="68575" bIns="34275" anchor="t" anchorCtr="0">
            <a:normAutofit/>
          </a:bodyPr>
          <a:lstStyle/>
          <a:p>
            <a:pPr marL="171446" lvl="0" indent="-196846" algn="l" rtl="0">
              <a:lnSpc>
                <a:spcPct val="90000"/>
              </a:lnSpc>
              <a:spcBef>
                <a:spcPts val="0"/>
              </a:spcBef>
              <a:spcAft>
                <a:spcPts val="0"/>
              </a:spcAft>
              <a:buClr>
                <a:srgbClr val="3F3F3F"/>
              </a:buClr>
              <a:buSzPts val="2000"/>
              <a:buFont typeface="Calibri"/>
              <a:buChar char="•"/>
            </a:pPr>
            <a:r>
              <a:rPr lang="en-IN" sz="2000"/>
              <a:t>Nil</a:t>
            </a:r>
            <a:endParaRPr sz="2000"/>
          </a:p>
        </p:txBody>
      </p:sp>
      <p:sp>
        <p:nvSpPr>
          <p:cNvPr id="777" name="Google Shape;777;p10"/>
          <p:cNvSpPr txBox="1">
            <a:spLocks noGrp="1"/>
          </p:cNvSpPr>
          <p:nvPr>
            <p:ph type="body" idx="6"/>
          </p:nvPr>
        </p:nvSpPr>
        <p:spPr>
          <a:xfrm>
            <a:off x="4932040" y="1131590"/>
            <a:ext cx="3835152" cy="3726160"/>
          </a:xfrm>
          <a:prstGeom prst="rect">
            <a:avLst/>
          </a:prstGeom>
          <a:noFill/>
          <a:ln>
            <a:noFill/>
          </a:ln>
        </p:spPr>
        <p:txBody>
          <a:bodyPr spcFirstLastPara="1" wrap="square" lIns="68575" tIns="34275" rIns="68575" bIns="34275" anchor="t" anchorCtr="0">
            <a:normAutofit/>
          </a:bodyPr>
          <a:lstStyle/>
          <a:p>
            <a:pPr marL="171446" lvl="0" indent="-196846" algn="l" rtl="0">
              <a:lnSpc>
                <a:spcPct val="90000"/>
              </a:lnSpc>
              <a:spcBef>
                <a:spcPts val="0"/>
              </a:spcBef>
              <a:spcAft>
                <a:spcPts val="0"/>
              </a:spcAft>
              <a:buClr>
                <a:srgbClr val="3F3F3F"/>
              </a:buClr>
              <a:buSzPts val="2000"/>
              <a:buFont typeface="Calibri"/>
              <a:buChar char="•"/>
            </a:pPr>
            <a:r>
              <a:rPr lang="en-IN" sz="2000"/>
              <a:t>Jetson Nano Developer kit- 20,000 INR</a:t>
            </a:r>
            <a:endParaRPr sz="2000"/>
          </a:p>
        </p:txBody>
      </p:sp>
      <p:sp>
        <p:nvSpPr>
          <p:cNvPr id="778" name="Google Shape;778;p10"/>
          <p:cNvSpPr txBox="1">
            <a:spLocks noGrp="1"/>
          </p:cNvSpPr>
          <p:nvPr>
            <p:ph type="body" idx="7"/>
          </p:nvPr>
        </p:nvSpPr>
        <p:spPr>
          <a:xfrm>
            <a:off x="607612" y="4800917"/>
            <a:ext cx="504215" cy="26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1100"/>
              <a:buFont typeface="Calibri"/>
              <a:buNone/>
            </a:pPr>
            <a:r>
              <a:rPr lang="en-IN"/>
              <a:t>0200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11"/>
          <p:cNvSpPr txBox="1">
            <a:spLocks noGrp="1"/>
          </p:cNvSpPr>
          <p:nvPr>
            <p:ph type="title"/>
          </p:nvPr>
        </p:nvSpPr>
        <p:spPr>
          <a:xfrm>
            <a:off x="304800" y="0"/>
            <a:ext cx="8534400" cy="50536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2400"/>
              <a:buFont typeface="Calibri"/>
              <a:buNone/>
            </a:pPr>
            <a:r>
              <a:rPr lang="en-IN"/>
              <a:t>Result / Conclusion</a:t>
            </a:r>
            <a:endParaRPr/>
          </a:p>
        </p:txBody>
      </p:sp>
      <p:sp>
        <p:nvSpPr>
          <p:cNvPr id="784" name="Google Shape;784;p11"/>
          <p:cNvSpPr txBox="1">
            <a:spLocks noGrp="1"/>
          </p:cNvSpPr>
          <p:nvPr>
            <p:ph type="body" idx="1"/>
          </p:nvPr>
        </p:nvSpPr>
        <p:spPr>
          <a:xfrm>
            <a:off x="304800" y="666750"/>
            <a:ext cx="8534400" cy="4191000"/>
          </a:xfrm>
          <a:prstGeom prst="rect">
            <a:avLst/>
          </a:prstGeom>
          <a:noFill/>
          <a:ln>
            <a:noFill/>
          </a:ln>
        </p:spPr>
        <p:txBody>
          <a:bodyPr spcFirstLastPara="1" wrap="square" lIns="68575" tIns="34275" rIns="68575" bIns="34275" anchor="t" anchorCtr="0">
            <a:normAutofit/>
          </a:bodyPr>
          <a:lstStyle/>
          <a:p>
            <a:pPr marL="171446" lvl="0" indent="-184146" algn="l" rtl="0">
              <a:lnSpc>
                <a:spcPct val="90000"/>
              </a:lnSpc>
              <a:spcBef>
                <a:spcPts val="0"/>
              </a:spcBef>
              <a:spcAft>
                <a:spcPts val="0"/>
              </a:spcAft>
              <a:buClr>
                <a:srgbClr val="3F3F3F"/>
              </a:buClr>
              <a:buSzPts val="2000"/>
              <a:buFont typeface="Calibri"/>
              <a:buChar char="•"/>
            </a:pPr>
            <a:r>
              <a:rPr lang="en-IN" sz="2000"/>
              <a:t>Predicting the demand is a challenging task as these depend on multiple parameters that form complex patterns. </a:t>
            </a:r>
            <a:endParaRPr sz="2000"/>
          </a:p>
          <a:p>
            <a:pPr marL="171446" lvl="0" indent="-184146" algn="l" rtl="0">
              <a:lnSpc>
                <a:spcPct val="90000"/>
              </a:lnSpc>
              <a:spcBef>
                <a:spcPts val="750"/>
              </a:spcBef>
              <a:spcAft>
                <a:spcPts val="0"/>
              </a:spcAft>
              <a:buClr>
                <a:srgbClr val="3F3F3F"/>
              </a:buClr>
              <a:buSzPts val="2000"/>
              <a:buFont typeface="Calibri"/>
              <a:buChar char="•"/>
            </a:pPr>
            <a:r>
              <a:rPr lang="en-IN" sz="2000"/>
              <a:t>Nonetheless, this model has obtained results regardless of these complex patterns. The model was fed data consisting of historic data which was pre-processed. </a:t>
            </a:r>
            <a:endParaRPr sz="2000"/>
          </a:p>
          <a:p>
            <a:pPr marL="171446" lvl="0" indent="-184146" algn="l" rtl="0">
              <a:lnSpc>
                <a:spcPct val="90000"/>
              </a:lnSpc>
              <a:spcBef>
                <a:spcPts val="750"/>
              </a:spcBef>
              <a:spcAft>
                <a:spcPts val="0"/>
              </a:spcAft>
              <a:buClr>
                <a:srgbClr val="3F3F3F"/>
              </a:buClr>
              <a:buSzPts val="2000"/>
              <a:buFont typeface="Calibri"/>
              <a:buChar char="•"/>
            </a:pPr>
            <a:r>
              <a:rPr lang="en-IN" sz="2000"/>
              <a:t>Various models were compared and the best fit model was obtained. </a:t>
            </a:r>
            <a:endParaRPr sz="2000"/>
          </a:p>
          <a:p>
            <a:pPr marL="171446" lvl="0" indent="-184146" algn="l" rtl="0">
              <a:lnSpc>
                <a:spcPct val="90000"/>
              </a:lnSpc>
              <a:spcBef>
                <a:spcPts val="750"/>
              </a:spcBef>
              <a:spcAft>
                <a:spcPts val="0"/>
              </a:spcAft>
              <a:buClr>
                <a:srgbClr val="3F3F3F"/>
              </a:buClr>
              <a:buSzPts val="2000"/>
              <a:buFont typeface="Calibri"/>
              <a:buChar char="•"/>
            </a:pPr>
            <a:r>
              <a:rPr lang="en-IN" sz="2000"/>
              <a:t>For future works, deep learning models which consider other parameters can be implemented.</a:t>
            </a:r>
            <a:endParaRPr sz="2000"/>
          </a:p>
        </p:txBody>
      </p:sp>
      <p:sp>
        <p:nvSpPr>
          <p:cNvPr id="785" name="Google Shape;785;p11"/>
          <p:cNvSpPr txBox="1">
            <a:spLocks noGrp="1"/>
          </p:cNvSpPr>
          <p:nvPr>
            <p:ph type="body" idx="2"/>
          </p:nvPr>
        </p:nvSpPr>
        <p:spPr>
          <a:xfrm>
            <a:off x="607612" y="4800917"/>
            <a:ext cx="504215" cy="26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1100"/>
              <a:buFont typeface="Calibri"/>
              <a:buNone/>
            </a:pPr>
            <a:r>
              <a:rPr lang="en-IN"/>
              <a:t>0200</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12"/>
          <p:cNvSpPr txBox="1">
            <a:spLocks noGrp="1"/>
          </p:cNvSpPr>
          <p:nvPr>
            <p:ph type="title"/>
          </p:nvPr>
        </p:nvSpPr>
        <p:spPr>
          <a:xfrm>
            <a:off x="304800" y="0"/>
            <a:ext cx="8534400" cy="50536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2400"/>
              <a:buFont typeface="Calibri"/>
              <a:buNone/>
            </a:pPr>
            <a:r>
              <a:rPr lang="en-IN"/>
              <a:t>References</a:t>
            </a:r>
            <a:endParaRPr/>
          </a:p>
        </p:txBody>
      </p:sp>
      <p:sp>
        <p:nvSpPr>
          <p:cNvPr id="791" name="Google Shape;791;p12"/>
          <p:cNvSpPr txBox="1">
            <a:spLocks noGrp="1"/>
          </p:cNvSpPr>
          <p:nvPr>
            <p:ph type="body" idx="1"/>
          </p:nvPr>
        </p:nvSpPr>
        <p:spPr>
          <a:xfrm>
            <a:off x="304800" y="666750"/>
            <a:ext cx="8534400" cy="4191000"/>
          </a:xfrm>
          <a:prstGeom prst="rect">
            <a:avLst/>
          </a:prstGeom>
          <a:noFill/>
          <a:ln>
            <a:noFill/>
          </a:ln>
        </p:spPr>
        <p:txBody>
          <a:bodyPr spcFirstLastPara="1" wrap="square" lIns="68575" tIns="34275" rIns="68575" bIns="34275" anchor="t" anchorCtr="0">
            <a:normAutofit/>
          </a:bodyPr>
          <a:lstStyle/>
          <a:p>
            <a:pPr marL="171446" lvl="0" indent="-184146" algn="just" rtl="0">
              <a:lnSpc>
                <a:spcPct val="90000"/>
              </a:lnSpc>
              <a:spcBef>
                <a:spcPts val="0"/>
              </a:spcBef>
              <a:spcAft>
                <a:spcPts val="0"/>
              </a:spcAft>
              <a:buClr>
                <a:srgbClr val="333333"/>
              </a:buClr>
              <a:buSzPts val="2000"/>
              <a:buFont typeface="Calibri"/>
              <a:buChar char="•"/>
            </a:pPr>
            <a:r>
              <a:rPr lang="en-IN" sz="2000" b="0" i="0">
                <a:solidFill>
                  <a:srgbClr val="333333"/>
                </a:solidFill>
              </a:rPr>
              <a:t>Nor Atiqah Zolpakar</a:t>
            </a:r>
            <a:r>
              <a:rPr lang="en-IN" sz="2000">
                <a:solidFill>
                  <a:srgbClr val="333333"/>
                </a:solidFill>
              </a:rPr>
              <a:t> and </a:t>
            </a:r>
            <a:r>
              <a:rPr lang="en-IN" sz="2000" b="0" i="0">
                <a:solidFill>
                  <a:srgbClr val="333333"/>
                </a:solidFill>
              </a:rPr>
              <a:t>Swati , “Application of Multi-objective Genetic Algorithm (MOGA) Optimization in Machining Processes”.</a:t>
            </a:r>
            <a:endParaRPr sz="2000"/>
          </a:p>
          <a:p>
            <a:pPr marL="171446" lvl="0" indent="-184146" algn="just" rtl="0">
              <a:lnSpc>
                <a:spcPct val="90000"/>
              </a:lnSpc>
              <a:spcBef>
                <a:spcPts val="750"/>
              </a:spcBef>
              <a:spcAft>
                <a:spcPts val="0"/>
              </a:spcAft>
              <a:buClr>
                <a:srgbClr val="333333"/>
              </a:buClr>
              <a:buSzPts val="2000"/>
              <a:buFont typeface="Calibri"/>
              <a:buChar char="•"/>
            </a:pPr>
            <a:r>
              <a:rPr lang="en-IN" sz="2000" b="0" i="0">
                <a:solidFill>
                  <a:srgbClr val="333333"/>
                </a:solidFill>
              </a:rPr>
              <a:t>You Ji, Shiliang Sun, “Feature selection for ensembles using Non-dominated Sorting in Genetic Algorithms” 2010 Sixth International Conference on Natural Computation, Publisher: IEEE</a:t>
            </a:r>
            <a:endParaRPr sz="2000"/>
          </a:p>
          <a:p>
            <a:pPr marL="171446" lvl="0" indent="-184146" algn="just" rtl="0">
              <a:lnSpc>
                <a:spcPct val="90000"/>
              </a:lnSpc>
              <a:spcBef>
                <a:spcPts val="750"/>
              </a:spcBef>
              <a:spcAft>
                <a:spcPts val="0"/>
              </a:spcAft>
              <a:buClr>
                <a:srgbClr val="333333"/>
              </a:buClr>
              <a:buSzPts val="2000"/>
              <a:buFont typeface="Calibri"/>
              <a:buChar char="•"/>
            </a:pPr>
            <a:r>
              <a:rPr lang="en-IN" sz="2000" b="0" i="0">
                <a:solidFill>
                  <a:srgbClr val="333333"/>
                </a:solidFill>
              </a:rPr>
              <a:t>Sakorn Mekruksavanich and Anuchit Jitpattanakul, “A Multichannel CNN-LSTM Network for Daily Activity Recognition using Smartwatch Sensor Data”. 2021 Joint International Conference on Digital Arts, Media and Technology with ECTI Northern Section Conference on Electrical, Electronics, Computer and Telecommunication Engineering, Publisher: IEEE</a:t>
            </a:r>
            <a:endParaRPr sz="2000"/>
          </a:p>
        </p:txBody>
      </p:sp>
      <p:sp>
        <p:nvSpPr>
          <p:cNvPr id="792" name="Google Shape;792;p12"/>
          <p:cNvSpPr txBox="1">
            <a:spLocks noGrp="1"/>
          </p:cNvSpPr>
          <p:nvPr>
            <p:ph type="body" idx="2"/>
          </p:nvPr>
        </p:nvSpPr>
        <p:spPr>
          <a:xfrm>
            <a:off x="607612" y="4800917"/>
            <a:ext cx="504215" cy="26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1100"/>
              <a:buFont typeface="Calibri"/>
              <a:buNone/>
            </a:pPr>
            <a:r>
              <a:rPr lang="en-IN"/>
              <a:t>0200</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13"/>
          <p:cNvSpPr txBox="1">
            <a:spLocks noGrp="1"/>
          </p:cNvSpPr>
          <p:nvPr>
            <p:ph type="title"/>
          </p:nvPr>
        </p:nvSpPr>
        <p:spPr>
          <a:xfrm>
            <a:off x="1476355" y="992954"/>
            <a:ext cx="2646065" cy="99417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3200"/>
              <a:buFont typeface="Calibri"/>
              <a:buNone/>
            </a:pPr>
            <a:r>
              <a:rPr lang="en-I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2"/>
          <p:cNvSpPr txBox="1">
            <a:spLocks noGrp="1"/>
          </p:cNvSpPr>
          <p:nvPr>
            <p:ph type="title"/>
          </p:nvPr>
        </p:nvSpPr>
        <p:spPr>
          <a:xfrm>
            <a:off x="304800" y="0"/>
            <a:ext cx="8534400" cy="50536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2400"/>
              <a:buFont typeface="Calibri"/>
              <a:buNone/>
            </a:pPr>
            <a:r>
              <a:rPr lang="en-IN"/>
              <a:t>Challenge Statement</a:t>
            </a:r>
            <a:endParaRPr/>
          </a:p>
        </p:txBody>
      </p:sp>
      <p:sp>
        <p:nvSpPr>
          <p:cNvPr id="692" name="Google Shape;692;p2"/>
          <p:cNvSpPr txBox="1">
            <a:spLocks noGrp="1"/>
          </p:cNvSpPr>
          <p:nvPr>
            <p:ph type="body" idx="1"/>
          </p:nvPr>
        </p:nvSpPr>
        <p:spPr>
          <a:xfrm>
            <a:off x="304800" y="666750"/>
            <a:ext cx="8534400" cy="4191000"/>
          </a:xfrm>
          <a:prstGeom prst="rect">
            <a:avLst/>
          </a:prstGeom>
          <a:noFill/>
          <a:ln>
            <a:noFill/>
          </a:ln>
        </p:spPr>
        <p:txBody>
          <a:bodyPr spcFirstLastPara="1" wrap="square" lIns="68575" tIns="34275" rIns="68575" bIns="34275" anchor="t" anchorCtr="0">
            <a:normAutofit/>
          </a:bodyPr>
          <a:lstStyle/>
          <a:p>
            <a:pPr marL="171446" lvl="0" indent="-184146" algn="just" rtl="0">
              <a:lnSpc>
                <a:spcPct val="90000"/>
              </a:lnSpc>
              <a:spcBef>
                <a:spcPts val="0"/>
              </a:spcBef>
              <a:spcAft>
                <a:spcPts val="0"/>
              </a:spcAft>
              <a:buClr>
                <a:srgbClr val="3F3F3F"/>
              </a:buClr>
              <a:buSzPts val="2000"/>
              <a:buFont typeface="Calibri"/>
              <a:buChar char="•"/>
            </a:pPr>
            <a:r>
              <a:rPr lang="en-IN" sz="2000" dirty="0"/>
              <a:t>Airlines face major expense in replacement of serviceable parts such as tyres  due to damage.</a:t>
            </a:r>
            <a:endParaRPr sz="2000" dirty="0"/>
          </a:p>
          <a:p>
            <a:pPr marL="171446" lvl="0" indent="-184146" algn="just" rtl="0">
              <a:lnSpc>
                <a:spcPct val="90000"/>
              </a:lnSpc>
              <a:spcBef>
                <a:spcPts val="750"/>
              </a:spcBef>
              <a:spcAft>
                <a:spcPts val="0"/>
              </a:spcAft>
              <a:buClr>
                <a:srgbClr val="3F3F3F"/>
              </a:buClr>
              <a:buSzPts val="2000"/>
              <a:buFont typeface="Calibri"/>
              <a:buChar char="•"/>
            </a:pPr>
            <a:r>
              <a:rPr lang="en-IN" sz="2000" dirty="0"/>
              <a:t>The challenge statement expects the solution to </a:t>
            </a:r>
            <a:r>
              <a:rPr lang="en-IN" sz="2000" dirty="0">
                <a:solidFill>
                  <a:srgbClr val="FF0000"/>
                </a:solidFill>
              </a:rPr>
              <a:t>predict the time window for the replacement of aircraft wheels.</a:t>
            </a:r>
          </a:p>
          <a:p>
            <a:pPr marL="171446" lvl="0" indent="-184146" algn="just" rtl="0">
              <a:lnSpc>
                <a:spcPct val="90000"/>
              </a:lnSpc>
              <a:spcBef>
                <a:spcPts val="750"/>
              </a:spcBef>
              <a:spcAft>
                <a:spcPts val="0"/>
              </a:spcAft>
              <a:buClr>
                <a:srgbClr val="3F3F3F"/>
              </a:buClr>
              <a:buSzPts val="2000"/>
              <a:buFont typeface="Calibri"/>
              <a:buChar char="•"/>
            </a:pPr>
            <a:r>
              <a:rPr lang="en-IN" sz="2000" dirty="0"/>
              <a:t>The solution must take into factor all the parameters such </a:t>
            </a:r>
            <a:r>
              <a:rPr lang="en-IN" sz="2000" dirty="0">
                <a:solidFill>
                  <a:srgbClr val="FF0000"/>
                </a:solidFill>
              </a:rPr>
              <a:t>as aircraft type, vendor, components in the tyre, defects observed, environment and their life cycles</a:t>
            </a:r>
            <a:r>
              <a:rPr lang="en-IN" sz="2000" dirty="0"/>
              <a:t>, as they influence the life expectancy of the tyres.</a:t>
            </a:r>
            <a:endParaRPr sz="2000" dirty="0"/>
          </a:p>
          <a:p>
            <a:pPr marL="171446" lvl="0" indent="-184146" algn="just" rtl="0">
              <a:lnSpc>
                <a:spcPct val="90000"/>
              </a:lnSpc>
              <a:spcBef>
                <a:spcPts val="750"/>
              </a:spcBef>
              <a:spcAft>
                <a:spcPts val="0"/>
              </a:spcAft>
              <a:buClr>
                <a:srgbClr val="3F3F3F"/>
              </a:buClr>
              <a:buSzPts val="2000"/>
              <a:buFont typeface="Calibri"/>
              <a:buChar char="•"/>
            </a:pPr>
            <a:r>
              <a:rPr lang="en-IN" sz="2000" dirty="0"/>
              <a:t>Since both overstocking and understocking have a negative impact on the airlines and faulty prediction might cause fatal damage, accuracy must be the primary concern.</a:t>
            </a:r>
            <a:endParaRPr sz="2000" dirty="0"/>
          </a:p>
          <a:p>
            <a:pPr marL="171446" lvl="0" indent="-184146" algn="just" rtl="0">
              <a:lnSpc>
                <a:spcPct val="90000"/>
              </a:lnSpc>
              <a:spcBef>
                <a:spcPts val="750"/>
              </a:spcBef>
              <a:spcAft>
                <a:spcPts val="0"/>
              </a:spcAft>
              <a:buClr>
                <a:srgbClr val="3F3F3F"/>
              </a:buClr>
              <a:buSzPts val="2000"/>
              <a:buFont typeface="Calibri"/>
              <a:buChar char="•"/>
            </a:pPr>
            <a:r>
              <a:rPr lang="en-IN" sz="2000" dirty="0"/>
              <a:t>The preferred solution is </a:t>
            </a:r>
            <a:r>
              <a:rPr lang="en-IN" sz="2000" dirty="0">
                <a:solidFill>
                  <a:srgbClr val="FF0000"/>
                </a:solidFill>
              </a:rPr>
              <a:t>a AI model that predicts the time window of the replacement of the tyres.</a:t>
            </a:r>
            <a:endParaRPr sz="2000" dirty="0">
              <a:solidFill>
                <a:srgbClr val="FF0000"/>
              </a:solidFill>
            </a:endParaRPr>
          </a:p>
        </p:txBody>
      </p:sp>
      <p:sp>
        <p:nvSpPr>
          <p:cNvPr id="693" name="Google Shape;693;p2"/>
          <p:cNvSpPr txBox="1">
            <a:spLocks noGrp="1"/>
          </p:cNvSpPr>
          <p:nvPr>
            <p:ph type="body" idx="2"/>
          </p:nvPr>
        </p:nvSpPr>
        <p:spPr>
          <a:xfrm>
            <a:off x="607612" y="4800917"/>
            <a:ext cx="504215" cy="26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1100"/>
              <a:buFont typeface="Calibri"/>
              <a:buNone/>
            </a:pPr>
            <a:r>
              <a:rPr lang="en-IN"/>
              <a:t>0200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
          <p:cNvSpPr txBox="1">
            <a:spLocks noGrp="1"/>
          </p:cNvSpPr>
          <p:nvPr>
            <p:ph type="title"/>
          </p:nvPr>
        </p:nvSpPr>
        <p:spPr>
          <a:xfrm>
            <a:off x="304800" y="0"/>
            <a:ext cx="8534400" cy="50536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2400"/>
              <a:buFont typeface="Calibri"/>
              <a:buNone/>
            </a:pPr>
            <a:r>
              <a:rPr lang="en-IN"/>
              <a:t>Concept / Scope of solution </a:t>
            </a:r>
            <a:endParaRPr/>
          </a:p>
        </p:txBody>
      </p:sp>
      <p:sp>
        <p:nvSpPr>
          <p:cNvPr id="699" name="Google Shape;699;p3"/>
          <p:cNvSpPr txBox="1">
            <a:spLocks noGrp="1"/>
          </p:cNvSpPr>
          <p:nvPr>
            <p:ph type="body" idx="1"/>
          </p:nvPr>
        </p:nvSpPr>
        <p:spPr>
          <a:xfrm>
            <a:off x="304800" y="666750"/>
            <a:ext cx="8534400" cy="4191000"/>
          </a:xfrm>
          <a:prstGeom prst="rect">
            <a:avLst/>
          </a:prstGeom>
          <a:noFill/>
          <a:ln>
            <a:noFill/>
          </a:ln>
        </p:spPr>
        <p:txBody>
          <a:bodyPr spcFirstLastPara="1" wrap="square" lIns="68575" tIns="34275" rIns="68575" bIns="34275" anchor="t" anchorCtr="0">
            <a:normAutofit lnSpcReduction="10000"/>
          </a:bodyPr>
          <a:lstStyle/>
          <a:p>
            <a:pPr marL="0" lvl="0" indent="0" algn="just" rtl="0">
              <a:lnSpc>
                <a:spcPct val="90000"/>
              </a:lnSpc>
              <a:spcBef>
                <a:spcPts val="0"/>
              </a:spcBef>
              <a:spcAft>
                <a:spcPts val="0"/>
              </a:spcAft>
              <a:buClr>
                <a:srgbClr val="FF0000"/>
              </a:buClr>
              <a:buSzPts val="1800"/>
              <a:buFont typeface="Calibri"/>
              <a:buNone/>
            </a:pPr>
            <a:r>
              <a:rPr lang="en-IN" sz="2000" b="1" dirty="0">
                <a:solidFill>
                  <a:srgbClr val="FF0000"/>
                </a:solidFill>
              </a:rPr>
              <a:t>The concept of the solution is</a:t>
            </a:r>
            <a:endParaRPr sz="2000" dirty="0"/>
          </a:p>
          <a:p>
            <a:pPr marL="171446" lvl="0" indent="-184146" algn="just" rtl="0">
              <a:lnSpc>
                <a:spcPct val="90000"/>
              </a:lnSpc>
              <a:spcBef>
                <a:spcPts val="750"/>
              </a:spcBef>
              <a:spcAft>
                <a:spcPts val="0"/>
              </a:spcAft>
              <a:buClr>
                <a:srgbClr val="3F3F3F"/>
              </a:buClr>
              <a:buSzPts val="2000"/>
              <a:buFont typeface="Calibri"/>
              <a:buChar char="•"/>
            </a:pPr>
            <a:r>
              <a:rPr lang="en-IN" sz="2000" dirty="0"/>
              <a:t>To develop a AI model that can predict the time window for the tyre replacement.</a:t>
            </a:r>
          </a:p>
          <a:p>
            <a:pPr marL="171446" lvl="0" indent="-184146" algn="just" rtl="0">
              <a:lnSpc>
                <a:spcPct val="90000"/>
              </a:lnSpc>
              <a:spcBef>
                <a:spcPts val="750"/>
              </a:spcBef>
              <a:spcAft>
                <a:spcPts val="0"/>
              </a:spcAft>
              <a:buClr>
                <a:srgbClr val="3F3F3F"/>
              </a:buClr>
              <a:buSzPts val="2000"/>
              <a:buFont typeface="Calibri"/>
              <a:buChar char="•"/>
            </a:pPr>
            <a:r>
              <a:rPr lang="en-IN" sz="2000" dirty="0"/>
              <a:t>The proposed solution is a deep learning algorithm, Convolutional Neural network and Long short term Memory Cell network.</a:t>
            </a:r>
            <a:endParaRPr sz="2000" dirty="0"/>
          </a:p>
          <a:p>
            <a:pPr marL="171446" lvl="0" indent="-184146" algn="just" rtl="0">
              <a:lnSpc>
                <a:spcPct val="90000"/>
              </a:lnSpc>
              <a:spcBef>
                <a:spcPts val="750"/>
              </a:spcBef>
              <a:spcAft>
                <a:spcPts val="0"/>
              </a:spcAft>
              <a:buSzPts val="2000"/>
              <a:buChar char="•"/>
            </a:pPr>
            <a:r>
              <a:rPr lang="en-IN" sz="2000" dirty="0"/>
              <a:t>Since </a:t>
            </a:r>
            <a:r>
              <a:rPr lang="en-IN" sz="2000" dirty="0">
                <a:solidFill>
                  <a:srgbClr val="FF0000"/>
                </a:solidFill>
              </a:rPr>
              <a:t>accuracy is the primary concern</a:t>
            </a:r>
            <a:r>
              <a:rPr lang="en-IN" sz="2000" dirty="0"/>
              <a:t>, various optimizers and activation function are compared in order to choose the best suited model.</a:t>
            </a:r>
            <a:endParaRPr sz="2000" dirty="0"/>
          </a:p>
          <a:p>
            <a:pPr marL="171446" lvl="0" indent="-184146" algn="just" rtl="0">
              <a:lnSpc>
                <a:spcPct val="90000"/>
              </a:lnSpc>
              <a:spcBef>
                <a:spcPts val="750"/>
              </a:spcBef>
              <a:spcAft>
                <a:spcPts val="0"/>
              </a:spcAft>
              <a:buSzPts val="2000"/>
              <a:buChar char="•"/>
            </a:pPr>
            <a:r>
              <a:rPr lang="en-IN" sz="2000" dirty="0"/>
              <a:t>Optimizers such as </a:t>
            </a:r>
            <a:r>
              <a:rPr lang="en-IN" sz="2000" dirty="0">
                <a:solidFill>
                  <a:srgbClr val="FF0000"/>
                </a:solidFill>
              </a:rPr>
              <a:t>Nadam, Adam </a:t>
            </a:r>
            <a:r>
              <a:rPr lang="en-IN" sz="2000" dirty="0"/>
              <a:t>and Activation functions such as </a:t>
            </a:r>
            <a:r>
              <a:rPr lang="en-IN" sz="2000" dirty="0">
                <a:solidFill>
                  <a:srgbClr val="FF0000"/>
                </a:solidFill>
              </a:rPr>
              <a:t>ReLU and Swish</a:t>
            </a:r>
            <a:r>
              <a:rPr lang="en-IN" sz="2000" dirty="0"/>
              <a:t> are juxtaposed.</a:t>
            </a:r>
            <a:endParaRPr sz="2000" dirty="0"/>
          </a:p>
          <a:p>
            <a:pPr marL="171446" lvl="0" indent="-184146" algn="just" rtl="0">
              <a:lnSpc>
                <a:spcPct val="90000"/>
              </a:lnSpc>
              <a:spcBef>
                <a:spcPts val="750"/>
              </a:spcBef>
              <a:spcAft>
                <a:spcPts val="0"/>
              </a:spcAft>
              <a:buClr>
                <a:srgbClr val="3F3F3F"/>
              </a:buClr>
              <a:buSzPts val="2000"/>
              <a:buFont typeface="Calibri"/>
              <a:buChar char="•"/>
            </a:pPr>
            <a:r>
              <a:rPr lang="en-IN" sz="2000" dirty="0">
                <a:solidFill>
                  <a:srgbClr val="222222"/>
                </a:solidFill>
              </a:rPr>
              <a:t>The CNN-LSTM Algorithm in general predicts the required features with a </a:t>
            </a:r>
            <a:r>
              <a:rPr lang="en-IN" sz="2000" dirty="0">
                <a:solidFill>
                  <a:srgbClr val="FF0000"/>
                </a:solidFill>
              </a:rPr>
              <a:t>RMSE of 0.3</a:t>
            </a:r>
            <a:endParaRPr sz="2000" dirty="0">
              <a:solidFill>
                <a:srgbClr val="FF0000"/>
              </a:solidFill>
            </a:endParaRPr>
          </a:p>
          <a:p>
            <a:pPr marL="171446" lvl="0" indent="-184146" algn="just" rtl="0">
              <a:lnSpc>
                <a:spcPct val="90000"/>
              </a:lnSpc>
              <a:spcBef>
                <a:spcPts val="750"/>
              </a:spcBef>
              <a:spcAft>
                <a:spcPts val="0"/>
              </a:spcAft>
              <a:buClr>
                <a:srgbClr val="222222"/>
              </a:buClr>
              <a:buSzPts val="2000"/>
              <a:buChar char="•"/>
            </a:pPr>
            <a:r>
              <a:rPr lang="en-IN" sz="2000" dirty="0">
                <a:solidFill>
                  <a:srgbClr val="222222"/>
                </a:solidFill>
              </a:rPr>
              <a:t>The Model that has incorporated </a:t>
            </a:r>
            <a:r>
              <a:rPr lang="en-IN" sz="2000" dirty="0">
                <a:solidFill>
                  <a:srgbClr val="FF0000"/>
                </a:solidFill>
              </a:rPr>
              <a:t>NADAM optimizer and the Swish Activation </a:t>
            </a:r>
            <a:r>
              <a:rPr lang="en-IN" sz="2000" dirty="0">
                <a:solidFill>
                  <a:srgbClr val="222222"/>
                </a:solidFill>
              </a:rPr>
              <a:t>Function seems to have a comparatively lower RMSE curve in the graph.</a:t>
            </a:r>
            <a:endParaRPr sz="2000" dirty="0">
              <a:solidFill>
                <a:srgbClr val="222222"/>
              </a:solidFill>
            </a:endParaRPr>
          </a:p>
          <a:p>
            <a:pPr marL="171446" lvl="0" indent="0" algn="just" rtl="0">
              <a:lnSpc>
                <a:spcPct val="90000"/>
              </a:lnSpc>
              <a:spcBef>
                <a:spcPts val="750"/>
              </a:spcBef>
              <a:spcAft>
                <a:spcPts val="0"/>
              </a:spcAft>
              <a:buNone/>
            </a:pPr>
            <a:endParaRPr sz="2000" dirty="0">
              <a:solidFill>
                <a:srgbClr val="222222"/>
              </a:solidFill>
            </a:endParaRPr>
          </a:p>
        </p:txBody>
      </p:sp>
      <p:sp>
        <p:nvSpPr>
          <p:cNvPr id="700" name="Google Shape;700;p3"/>
          <p:cNvSpPr txBox="1">
            <a:spLocks noGrp="1"/>
          </p:cNvSpPr>
          <p:nvPr>
            <p:ph type="body" idx="2"/>
          </p:nvPr>
        </p:nvSpPr>
        <p:spPr>
          <a:xfrm>
            <a:off x="607612" y="4800917"/>
            <a:ext cx="504215" cy="26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1100"/>
              <a:buFont typeface="Calibri"/>
              <a:buNone/>
            </a:pPr>
            <a:r>
              <a:rPr lang="en-IN"/>
              <a:t>0200</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p4"/>
          <p:cNvSpPr txBox="1">
            <a:spLocks noGrp="1"/>
          </p:cNvSpPr>
          <p:nvPr>
            <p:ph type="title"/>
          </p:nvPr>
        </p:nvSpPr>
        <p:spPr>
          <a:xfrm>
            <a:off x="304800" y="0"/>
            <a:ext cx="8534400" cy="50536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2400"/>
              <a:buFont typeface="Calibri"/>
              <a:buNone/>
            </a:pPr>
            <a:r>
              <a:rPr lang="en-IN"/>
              <a:t>SWOT Analysis</a:t>
            </a:r>
            <a:endParaRPr/>
          </a:p>
        </p:txBody>
      </p:sp>
      <p:sp>
        <p:nvSpPr>
          <p:cNvPr id="706" name="Google Shape;706;p4"/>
          <p:cNvSpPr>
            <a:spLocks noGrp="1"/>
          </p:cNvSpPr>
          <p:nvPr>
            <p:ph type="body" idx="1"/>
          </p:nvPr>
        </p:nvSpPr>
        <p:spPr>
          <a:xfrm>
            <a:off x="151167" y="664764"/>
            <a:ext cx="2742590" cy="214042"/>
          </a:xfrm>
          <a:prstGeom prst="parallelogram">
            <a:avLst>
              <a:gd name="adj" fmla="val 25000"/>
            </a:avLst>
          </a:prstGeom>
          <a:solidFill>
            <a:srgbClr val="595959"/>
          </a:solidFill>
          <a:ln>
            <a:noFill/>
          </a:ln>
        </p:spPr>
        <p:txBody>
          <a:bodyPr spcFirstLastPara="1" wrap="square" lIns="91425" tIns="45700" rIns="91425" bIns="45700" anchor="ctr" anchorCtr="0">
            <a:normAutofit fontScale="55000" lnSpcReduction="20000"/>
          </a:bodyPr>
          <a:lstStyle/>
          <a:p>
            <a:pPr marL="0" lvl="0" indent="0" algn="ctr" rtl="0">
              <a:lnSpc>
                <a:spcPct val="90000"/>
              </a:lnSpc>
              <a:spcBef>
                <a:spcPts val="0"/>
              </a:spcBef>
              <a:spcAft>
                <a:spcPts val="0"/>
              </a:spcAft>
              <a:buClr>
                <a:schemeClr val="lt1"/>
              </a:buClr>
              <a:buSzPts val="1200"/>
              <a:buFont typeface="Arial"/>
              <a:buNone/>
            </a:pPr>
            <a:r>
              <a:rPr lang="en-IN"/>
              <a:t>STRENGTH</a:t>
            </a:r>
            <a:endParaRPr/>
          </a:p>
        </p:txBody>
      </p:sp>
      <p:sp>
        <p:nvSpPr>
          <p:cNvPr id="707" name="Google Shape;707;p4"/>
          <p:cNvSpPr>
            <a:spLocks noGrp="1"/>
          </p:cNvSpPr>
          <p:nvPr>
            <p:ph type="body" idx="2"/>
          </p:nvPr>
        </p:nvSpPr>
        <p:spPr>
          <a:xfrm>
            <a:off x="4531634" y="675155"/>
            <a:ext cx="2742590" cy="214042"/>
          </a:xfrm>
          <a:prstGeom prst="parallelogram">
            <a:avLst>
              <a:gd name="adj" fmla="val 25000"/>
            </a:avLst>
          </a:prstGeom>
          <a:solidFill>
            <a:srgbClr val="595959"/>
          </a:solidFill>
          <a:ln>
            <a:noFill/>
          </a:ln>
        </p:spPr>
        <p:txBody>
          <a:bodyPr spcFirstLastPara="1" wrap="square" lIns="91425" tIns="45700" rIns="91425" bIns="45700" anchor="ctr" anchorCtr="0">
            <a:normAutofit fontScale="55000" lnSpcReduction="20000"/>
          </a:bodyPr>
          <a:lstStyle/>
          <a:p>
            <a:pPr marL="0" lvl="0" indent="0" algn="ctr" rtl="0">
              <a:lnSpc>
                <a:spcPct val="90000"/>
              </a:lnSpc>
              <a:spcBef>
                <a:spcPts val="0"/>
              </a:spcBef>
              <a:spcAft>
                <a:spcPts val="0"/>
              </a:spcAft>
              <a:buClr>
                <a:schemeClr val="lt1"/>
              </a:buClr>
              <a:buSzPts val="1200"/>
              <a:buFont typeface="Arial"/>
              <a:buNone/>
            </a:pPr>
            <a:r>
              <a:rPr lang="en-IN"/>
              <a:t>WEAKNESS</a:t>
            </a:r>
            <a:endParaRPr/>
          </a:p>
        </p:txBody>
      </p:sp>
      <p:sp>
        <p:nvSpPr>
          <p:cNvPr id="708" name="Google Shape;708;p4"/>
          <p:cNvSpPr txBox="1">
            <a:spLocks noGrp="1"/>
          </p:cNvSpPr>
          <p:nvPr>
            <p:ph type="body" idx="3"/>
          </p:nvPr>
        </p:nvSpPr>
        <p:spPr>
          <a:xfrm>
            <a:off x="145474" y="966355"/>
            <a:ext cx="4184220" cy="1631816"/>
          </a:xfrm>
          <a:prstGeom prst="rect">
            <a:avLst/>
          </a:prstGeom>
          <a:noFill/>
          <a:ln>
            <a:noFill/>
          </a:ln>
        </p:spPr>
        <p:txBody>
          <a:bodyPr spcFirstLastPara="1" wrap="square" lIns="91425" tIns="45700" rIns="91425" bIns="45700" anchor="t" anchorCtr="0">
            <a:noAutofit/>
          </a:bodyPr>
          <a:lstStyle/>
          <a:p>
            <a:pPr marL="171446" lvl="0" indent="-241296" algn="l" rtl="0">
              <a:lnSpc>
                <a:spcPct val="90000"/>
              </a:lnSpc>
              <a:spcBef>
                <a:spcPts val="0"/>
              </a:spcBef>
              <a:spcAft>
                <a:spcPts val="0"/>
              </a:spcAft>
              <a:buClr>
                <a:srgbClr val="3F3F3F"/>
              </a:buClr>
              <a:buSzPts val="2100"/>
              <a:buFont typeface="Calibri"/>
              <a:buChar char="•"/>
            </a:pPr>
            <a:r>
              <a:rPr lang="en-IN" sz="2100" dirty="0">
                <a:solidFill>
                  <a:srgbClr val="00B050"/>
                </a:solidFill>
              </a:rPr>
              <a:t>Continuous improvement- </a:t>
            </a:r>
            <a:r>
              <a:rPr lang="en-IN" sz="2100" dirty="0"/>
              <a:t>The model itself improves with respect to the large number of data fed into it.</a:t>
            </a:r>
            <a:endParaRPr sz="2100" dirty="0"/>
          </a:p>
          <a:p>
            <a:pPr marL="171446" lvl="0" indent="-241296" algn="l" rtl="0">
              <a:lnSpc>
                <a:spcPct val="90000"/>
              </a:lnSpc>
              <a:spcBef>
                <a:spcPts val="750"/>
              </a:spcBef>
              <a:spcAft>
                <a:spcPts val="0"/>
              </a:spcAft>
              <a:buClr>
                <a:srgbClr val="3F3F3F"/>
              </a:buClr>
              <a:buSzPts val="2100"/>
              <a:buFont typeface="Calibri"/>
              <a:buChar char="•"/>
            </a:pPr>
            <a:r>
              <a:rPr lang="en-IN" sz="2100" dirty="0">
                <a:solidFill>
                  <a:srgbClr val="00B050"/>
                </a:solidFill>
              </a:rPr>
              <a:t>Scalability-</a:t>
            </a:r>
            <a:r>
              <a:rPr lang="en-IN" sz="2100" dirty="0"/>
              <a:t> Its performance can always be improved with better tech.</a:t>
            </a:r>
            <a:endParaRPr sz="2100" dirty="0"/>
          </a:p>
        </p:txBody>
      </p:sp>
      <p:sp>
        <p:nvSpPr>
          <p:cNvPr id="709" name="Google Shape;709;p4"/>
          <p:cNvSpPr txBox="1">
            <a:spLocks noGrp="1"/>
          </p:cNvSpPr>
          <p:nvPr>
            <p:ph type="body" idx="4"/>
          </p:nvPr>
        </p:nvSpPr>
        <p:spPr>
          <a:xfrm>
            <a:off x="4533753" y="976745"/>
            <a:ext cx="4184220" cy="1631816"/>
          </a:xfrm>
          <a:prstGeom prst="rect">
            <a:avLst/>
          </a:prstGeom>
          <a:noFill/>
          <a:ln>
            <a:noFill/>
          </a:ln>
        </p:spPr>
        <p:txBody>
          <a:bodyPr spcFirstLastPara="1" wrap="square" lIns="91425" tIns="45700" rIns="91425" bIns="45700" anchor="t" anchorCtr="0">
            <a:noAutofit/>
          </a:bodyPr>
          <a:lstStyle/>
          <a:p>
            <a:pPr marL="171446" lvl="0" indent="-234946" algn="l" rtl="0">
              <a:lnSpc>
                <a:spcPct val="90000"/>
              </a:lnSpc>
              <a:spcBef>
                <a:spcPts val="0"/>
              </a:spcBef>
              <a:spcAft>
                <a:spcPts val="0"/>
              </a:spcAft>
              <a:buClr>
                <a:srgbClr val="3F3F3F"/>
              </a:buClr>
              <a:buSzPts val="2000"/>
              <a:buFont typeface="Calibri"/>
              <a:buChar char="•"/>
            </a:pPr>
            <a:r>
              <a:rPr lang="en-IN" sz="2000" dirty="0"/>
              <a:t>When a large amount data is fed</a:t>
            </a:r>
            <a:r>
              <a:rPr lang="en-IN" sz="2000" dirty="0">
                <a:solidFill>
                  <a:srgbClr val="FF0000"/>
                </a:solidFill>
              </a:rPr>
              <a:t>, a powerful GPU </a:t>
            </a:r>
            <a:r>
              <a:rPr lang="en-IN" sz="2000" dirty="0"/>
              <a:t>is required to process the data.</a:t>
            </a:r>
            <a:endParaRPr sz="2000" dirty="0"/>
          </a:p>
        </p:txBody>
      </p:sp>
      <p:sp>
        <p:nvSpPr>
          <p:cNvPr id="710" name="Google Shape;710;p4"/>
          <p:cNvSpPr txBox="1">
            <a:spLocks noGrp="1"/>
          </p:cNvSpPr>
          <p:nvPr>
            <p:ph type="body" idx="5"/>
          </p:nvPr>
        </p:nvSpPr>
        <p:spPr>
          <a:xfrm>
            <a:off x="135083" y="3106439"/>
            <a:ext cx="4184220" cy="1631816"/>
          </a:xfrm>
          <a:prstGeom prst="rect">
            <a:avLst/>
          </a:prstGeom>
          <a:noFill/>
          <a:ln>
            <a:noFill/>
          </a:ln>
        </p:spPr>
        <p:txBody>
          <a:bodyPr spcFirstLastPara="1" wrap="square" lIns="91425" tIns="45700" rIns="91425" bIns="45700" anchor="t" anchorCtr="0">
            <a:noAutofit/>
          </a:bodyPr>
          <a:lstStyle/>
          <a:p>
            <a:pPr marL="171446" lvl="0" indent="0" algn="l" rtl="0">
              <a:lnSpc>
                <a:spcPct val="90000"/>
              </a:lnSpc>
              <a:spcBef>
                <a:spcPts val="0"/>
              </a:spcBef>
              <a:spcAft>
                <a:spcPts val="0"/>
              </a:spcAft>
              <a:buNone/>
            </a:pPr>
            <a:endParaRPr sz="2000" dirty="0"/>
          </a:p>
          <a:p>
            <a:pPr marL="171446" lvl="0" indent="0" algn="l" rtl="0">
              <a:lnSpc>
                <a:spcPct val="90000"/>
              </a:lnSpc>
              <a:spcBef>
                <a:spcPts val="0"/>
              </a:spcBef>
              <a:spcAft>
                <a:spcPts val="0"/>
              </a:spcAft>
              <a:buNone/>
            </a:pPr>
            <a:endParaRPr sz="2000" dirty="0"/>
          </a:p>
          <a:p>
            <a:pPr marL="171446" lvl="0" indent="-234946" algn="l" rtl="0">
              <a:lnSpc>
                <a:spcPct val="90000"/>
              </a:lnSpc>
              <a:spcBef>
                <a:spcPts val="0"/>
              </a:spcBef>
              <a:spcAft>
                <a:spcPts val="0"/>
              </a:spcAft>
              <a:buClr>
                <a:srgbClr val="3F3F3F"/>
              </a:buClr>
              <a:buSzPts val="2000"/>
              <a:buFont typeface="Calibri"/>
              <a:buChar char="•"/>
            </a:pPr>
            <a:r>
              <a:rPr lang="en-IN" sz="2000" dirty="0">
                <a:solidFill>
                  <a:srgbClr val="00B050"/>
                </a:solidFill>
              </a:rPr>
              <a:t>Scope for improvement</a:t>
            </a:r>
            <a:endParaRPr sz="2000" dirty="0">
              <a:solidFill>
                <a:srgbClr val="00B050"/>
              </a:solidFill>
            </a:endParaRPr>
          </a:p>
          <a:p>
            <a:pPr marL="171446" lvl="0" indent="-234946" algn="l" rtl="0">
              <a:lnSpc>
                <a:spcPct val="90000"/>
              </a:lnSpc>
              <a:spcBef>
                <a:spcPts val="750"/>
              </a:spcBef>
              <a:spcAft>
                <a:spcPts val="0"/>
              </a:spcAft>
              <a:buClr>
                <a:srgbClr val="3F3F3F"/>
              </a:buClr>
              <a:buSzPts val="2000"/>
              <a:buFont typeface="Calibri"/>
              <a:buChar char="•"/>
            </a:pPr>
            <a:r>
              <a:rPr lang="en-IN" sz="2000" dirty="0">
                <a:solidFill>
                  <a:srgbClr val="00B050"/>
                </a:solidFill>
              </a:rPr>
              <a:t>Improve aircraft safety</a:t>
            </a:r>
            <a:endParaRPr sz="2000" dirty="0">
              <a:solidFill>
                <a:srgbClr val="00B050"/>
              </a:solidFill>
            </a:endParaRPr>
          </a:p>
          <a:p>
            <a:pPr marL="0" lvl="0" indent="0" algn="l" rtl="0">
              <a:lnSpc>
                <a:spcPct val="90000"/>
              </a:lnSpc>
              <a:spcBef>
                <a:spcPts val="750"/>
              </a:spcBef>
              <a:spcAft>
                <a:spcPts val="0"/>
              </a:spcAft>
              <a:buClr>
                <a:srgbClr val="3F3F3F"/>
              </a:buClr>
              <a:buSzPts val="1000"/>
              <a:buFont typeface="Calibri"/>
              <a:buNone/>
            </a:pPr>
            <a:endParaRPr sz="2000" dirty="0"/>
          </a:p>
        </p:txBody>
      </p:sp>
      <p:sp>
        <p:nvSpPr>
          <p:cNvPr id="711" name="Google Shape;711;p4"/>
          <p:cNvSpPr txBox="1">
            <a:spLocks noGrp="1"/>
          </p:cNvSpPr>
          <p:nvPr>
            <p:ph type="body" idx="6"/>
          </p:nvPr>
        </p:nvSpPr>
        <p:spPr>
          <a:xfrm>
            <a:off x="4533753" y="3127221"/>
            <a:ext cx="4184220" cy="1631816"/>
          </a:xfrm>
          <a:prstGeom prst="rect">
            <a:avLst/>
          </a:prstGeom>
          <a:noFill/>
          <a:ln>
            <a:noFill/>
          </a:ln>
        </p:spPr>
        <p:txBody>
          <a:bodyPr spcFirstLastPara="1" wrap="square" lIns="91425" tIns="45700" rIns="91425" bIns="45700" anchor="t" anchorCtr="0">
            <a:noAutofit/>
          </a:bodyPr>
          <a:lstStyle/>
          <a:p>
            <a:pPr marL="171446" lvl="0" indent="0" algn="l" rtl="0">
              <a:lnSpc>
                <a:spcPct val="90000"/>
              </a:lnSpc>
              <a:spcBef>
                <a:spcPts val="0"/>
              </a:spcBef>
              <a:spcAft>
                <a:spcPts val="0"/>
              </a:spcAft>
              <a:buNone/>
            </a:pPr>
            <a:endParaRPr sz="2000" dirty="0"/>
          </a:p>
          <a:p>
            <a:pPr marL="0" lvl="0" indent="0" algn="l" rtl="0">
              <a:lnSpc>
                <a:spcPct val="90000"/>
              </a:lnSpc>
              <a:spcBef>
                <a:spcPts val="0"/>
              </a:spcBef>
              <a:spcAft>
                <a:spcPts val="0"/>
              </a:spcAft>
              <a:buNone/>
            </a:pPr>
            <a:endParaRPr sz="2000" dirty="0"/>
          </a:p>
          <a:p>
            <a:pPr marL="171446" lvl="0" indent="-234946" algn="l" rtl="0">
              <a:lnSpc>
                <a:spcPct val="90000"/>
              </a:lnSpc>
              <a:spcBef>
                <a:spcPts val="0"/>
              </a:spcBef>
              <a:spcAft>
                <a:spcPts val="0"/>
              </a:spcAft>
              <a:buClr>
                <a:srgbClr val="3F3F3F"/>
              </a:buClr>
              <a:buSzPts val="2000"/>
              <a:buFont typeface="Calibri"/>
              <a:buChar char="•"/>
            </a:pPr>
            <a:r>
              <a:rPr lang="en-IN" sz="2000" dirty="0">
                <a:solidFill>
                  <a:srgbClr val="FF0000"/>
                </a:solidFill>
              </a:rPr>
              <a:t>Data Corruption</a:t>
            </a:r>
            <a:endParaRPr sz="2000" dirty="0">
              <a:solidFill>
                <a:srgbClr val="FF0000"/>
              </a:solidFill>
            </a:endParaRPr>
          </a:p>
        </p:txBody>
      </p:sp>
      <p:sp>
        <p:nvSpPr>
          <p:cNvPr id="712" name="Google Shape;712;p4"/>
          <p:cNvSpPr>
            <a:spLocks noGrp="1"/>
          </p:cNvSpPr>
          <p:nvPr>
            <p:ph type="body" idx="7"/>
          </p:nvPr>
        </p:nvSpPr>
        <p:spPr>
          <a:xfrm>
            <a:off x="151154" y="3322059"/>
            <a:ext cx="2742600" cy="213900"/>
          </a:xfrm>
          <a:prstGeom prst="parallelogram">
            <a:avLst>
              <a:gd name="adj" fmla="val 25000"/>
            </a:avLst>
          </a:prstGeom>
          <a:solidFill>
            <a:srgbClr val="595959"/>
          </a:solidFill>
          <a:ln>
            <a:noFill/>
          </a:ln>
        </p:spPr>
        <p:txBody>
          <a:bodyPr spcFirstLastPara="1" wrap="square" lIns="91425" tIns="45700" rIns="91425" bIns="45700" anchor="ctr" anchorCtr="0">
            <a:noAutofit/>
          </a:bodyPr>
          <a:lstStyle/>
          <a:p>
            <a:pPr marL="0" lvl="0" indent="0" algn="ctr" rtl="0">
              <a:lnSpc>
                <a:spcPct val="70000"/>
              </a:lnSpc>
              <a:spcBef>
                <a:spcPts val="0"/>
              </a:spcBef>
              <a:spcAft>
                <a:spcPts val="0"/>
              </a:spcAft>
              <a:buClr>
                <a:schemeClr val="lt1"/>
              </a:buClr>
              <a:buSzPts val="750"/>
              <a:buFont typeface="Arial"/>
              <a:buNone/>
            </a:pPr>
            <a:r>
              <a:rPr lang="en-IN"/>
              <a:t>OPPORTUNITIES</a:t>
            </a:r>
            <a:endParaRPr/>
          </a:p>
        </p:txBody>
      </p:sp>
      <p:sp>
        <p:nvSpPr>
          <p:cNvPr id="713" name="Google Shape;713;p4"/>
          <p:cNvSpPr>
            <a:spLocks noGrp="1"/>
          </p:cNvSpPr>
          <p:nvPr>
            <p:ph type="body" idx="8"/>
          </p:nvPr>
        </p:nvSpPr>
        <p:spPr>
          <a:xfrm>
            <a:off x="4531634" y="3322050"/>
            <a:ext cx="2742600" cy="213900"/>
          </a:xfrm>
          <a:prstGeom prst="parallelogram">
            <a:avLst>
              <a:gd name="adj" fmla="val 25000"/>
            </a:avLst>
          </a:prstGeom>
          <a:solidFill>
            <a:srgbClr val="595959"/>
          </a:solid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1200"/>
              <a:buFont typeface="Arial"/>
              <a:buNone/>
            </a:pPr>
            <a:r>
              <a:rPr lang="en-IN"/>
              <a:t>THREATS</a:t>
            </a:r>
            <a:endParaRPr/>
          </a:p>
        </p:txBody>
      </p:sp>
      <p:sp>
        <p:nvSpPr>
          <p:cNvPr id="714" name="Google Shape;714;p4"/>
          <p:cNvSpPr txBox="1">
            <a:spLocks noGrp="1"/>
          </p:cNvSpPr>
          <p:nvPr>
            <p:ph type="body" idx="9"/>
          </p:nvPr>
        </p:nvSpPr>
        <p:spPr>
          <a:xfrm>
            <a:off x="607612" y="4800917"/>
            <a:ext cx="504215" cy="26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1100"/>
              <a:buFont typeface="Calibri"/>
              <a:buNone/>
            </a:pPr>
            <a:r>
              <a:rPr lang="en-IN"/>
              <a:t>0200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5"/>
          <p:cNvSpPr txBox="1">
            <a:spLocks noGrp="1"/>
          </p:cNvSpPr>
          <p:nvPr>
            <p:ph type="title"/>
          </p:nvPr>
        </p:nvSpPr>
        <p:spPr>
          <a:xfrm>
            <a:off x="304800" y="0"/>
            <a:ext cx="8534400" cy="50536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2400"/>
              <a:buFont typeface="Calibri"/>
              <a:buNone/>
            </a:pPr>
            <a:r>
              <a:rPr lang="en-IN"/>
              <a:t>Implementation </a:t>
            </a:r>
            <a:endParaRPr/>
          </a:p>
        </p:txBody>
      </p:sp>
      <p:sp>
        <p:nvSpPr>
          <p:cNvPr id="720" name="Google Shape;720;p5"/>
          <p:cNvSpPr txBox="1">
            <a:spLocks noGrp="1"/>
          </p:cNvSpPr>
          <p:nvPr>
            <p:ph type="body" idx="2"/>
          </p:nvPr>
        </p:nvSpPr>
        <p:spPr>
          <a:xfrm>
            <a:off x="607612" y="4800917"/>
            <a:ext cx="504215" cy="26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1100"/>
              <a:buFont typeface="Calibri"/>
              <a:buNone/>
            </a:pPr>
            <a:r>
              <a:rPr lang="en-IN"/>
              <a:t>0200</a:t>
            </a:r>
            <a:endParaRPr/>
          </a:p>
        </p:txBody>
      </p:sp>
      <p:sp>
        <p:nvSpPr>
          <p:cNvPr id="721" name="Google Shape;721;p5"/>
          <p:cNvSpPr txBox="1">
            <a:spLocks noGrp="1"/>
          </p:cNvSpPr>
          <p:nvPr>
            <p:ph type="body" idx="1"/>
          </p:nvPr>
        </p:nvSpPr>
        <p:spPr>
          <a:xfrm>
            <a:off x="304800" y="666750"/>
            <a:ext cx="8534400" cy="41910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rgbClr val="3F3F3F"/>
              </a:buClr>
              <a:buSzPts val="2000"/>
              <a:buFont typeface="Calibri"/>
              <a:buNone/>
            </a:pPr>
            <a:r>
              <a:rPr lang="en-IN" sz="2100" b="1" dirty="0">
                <a:solidFill>
                  <a:srgbClr val="FF0000"/>
                </a:solidFill>
              </a:rPr>
              <a:t>Libraries Used:</a:t>
            </a:r>
            <a:endParaRPr sz="1900" dirty="0">
              <a:solidFill>
                <a:srgbClr val="FF0000"/>
              </a:solidFill>
            </a:endParaRPr>
          </a:p>
          <a:p>
            <a:pPr marL="171446" lvl="0" indent="-177796" algn="l" rtl="0">
              <a:lnSpc>
                <a:spcPct val="90000"/>
              </a:lnSpc>
              <a:spcBef>
                <a:spcPts val="750"/>
              </a:spcBef>
              <a:spcAft>
                <a:spcPts val="0"/>
              </a:spcAft>
              <a:buClr>
                <a:srgbClr val="3F3F3F"/>
              </a:buClr>
              <a:buSzPts val="1900"/>
              <a:buFont typeface="Calibri"/>
              <a:buChar char="•"/>
            </a:pPr>
            <a:r>
              <a:rPr lang="en-IN" sz="1900" dirty="0">
                <a:solidFill>
                  <a:srgbClr val="FF0000"/>
                </a:solidFill>
              </a:rPr>
              <a:t>Pandas-</a:t>
            </a:r>
            <a:r>
              <a:rPr lang="en-IN" sz="1900" dirty="0"/>
              <a:t> used for data manipulation and analysis.</a:t>
            </a:r>
            <a:endParaRPr sz="1900" dirty="0"/>
          </a:p>
          <a:p>
            <a:pPr marL="171446" lvl="0" indent="-177796" algn="l" rtl="0">
              <a:lnSpc>
                <a:spcPct val="90000"/>
              </a:lnSpc>
              <a:spcBef>
                <a:spcPts val="750"/>
              </a:spcBef>
              <a:spcAft>
                <a:spcPts val="0"/>
              </a:spcAft>
              <a:buClr>
                <a:srgbClr val="3F3F3F"/>
              </a:buClr>
              <a:buSzPts val="1900"/>
              <a:buFont typeface="Calibri"/>
              <a:buChar char="•"/>
            </a:pPr>
            <a:r>
              <a:rPr lang="en-IN" sz="1900" dirty="0">
                <a:solidFill>
                  <a:srgbClr val="FF0000"/>
                </a:solidFill>
              </a:rPr>
              <a:t>Numpy-</a:t>
            </a:r>
            <a:r>
              <a:rPr lang="en-IN" sz="1900" dirty="0"/>
              <a:t> used to perform a wide variety of mathematical operations on arrays.</a:t>
            </a:r>
            <a:endParaRPr sz="1900" dirty="0"/>
          </a:p>
          <a:p>
            <a:pPr marL="171446" lvl="0" indent="-177796" algn="l" rtl="0">
              <a:lnSpc>
                <a:spcPct val="90000"/>
              </a:lnSpc>
              <a:spcBef>
                <a:spcPts val="750"/>
              </a:spcBef>
              <a:spcAft>
                <a:spcPts val="0"/>
              </a:spcAft>
              <a:buClr>
                <a:srgbClr val="3F3F3F"/>
              </a:buClr>
              <a:buSzPts val="1900"/>
              <a:buFont typeface="Calibri"/>
              <a:buChar char="•"/>
            </a:pPr>
            <a:r>
              <a:rPr lang="en-IN" sz="1900" dirty="0">
                <a:solidFill>
                  <a:srgbClr val="FF0000"/>
                </a:solidFill>
              </a:rPr>
              <a:t>Tensor</a:t>
            </a:r>
            <a:r>
              <a:rPr lang="en-IN" sz="1900" dirty="0"/>
              <a:t> Flow- Python library for fast numerical computing.</a:t>
            </a:r>
            <a:endParaRPr sz="1900" dirty="0"/>
          </a:p>
          <a:p>
            <a:pPr marL="171446" lvl="0" indent="-177796" algn="l" rtl="0">
              <a:lnSpc>
                <a:spcPct val="90000"/>
              </a:lnSpc>
              <a:spcBef>
                <a:spcPts val="750"/>
              </a:spcBef>
              <a:spcAft>
                <a:spcPts val="0"/>
              </a:spcAft>
              <a:buClr>
                <a:srgbClr val="3F3F3F"/>
              </a:buClr>
              <a:buSzPts val="1900"/>
              <a:buFont typeface="Calibri"/>
              <a:buChar char="•"/>
            </a:pPr>
            <a:r>
              <a:rPr lang="en-IN" sz="1900" dirty="0">
                <a:solidFill>
                  <a:srgbClr val="FF0000"/>
                </a:solidFill>
              </a:rPr>
              <a:t>Keras-</a:t>
            </a:r>
            <a:r>
              <a:rPr lang="en-IN" sz="1900" dirty="0"/>
              <a:t> Python library for developing and evaluating deep learning models.</a:t>
            </a:r>
            <a:endParaRPr sz="1900" dirty="0"/>
          </a:p>
          <a:p>
            <a:pPr marL="171446" lvl="0" indent="-177796" algn="l" rtl="0">
              <a:lnSpc>
                <a:spcPct val="90000"/>
              </a:lnSpc>
              <a:spcBef>
                <a:spcPts val="750"/>
              </a:spcBef>
              <a:spcAft>
                <a:spcPts val="0"/>
              </a:spcAft>
              <a:buClr>
                <a:srgbClr val="3F3F3F"/>
              </a:buClr>
              <a:buSzPts val="1900"/>
              <a:buFont typeface="Calibri"/>
              <a:buChar char="•"/>
            </a:pPr>
            <a:r>
              <a:rPr lang="en-IN" sz="1900" dirty="0">
                <a:solidFill>
                  <a:srgbClr val="FF0000"/>
                </a:solidFill>
              </a:rPr>
              <a:t>Scikit Learn- </a:t>
            </a:r>
            <a:r>
              <a:rPr lang="en-IN" sz="1900" dirty="0"/>
              <a:t>used to build ML/ DL models.</a:t>
            </a:r>
            <a:endParaRPr sz="1900" dirty="0"/>
          </a:p>
          <a:p>
            <a:pPr marL="171446" lvl="0" indent="-177796" algn="l" rtl="0">
              <a:lnSpc>
                <a:spcPct val="90000"/>
              </a:lnSpc>
              <a:spcBef>
                <a:spcPts val="750"/>
              </a:spcBef>
              <a:spcAft>
                <a:spcPts val="0"/>
              </a:spcAft>
              <a:buClr>
                <a:srgbClr val="3F3F3F"/>
              </a:buClr>
              <a:buSzPts val="1900"/>
              <a:buFont typeface="Calibri"/>
              <a:buChar char="•"/>
            </a:pPr>
            <a:r>
              <a:rPr lang="en-IN" sz="1900" dirty="0">
                <a:solidFill>
                  <a:srgbClr val="FF0000"/>
                </a:solidFill>
              </a:rPr>
              <a:t>Matplotlib-</a:t>
            </a:r>
            <a:r>
              <a:rPr lang="en-IN" sz="1900" dirty="0"/>
              <a:t> data visualization and graphical plotting library for Python.</a:t>
            </a:r>
            <a:endParaRPr sz="1900" dirty="0"/>
          </a:p>
        </p:txBody>
      </p:sp>
      <p:pic>
        <p:nvPicPr>
          <p:cNvPr id="722" name="Google Shape;722;p5"/>
          <p:cNvPicPr preferRelativeResize="0"/>
          <p:nvPr/>
        </p:nvPicPr>
        <p:blipFill rotWithShape="1">
          <a:blip r:embed="rId3">
            <a:alphaModFix/>
          </a:blip>
          <a:srcRect l="7784" t="23613" r="16492" b="38403"/>
          <a:stretch/>
        </p:blipFill>
        <p:spPr>
          <a:xfrm>
            <a:off x="607600" y="3132814"/>
            <a:ext cx="7281898" cy="16681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g11eaf202592_1_0"/>
          <p:cNvSpPr txBox="1">
            <a:spLocks noGrp="1"/>
          </p:cNvSpPr>
          <p:nvPr>
            <p:ph type="title"/>
          </p:nvPr>
        </p:nvSpPr>
        <p:spPr>
          <a:xfrm>
            <a:off x="304800" y="0"/>
            <a:ext cx="8534400" cy="5055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2400"/>
              <a:buFont typeface="Calibri"/>
              <a:buNone/>
            </a:pPr>
            <a:r>
              <a:rPr lang="en-IN"/>
              <a:t>Implementation </a:t>
            </a:r>
            <a:endParaRPr/>
          </a:p>
        </p:txBody>
      </p:sp>
      <p:sp>
        <p:nvSpPr>
          <p:cNvPr id="728" name="Google Shape;728;g11eaf202592_1_0"/>
          <p:cNvSpPr txBox="1">
            <a:spLocks noGrp="1"/>
          </p:cNvSpPr>
          <p:nvPr>
            <p:ph type="body" idx="2"/>
          </p:nvPr>
        </p:nvSpPr>
        <p:spPr>
          <a:xfrm>
            <a:off x="607612" y="4800917"/>
            <a:ext cx="504300" cy="269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1100"/>
              <a:buFont typeface="Calibri"/>
              <a:buNone/>
            </a:pPr>
            <a:r>
              <a:rPr lang="en-IN"/>
              <a:t>0200</a:t>
            </a:r>
            <a:endParaRPr/>
          </a:p>
        </p:txBody>
      </p:sp>
      <p:sp>
        <p:nvSpPr>
          <p:cNvPr id="729" name="Google Shape;729;g11eaf202592_1_0"/>
          <p:cNvSpPr/>
          <p:nvPr/>
        </p:nvSpPr>
        <p:spPr>
          <a:xfrm>
            <a:off x="5353777" y="1326229"/>
            <a:ext cx="544500" cy="2583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pic>
        <p:nvPicPr>
          <p:cNvPr id="730" name="Google Shape;730;g11eaf202592_1_0"/>
          <p:cNvPicPr preferRelativeResize="0"/>
          <p:nvPr/>
        </p:nvPicPr>
        <p:blipFill rotWithShape="1">
          <a:blip r:embed="rId3">
            <a:alphaModFix/>
          </a:blip>
          <a:srcRect t="13729" b="56597"/>
          <a:stretch/>
        </p:blipFill>
        <p:spPr>
          <a:xfrm>
            <a:off x="304800" y="715150"/>
            <a:ext cx="8534400" cy="1650324"/>
          </a:xfrm>
          <a:prstGeom prst="rect">
            <a:avLst/>
          </a:prstGeom>
          <a:noFill/>
          <a:ln>
            <a:noFill/>
          </a:ln>
        </p:spPr>
      </p:pic>
      <p:sp>
        <p:nvSpPr>
          <p:cNvPr id="731" name="Google Shape;731;g11eaf202592_1_0"/>
          <p:cNvSpPr txBox="1"/>
          <p:nvPr/>
        </p:nvSpPr>
        <p:spPr>
          <a:xfrm>
            <a:off x="0" y="2558000"/>
            <a:ext cx="8878200" cy="20319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Font typeface="Calibri"/>
              <a:buChar char="●"/>
            </a:pPr>
            <a:r>
              <a:rPr lang="en-IN" sz="2000" dirty="0">
                <a:latin typeface="Calibri"/>
                <a:ea typeface="Calibri"/>
                <a:cs typeface="Calibri"/>
                <a:sym typeface="Calibri"/>
              </a:rPr>
              <a:t>Among the 13 columns, </a:t>
            </a:r>
            <a:r>
              <a:rPr lang="en-IN" sz="2000" dirty="0">
                <a:solidFill>
                  <a:srgbClr val="FF0000"/>
                </a:solidFill>
                <a:latin typeface="Calibri"/>
                <a:ea typeface="Calibri"/>
                <a:cs typeface="Calibri"/>
                <a:sym typeface="Calibri"/>
              </a:rPr>
              <a:t>8 were taken as the input features. </a:t>
            </a:r>
            <a:endParaRPr sz="2000" dirty="0">
              <a:solidFill>
                <a:srgbClr val="FF0000"/>
              </a:solidFill>
              <a:latin typeface="Calibri"/>
              <a:ea typeface="Calibri"/>
              <a:cs typeface="Calibri"/>
              <a:sym typeface="Calibri"/>
            </a:endParaRPr>
          </a:p>
          <a:p>
            <a:pPr marL="457200" lvl="0" indent="-355600" algn="l" rtl="0">
              <a:spcBef>
                <a:spcPts val="0"/>
              </a:spcBef>
              <a:spcAft>
                <a:spcPts val="0"/>
              </a:spcAft>
              <a:buSzPts val="2000"/>
              <a:buFont typeface="Calibri"/>
              <a:buChar char="●"/>
            </a:pPr>
            <a:r>
              <a:rPr lang="en-IN" sz="2000" dirty="0" err="1">
                <a:latin typeface="Calibri"/>
                <a:ea typeface="Calibri"/>
                <a:cs typeface="Calibri"/>
                <a:sym typeface="Calibri"/>
              </a:rPr>
              <a:t>Aircraft_registration</a:t>
            </a:r>
            <a:r>
              <a:rPr lang="en-IN" sz="2000" dirty="0">
                <a:latin typeface="Calibri"/>
                <a:ea typeface="Calibri"/>
                <a:cs typeface="Calibri"/>
                <a:sym typeface="Calibri"/>
              </a:rPr>
              <a:t>, </a:t>
            </a:r>
            <a:r>
              <a:rPr lang="en-IN" sz="2000" dirty="0" err="1">
                <a:latin typeface="Calibri"/>
                <a:ea typeface="Calibri"/>
                <a:cs typeface="Calibri"/>
                <a:sym typeface="Calibri"/>
              </a:rPr>
              <a:t>aircraft_type</a:t>
            </a:r>
            <a:r>
              <a:rPr lang="en-IN" sz="2000" dirty="0">
                <a:latin typeface="Calibri"/>
                <a:ea typeface="Calibri"/>
                <a:cs typeface="Calibri"/>
                <a:sym typeface="Calibri"/>
              </a:rPr>
              <a:t>, </a:t>
            </a:r>
            <a:r>
              <a:rPr lang="en-IN" sz="2000" dirty="0" err="1">
                <a:latin typeface="Calibri"/>
                <a:ea typeface="Calibri"/>
                <a:cs typeface="Calibri"/>
                <a:sym typeface="Calibri"/>
              </a:rPr>
              <a:t>flight_number</a:t>
            </a:r>
            <a:r>
              <a:rPr lang="en-IN" sz="2000" dirty="0">
                <a:latin typeface="Calibri"/>
                <a:ea typeface="Calibri"/>
                <a:cs typeface="Calibri"/>
                <a:sym typeface="Calibri"/>
              </a:rPr>
              <a:t>, environment, </a:t>
            </a:r>
            <a:r>
              <a:rPr lang="en-IN" sz="2000" dirty="0" err="1">
                <a:latin typeface="Calibri"/>
                <a:ea typeface="Calibri"/>
                <a:cs typeface="Calibri"/>
                <a:sym typeface="Calibri"/>
              </a:rPr>
              <a:t>component_replaced</a:t>
            </a:r>
            <a:r>
              <a:rPr lang="en-IN" sz="2000" dirty="0">
                <a:latin typeface="Calibri"/>
                <a:ea typeface="Calibri"/>
                <a:cs typeface="Calibri"/>
                <a:sym typeface="Calibri"/>
              </a:rPr>
              <a:t>, </a:t>
            </a:r>
            <a:r>
              <a:rPr lang="en-IN" sz="2000" dirty="0" err="1">
                <a:latin typeface="Calibri"/>
                <a:ea typeface="Calibri"/>
                <a:cs typeface="Calibri"/>
                <a:sym typeface="Calibri"/>
              </a:rPr>
              <a:t>check_type</a:t>
            </a:r>
            <a:r>
              <a:rPr lang="en-IN" sz="2000" dirty="0">
                <a:latin typeface="Calibri"/>
                <a:ea typeface="Calibri"/>
                <a:cs typeface="Calibri"/>
                <a:sym typeface="Calibri"/>
              </a:rPr>
              <a:t>, </a:t>
            </a:r>
            <a:r>
              <a:rPr lang="en-IN" sz="2000" dirty="0" err="1">
                <a:latin typeface="Calibri"/>
                <a:ea typeface="Calibri"/>
                <a:cs typeface="Calibri"/>
                <a:sym typeface="Calibri"/>
              </a:rPr>
              <a:t>vendor_name</a:t>
            </a:r>
            <a:r>
              <a:rPr lang="en-IN" sz="2000" dirty="0">
                <a:latin typeface="Calibri"/>
                <a:ea typeface="Calibri"/>
                <a:cs typeface="Calibri"/>
                <a:sym typeface="Calibri"/>
              </a:rPr>
              <a:t>, </a:t>
            </a:r>
            <a:r>
              <a:rPr lang="en-IN" sz="2000" dirty="0" err="1">
                <a:latin typeface="Calibri"/>
                <a:ea typeface="Calibri"/>
                <a:cs typeface="Calibri"/>
                <a:sym typeface="Calibri"/>
              </a:rPr>
              <a:t>defect_observation</a:t>
            </a:r>
            <a:r>
              <a:rPr lang="en-IN" sz="2000" dirty="0">
                <a:latin typeface="Calibri"/>
                <a:ea typeface="Calibri"/>
                <a:cs typeface="Calibri"/>
                <a:sym typeface="Calibri"/>
              </a:rPr>
              <a:t> are the features that relate to the forecasting procedure. </a:t>
            </a:r>
            <a:endParaRPr sz="2000" dirty="0">
              <a:latin typeface="Calibri"/>
              <a:ea typeface="Calibri"/>
              <a:cs typeface="Calibri"/>
              <a:sym typeface="Calibri"/>
            </a:endParaRPr>
          </a:p>
          <a:p>
            <a:pPr marL="457200" lvl="0" indent="-355600" algn="l" rtl="0">
              <a:spcBef>
                <a:spcPts val="0"/>
              </a:spcBef>
              <a:spcAft>
                <a:spcPts val="0"/>
              </a:spcAft>
              <a:buSzPts val="2000"/>
              <a:buFont typeface="Calibri"/>
              <a:buChar char="●"/>
            </a:pPr>
            <a:r>
              <a:rPr lang="en-IN" sz="2000" dirty="0">
                <a:latin typeface="Calibri"/>
                <a:ea typeface="Calibri"/>
                <a:cs typeface="Calibri"/>
                <a:sym typeface="Calibri"/>
              </a:rPr>
              <a:t>These features are taken as labels and used to predict the </a:t>
            </a:r>
            <a:r>
              <a:rPr lang="en-IN" sz="2000" dirty="0" err="1">
                <a:latin typeface="Calibri"/>
                <a:ea typeface="Calibri"/>
                <a:cs typeface="Calibri"/>
                <a:sym typeface="Calibri"/>
              </a:rPr>
              <a:t>cycles_since_installation</a:t>
            </a:r>
            <a:r>
              <a:rPr lang="en-IN" sz="2000" dirty="0">
                <a:latin typeface="Calibri"/>
                <a:ea typeface="Calibri"/>
                <a:cs typeface="Calibri"/>
                <a:sym typeface="Calibri"/>
              </a:rPr>
              <a:t>. </a:t>
            </a:r>
            <a:endParaRPr sz="2000" dirty="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6"/>
          <p:cNvSpPr txBox="1">
            <a:spLocks noGrp="1"/>
          </p:cNvSpPr>
          <p:nvPr>
            <p:ph type="title"/>
          </p:nvPr>
        </p:nvSpPr>
        <p:spPr>
          <a:xfrm>
            <a:off x="304800" y="5938"/>
            <a:ext cx="8534400" cy="50536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2400"/>
              <a:buFont typeface="Calibri"/>
              <a:buNone/>
            </a:pPr>
            <a:r>
              <a:rPr lang="en-IN"/>
              <a:t>Implementation </a:t>
            </a:r>
            <a:endParaRPr/>
          </a:p>
        </p:txBody>
      </p:sp>
      <p:sp>
        <p:nvSpPr>
          <p:cNvPr id="737" name="Google Shape;737;p6"/>
          <p:cNvSpPr txBox="1">
            <a:spLocks noGrp="1"/>
          </p:cNvSpPr>
          <p:nvPr>
            <p:ph type="body" idx="2"/>
          </p:nvPr>
        </p:nvSpPr>
        <p:spPr>
          <a:xfrm>
            <a:off x="607612" y="4800917"/>
            <a:ext cx="504215" cy="26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1100"/>
              <a:buFont typeface="Calibri"/>
              <a:buNone/>
            </a:pPr>
            <a:r>
              <a:rPr lang="en-IN"/>
              <a:t>0200</a:t>
            </a:r>
            <a:endParaRPr/>
          </a:p>
        </p:txBody>
      </p:sp>
      <p:pic>
        <p:nvPicPr>
          <p:cNvPr id="738" name="Google Shape;738;p6"/>
          <p:cNvPicPr preferRelativeResize="0"/>
          <p:nvPr/>
        </p:nvPicPr>
        <p:blipFill rotWithShape="1">
          <a:blip r:embed="rId3">
            <a:alphaModFix/>
          </a:blip>
          <a:srcRect l="4502" t="24699" r="34659" b="38902"/>
          <a:stretch/>
        </p:blipFill>
        <p:spPr>
          <a:xfrm>
            <a:off x="1111825" y="2597500"/>
            <a:ext cx="6503525" cy="2203424"/>
          </a:xfrm>
          <a:prstGeom prst="rect">
            <a:avLst/>
          </a:prstGeom>
          <a:noFill/>
          <a:ln>
            <a:noFill/>
          </a:ln>
        </p:spPr>
      </p:pic>
      <p:pic>
        <p:nvPicPr>
          <p:cNvPr id="739" name="Google Shape;739;p6"/>
          <p:cNvPicPr preferRelativeResize="0">
            <a:picLocks noGrp="1"/>
          </p:cNvPicPr>
          <p:nvPr>
            <p:ph type="body" idx="1"/>
          </p:nvPr>
        </p:nvPicPr>
        <p:blipFill rotWithShape="1">
          <a:blip r:embed="rId4">
            <a:alphaModFix/>
          </a:blip>
          <a:srcRect l="648" t="48047"/>
          <a:stretch/>
        </p:blipFill>
        <p:spPr>
          <a:xfrm>
            <a:off x="1089086" y="527845"/>
            <a:ext cx="6526262" cy="2039972"/>
          </a:xfrm>
          <a:prstGeom prst="rect">
            <a:avLst/>
          </a:prstGeom>
          <a:noFill/>
          <a:ln>
            <a:noFill/>
          </a:ln>
        </p:spPr>
      </p:pic>
      <p:sp>
        <p:nvSpPr>
          <p:cNvPr id="740" name="Google Shape;740;p6"/>
          <p:cNvSpPr/>
          <p:nvPr/>
        </p:nvSpPr>
        <p:spPr>
          <a:xfrm>
            <a:off x="5353777" y="1326229"/>
            <a:ext cx="544452" cy="258266"/>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9"/>
          <p:cNvSpPr txBox="1">
            <a:spLocks noGrp="1"/>
          </p:cNvSpPr>
          <p:nvPr>
            <p:ph type="title"/>
          </p:nvPr>
        </p:nvSpPr>
        <p:spPr>
          <a:xfrm>
            <a:off x="304800" y="0"/>
            <a:ext cx="8534400" cy="50536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2400"/>
              <a:buFont typeface="Calibri"/>
              <a:buNone/>
            </a:pPr>
            <a:r>
              <a:rPr lang="en-IN"/>
              <a:t>POC Demo </a:t>
            </a:r>
            <a:endParaRPr/>
          </a:p>
        </p:txBody>
      </p:sp>
      <p:sp>
        <p:nvSpPr>
          <p:cNvPr id="765" name="Google Shape;765;p9"/>
          <p:cNvSpPr txBox="1">
            <a:spLocks noGrp="1"/>
          </p:cNvSpPr>
          <p:nvPr>
            <p:ph type="body" idx="2"/>
          </p:nvPr>
        </p:nvSpPr>
        <p:spPr>
          <a:xfrm>
            <a:off x="607612" y="4800917"/>
            <a:ext cx="504215" cy="26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1100"/>
              <a:buFont typeface="Calibri"/>
              <a:buNone/>
            </a:pPr>
            <a:r>
              <a:rPr lang="en-IN"/>
              <a:t>0200</a:t>
            </a:r>
            <a:endParaRPr/>
          </a:p>
        </p:txBody>
      </p:sp>
      <p:pic>
        <p:nvPicPr>
          <p:cNvPr id="766" name="Google Shape;766;p9" title="Wheel_replacement_first_copy_edited(adam, swish, nadam, relu).ipynb - Colaboratory - Google Chrome 2022-03-23 15-56-36.mp4">
            <a:hlinkClick r:id="rId3"/>
          </p:cNvPr>
          <p:cNvPicPr preferRelativeResize="0"/>
          <p:nvPr/>
        </p:nvPicPr>
        <p:blipFill>
          <a:blip r:embed="rId4">
            <a:alphaModFix/>
          </a:blip>
          <a:stretch>
            <a:fillRect/>
          </a:stretch>
        </p:blipFill>
        <p:spPr>
          <a:xfrm>
            <a:off x="152400" y="657775"/>
            <a:ext cx="8686800" cy="41431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6"/>
                                        </p:tgtEl>
                                        <p:attrNameLst>
                                          <p:attrName>style.visibility</p:attrName>
                                        </p:attrNameLst>
                                      </p:cBhvr>
                                      <p:to>
                                        <p:strVal val="visible"/>
                                      </p:to>
                                    </p:set>
                                    <p:animEffect transition="in" filter="fade">
                                      <p:cBhvr>
                                        <p:cTn id="7" dur="1000"/>
                                        <p:tgtEl>
                                          <p:spTgt spid="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g11eaf202592_1_10"/>
          <p:cNvSpPr txBox="1">
            <a:spLocks noGrp="1"/>
          </p:cNvSpPr>
          <p:nvPr>
            <p:ph type="title"/>
          </p:nvPr>
        </p:nvSpPr>
        <p:spPr>
          <a:xfrm>
            <a:off x="304800" y="0"/>
            <a:ext cx="8534400" cy="5055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2400"/>
              <a:buFont typeface="Calibri"/>
              <a:buNone/>
            </a:pPr>
            <a:r>
              <a:rPr lang="en-IN" sz="2600"/>
              <a:t>Analysis </a:t>
            </a:r>
            <a:endParaRPr sz="2600"/>
          </a:p>
        </p:txBody>
      </p:sp>
      <p:sp>
        <p:nvSpPr>
          <p:cNvPr id="746" name="Google Shape;746;g11eaf202592_1_10"/>
          <p:cNvSpPr txBox="1">
            <a:spLocks noGrp="1"/>
          </p:cNvSpPr>
          <p:nvPr>
            <p:ph type="body" idx="2"/>
          </p:nvPr>
        </p:nvSpPr>
        <p:spPr>
          <a:xfrm>
            <a:off x="607612" y="4800917"/>
            <a:ext cx="504300" cy="269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1100"/>
              <a:buFont typeface="Calibri"/>
              <a:buNone/>
            </a:pPr>
            <a:r>
              <a:rPr lang="en-IN"/>
              <a:t>0200</a:t>
            </a:r>
            <a:endParaRPr/>
          </a:p>
        </p:txBody>
      </p:sp>
      <p:graphicFrame>
        <p:nvGraphicFramePr>
          <p:cNvPr id="747" name="Google Shape;747;g11eaf202592_1_10"/>
          <p:cNvGraphicFramePr/>
          <p:nvPr>
            <p:extLst>
              <p:ext uri="{D42A27DB-BD31-4B8C-83A1-F6EECF244321}">
                <p14:modId xmlns:p14="http://schemas.microsoft.com/office/powerpoint/2010/main" val="1707877525"/>
              </p:ext>
            </p:extLst>
          </p:nvPr>
        </p:nvGraphicFramePr>
        <p:xfrm>
          <a:off x="304800" y="600293"/>
          <a:ext cx="8455275" cy="3483825"/>
        </p:xfrm>
        <a:graphic>
          <a:graphicData uri="http://schemas.openxmlformats.org/drawingml/2006/table">
            <a:tbl>
              <a:tblPr firstRow="1" firstCol="1" bandRow="1">
                <a:noFill/>
                <a:tableStyleId>{FDC94FE9-CD5E-413A-90E3-86D0319ED1CD}</a:tableStyleId>
              </a:tblPr>
              <a:tblGrid>
                <a:gridCol w="1075800">
                  <a:extLst>
                    <a:ext uri="{9D8B030D-6E8A-4147-A177-3AD203B41FA5}">
                      <a16:colId xmlns:a16="http://schemas.microsoft.com/office/drawing/2014/main" val="20000"/>
                    </a:ext>
                  </a:extLst>
                </a:gridCol>
                <a:gridCol w="1442375">
                  <a:extLst>
                    <a:ext uri="{9D8B030D-6E8A-4147-A177-3AD203B41FA5}">
                      <a16:colId xmlns:a16="http://schemas.microsoft.com/office/drawing/2014/main" val="20001"/>
                    </a:ext>
                  </a:extLst>
                </a:gridCol>
                <a:gridCol w="1484275">
                  <a:extLst>
                    <a:ext uri="{9D8B030D-6E8A-4147-A177-3AD203B41FA5}">
                      <a16:colId xmlns:a16="http://schemas.microsoft.com/office/drawing/2014/main" val="20002"/>
                    </a:ext>
                  </a:extLst>
                </a:gridCol>
                <a:gridCol w="1484275">
                  <a:extLst>
                    <a:ext uri="{9D8B030D-6E8A-4147-A177-3AD203B41FA5}">
                      <a16:colId xmlns:a16="http://schemas.microsoft.com/office/drawing/2014/main" val="20003"/>
                    </a:ext>
                  </a:extLst>
                </a:gridCol>
                <a:gridCol w="1484275">
                  <a:extLst>
                    <a:ext uri="{9D8B030D-6E8A-4147-A177-3AD203B41FA5}">
                      <a16:colId xmlns:a16="http://schemas.microsoft.com/office/drawing/2014/main" val="20004"/>
                    </a:ext>
                  </a:extLst>
                </a:gridCol>
                <a:gridCol w="1484275">
                  <a:extLst>
                    <a:ext uri="{9D8B030D-6E8A-4147-A177-3AD203B41FA5}">
                      <a16:colId xmlns:a16="http://schemas.microsoft.com/office/drawing/2014/main" val="20005"/>
                    </a:ext>
                  </a:extLst>
                </a:gridCol>
              </a:tblGrid>
              <a:tr h="812075">
                <a:tc rowSpan="2">
                  <a:txBody>
                    <a:bodyPr/>
                    <a:lstStyle/>
                    <a:p>
                      <a:pPr marL="0" marR="0" lvl="0" indent="0" algn="ctr" rtl="0">
                        <a:spcBef>
                          <a:spcPts val="0"/>
                        </a:spcBef>
                        <a:spcAft>
                          <a:spcPts val="0"/>
                        </a:spcAft>
                        <a:buNone/>
                      </a:pPr>
                      <a:r>
                        <a:rPr lang="en-IN" sz="2000" u="none" strike="noStrike" cap="none"/>
                        <a:t> </a:t>
                      </a:r>
                      <a:endParaRPr sz="2000" u="none" strike="noStrike" cap="none"/>
                    </a:p>
                    <a:p>
                      <a:pPr marL="0" marR="0" lvl="0" indent="0" algn="ctr" rtl="0">
                        <a:spcBef>
                          <a:spcPts val="0"/>
                        </a:spcBef>
                        <a:spcAft>
                          <a:spcPts val="0"/>
                        </a:spcAft>
                        <a:buNone/>
                      </a:pPr>
                      <a:r>
                        <a:rPr lang="en-IN" sz="2000" u="none" strike="noStrike" cap="none"/>
                        <a:t>S. No</a:t>
                      </a:r>
                      <a:endParaRPr sz="2000" u="none" strike="noStrike" cap="none">
                        <a:latin typeface="Times New Roman"/>
                        <a:ea typeface="Times New Roman"/>
                        <a:cs typeface="Times New Roman"/>
                        <a:sym typeface="Times New Roman"/>
                      </a:endParaRPr>
                    </a:p>
                  </a:txBody>
                  <a:tcPr marL="68575" marR="68575" marT="0" marB="0" anchor="ctr"/>
                </a:tc>
                <a:tc rowSpan="2">
                  <a:txBody>
                    <a:bodyPr/>
                    <a:lstStyle/>
                    <a:p>
                      <a:pPr marL="0" marR="0" lvl="0" indent="0" algn="ctr" rtl="0">
                        <a:spcBef>
                          <a:spcPts val="0"/>
                        </a:spcBef>
                        <a:spcAft>
                          <a:spcPts val="0"/>
                        </a:spcAft>
                        <a:buNone/>
                      </a:pPr>
                      <a:r>
                        <a:rPr lang="en-IN" sz="2000" u="none" strike="noStrike" cap="none"/>
                        <a:t>Model</a:t>
                      </a:r>
                      <a:endParaRPr sz="2000" u="none" strike="noStrike" cap="none">
                        <a:latin typeface="Times New Roman"/>
                        <a:ea typeface="Times New Roman"/>
                        <a:cs typeface="Times New Roman"/>
                        <a:sym typeface="Times New Roman"/>
                      </a:endParaRPr>
                    </a:p>
                  </a:txBody>
                  <a:tcPr marL="68575" marR="68575" marT="0" marB="0" anchor="ctr"/>
                </a:tc>
                <a:tc gridSpan="2">
                  <a:txBody>
                    <a:bodyPr/>
                    <a:lstStyle/>
                    <a:p>
                      <a:pPr marL="0" marR="0" lvl="0" indent="0" algn="ctr" rtl="0">
                        <a:spcBef>
                          <a:spcPts val="0"/>
                        </a:spcBef>
                        <a:spcAft>
                          <a:spcPts val="0"/>
                        </a:spcAft>
                        <a:buNone/>
                      </a:pPr>
                      <a:r>
                        <a:rPr lang="en-IN" sz="2000" u="none" strike="noStrike" cap="none"/>
                        <a:t>Swish (epochs-20)</a:t>
                      </a:r>
                      <a:endParaRPr sz="2000" u="none" strike="noStrike" cap="none">
                        <a:latin typeface="Times New Roman"/>
                        <a:ea typeface="Times New Roman"/>
                        <a:cs typeface="Times New Roman"/>
                        <a:sym typeface="Times New Roman"/>
                      </a:endParaRPr>
                    </a:p>
                  </a:txBody>
                  <a:tcPr marL="68575" marR="68575" marT="0" marB="0" anchor="ctr"/>
                </a:tc>
                <a:tc hMerge="1">
                  <a:txBody>
                    <a:bodyPr/>
                    <a:lstStyle/>
                    <a:p>
                      <a:endParaRPr lang="en-US"/>
                    </a:p>
                  </a:txBody>
                  <a:tcPr/>
                </a:tc>
                <a:tc gridSpan="2">
                  <a:txBody>
                    <a:bodyPr/>
                    <a:lstStyle/>
                    <a:p>
                      <a:pPr marL="0" marR="0" lvl="0" indent="0" algn="ctr" rtl="0">
                        <a:spcBef>
                          <a:spcPts val="0"/>
                        </a:spcBef>
                        <a:spcAft>
                          <a:spcPts val="0"/>
                        </a:spcAft>
                        <a:buNone/>
                      </a:pPr>
                      <a:r>
                        <a:rPr lang="en-IN" sz="2000" u="none" strike="noStrike" cap="none"/>
                        <a:t>ReLU (epochs-20)</a:t>
                      </a:r>
                      <a:endParaRPr sz="2000" u="none" strike="noStrike" cap="none">
                        <a:latin typeface="Times New Roman"/>
                        <a:ea typeface="Times New Roman"/>
                        <a:cs typeface="Times New Roman"/>
                        <a:sym typeface="Times New Roman"/>
                      </a:endParaRPr>
                    </a:p>
                  </a:txBody>
                  <a:tcPr marL="68575" marR="68575" marT="0" marB="0" anchor="ctr"/>
                </a:tc>
                <a:tc hMerge="1">
                  <a:txBody>
                    <a:bodyPr/>
                    <a:lstStyle/>
                    <a:p>
                      <a:endParaRPr lang="en-US"/>
                    </a:p>
                  </a:txBody>
                  <a:tcPr/>
                </a:tc>
                <a:extLst>
                  <a:ext uri="{0D108BD9-81ED-4DB2-BD59-A6C34878D82A}">
                    <a16:rowId xmlns:a16="http://schemas.microsoft.com/office/drawing/2014/main" val="10000"/>
                  </a:ext>
                </a:extLst>
              </a:tr>
              <a:tr h="842950">
                <a:tc vMerge="1">
                  <a:txBody>
                    <a:bodyPr/>
                    <a:lstStyle/>
                    <a:p>
                      <a:endParaRPr lang="en-US"/>
                    </a:p>
                  </a:txBody>
                  <a:tcPr/>
                </a:tc>
                <a:tc vMerge="1">
                  <a:txBody>
                    <a:bodyPr/>
                    <a:lstStyle/>
                    <a:p>
                      <a:endParaRPr lang="en-US"/>
                    </a:p>
                  </a:txBody>
                  <a:tcPr/>
                </a:tc>
                <a:tc>
                  <a:txBody>
                    <a:bodyPr/>
                    <a:lstStyle/>
                    <a:p>
                      <a:pPr marL="0" marR="0" lvl="0" indent="0" algn="ctr" rtl="0">
                        <a:spcBef>
                          <a:spcPts val="0"/>
                        </a:spcBef>
                        <a:spcAft>
                          <a:spcPts val="0"/>
                        </a:spcAft>
                        <a:buNone/>
                      </a:pPr>
                      <a:r>
                        <a:rPr lang="en-IN" sz="2000" u="none" strike="noStrike" cap="none" dirty="0"/>
                        <a:t>Validation MSE</a:t>
                      </a:r>
                      <a:endParaRPr sz="2000" u="none" strike="noStrike" cap="none" dirty="0">
                        <a:latin typeface="Times New Roman"/>
                        <a:ea typeface="Times New Roman"/>
                        <a:cs typeface="Times New Roman"/>
                        <a:sym typeface="Times New Roman"/>
                      </a:endParaRPr>
                    </a:p>
                  </a:txBody>
                  <a:tcPr marL="68575" marR="68575" marT="0" marB="0">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IN" sz="2000" u="none" strike="noStrike" cap="none" dirty="0"/>
                        <a:t>Validation RMSE</a:t>
                      </a:r>
                      <a:endParaRPr sz="2000" u="none" strike="noStrike" cap="none" dirty="0">
                        <a:latin typeface="Times New Roman"/>
                        <a:ea typeface="Times New Roman"/>
                        <a:cs typeface="Times New Roman"/>
                        <a:sym typeface="Times New Roman"/>
                      </a:endParaRPr>
                    </a:p>
                  </a:txBody>
                  <a:tcPr marL="68575" marR="68575" marT="0" marB="0">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IN" sz="2000" u="none" strike="noStrike" cap="none"/>
                        <a:t>Validation MSE</a:t>
                      </a:r>
                      <a:endParaRPr sz="2000" u="none" strike="noStrike" cap="none">
                        <a:latin typeface="Times New Roman"/>
                        <a:ea typeface="Times New Roman"/>
                        <a:cs typeface="Times New Roman"/>
                        <a:sym typeface="Times New Roman"/>
                      </a:endParaRPr>
                    </a:p>
                  </a:txBody>
                  <a:tcPr marL="68575" marR="68575" marT="0" marB="0">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IN" sz="2000" u="none" strike="noStrike" cap="none"/>
                        <a:t>Validation RMSE</a:t>
                      </a:r>
                      <a:endParaRPr sz="2000" u="none" strike="noStrike" cap="none">
                        <a:latin typeface="Times New Roman"/>
                        <a:ea typeface="Times New Roman"/>
                        <a:cs typeface="Times New Roman"/>
                        <a:sym typeface="Times New Roman"/>
                      </a:endParaRPr>
                    </a:p>
                  </a:txBody>
                  <a:tcPr marL="68575" marR="68575" marT="0" marB="0">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812075">
                <a:tc>
                  <a:txBody>
                    <a:bodyPr/>
                    <a:lstStyle/>
                    <a:p>
                      <a:pPr marL="0" marR="0" lvl="0" indent="0" algn="ctr" rtl="0">
                        <a:spcBef>
                          <a:spcPts val="0"/>
                        </a:spcBef>
                        <a:spcAft>
                          <a:spcPts val="0"/>
                        </a:spcAft>
                        <a:buNone/>
                      </a:pPr>
                      <a:r>
                        <a:rPr lang="en-IN" sz="2000" u="none" strike="noStrike" cap="none"/>
                        <a:t>1</a:t>
                      </a:r>
                      <a:endParaRPr sz="20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spcBef>
                          <a:spcPts val="0"/>
                        </a:spcBef>
                        <a:spcAft>
                          <a:spcPts val="0"/>
                        </a:spcAft>
                        <a:buNone/>
                      </a:pPr>
                      <a:r>
                        <a:rPr lang="en-IN" sz="2000" u="none" strike="noStrike" cap="none"/>
                        <a:t>CNN- LSTM</a:t>
                      </a:r>
                      <a:endParaRPr sz="2000"/>
                    </a:p>
                    <a:p>
                      <a:pPr marL="0" marR="0" lvl="0" indent="0" algn="ctr" rtl="0">
                        <a:spcBef>
                          <a:spcPts val="0"/>
                        </a:spcBef>
                        <a:spcAft>
                          <a:spcPts val="0"/>
                        </a:spcAft>
                        <a:buNone/>
                      </a:pPr>
                      <a:r>
                        <a:rPr lang="en-IN" sz="2000" u="none" strike="noStrike" cap="none">
                          <a:latin typeface="Times New Roman"/>
                          <a:ea typeface="Times New Roman"/>
                          <a:cs typeface="Times New Roman"/>
                          <a:sym typeface="Times New Roman"/>
                        </a:rPr>
                        <a:t>ADAM optimizer</a:t>
                      </a:r>
                      <a:endParaRPr sz="2000" u="none" strike="noStrike" cap="none">
                        <a:latin typeface="Times New Roman"/>
                        <a:ea typeface="Times New Roman"/>
                        <a:cs typeface="Times New Roman"/>
                        <a:sym typeface="Times New Roman"/>
                      </a:endParaRPr>
                    </a:p>
                  </a:txBody>
                  <a:tcPr marL="68575" marR="68575" marT="0" marB="0">
                    <a:lnR w="12700" cap="flat" cmpd="sng">
                      <a:solidFill>
                        <a:schemeClr val="lt1"/>
                      </a:solidFill>
                      <a:prstDash val="solid"/>
                      <a:round/>
                      <a:headEnd type="none" w="sm" len="sm"/>
                      <a:tailEnd type="none" w="sm" len="sm"/>
                    </a:lnR>
                  </a:tcPr>
                </a:tc>
                <a:tc>
                  <a:txBody>
                    <a:bodyPr/>
                    <a:lstStyle/>
                    <a:p>
                      <a:pPr marL="0" marR="0" lvl="0" indent="0" algn="ctr" rtl="0">
                        <a:spcBef>
                          <a:spcPts val="0"/>
                        </a:spcBef>
                        <a:spcAft>
                          <a:spcPts val="0"/>
                        </a:spcAft>
                        <a:buNone/>
                      </a:pPr>
                      <a:r>
                        <a:rPr lang="en-IN" sz="2000" u="none" strike="noStrike" cap="none"/>
                        <a:t>0.09175</a:t>
                      </a:r>
                      <a:endParaRPr sz="2000" u="none" strike="noStrike" cap="none">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IN" sz="2000" u="none" strike="noStrike" cap="none"/>
                        <a:t>0.3029</a:t>
                      </a:r>
                      <a:endParaRPr sz="2000" u="none" strike="noStrike" cap="none">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IN" sz="2000" b="0" i="0" u="none" strike="noStrike" cap="none">
                          <a:solidFill>
                            <a:schemeClr val="dk1"/>
                          </a:solidFill>
                          <a:latin typeface="Calibri"/>
                          <a:ea typeface="Calibri"/>
                          <a:cs typeface="Calibri"/>
                          <a:sym typeface="Calibri"/>
                        </a:rPr>
                        <a:t>0.0924</a:t>
                      </a:r>
                      <a:endParaRPr sz="2000" u="none" strike="noStrike" cap="none">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IN" sz="2000" b="0" i="0" u="none" strike="noStrike" cap="none">
                          <a:solidFill>
                            <a:schemeClr val="dk1"/>
                          </a:solidFill>
                          <a:latin typeface="Calibri"/>
                          <a:ea typeface="Calibri"/>
                          <a:cs typeface="Calibri"/>
                          <a:sym typeface="Calibri"/>
                        </a:rPr>
                        <a:t>0.3040</a:t>
                      </a:r>
                      <a:endParaRPr sz="2000" u="none" strike="noStrike" cap="none">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812075">
                <a:tc>
                  <a:txBody>
                    <a:bodyPr/>
                    <a:lstStyle/>
                    <a:p>
                      <a:pPr marL="0" marR="0" lvl="0" indent="0" algn="ctr" rtl="0">
                        <a:spcBef>
                          <a:spcPts val="0"/>
                        </a:spcBef>
                        <a:spcAft>
                          <a:spcPts val="0"/>
                        </a:spcAft>
                        <a:buNone/>
                      </a:pPr>
                      <a:r>
                        <a:rPr lang="en-IN" sz="2000" u="none" strike="noStrike" cap="none"/>
                        <a:t>2</a:t>
                      </a:r>
                      <a:endParaRPr sz="2000" u="none" strike="noStrike" cap="none">
                        <a:latin typeface="Times New Roman"/>
                        <a:ea typeface="Times New Roman"/>
                        <a:cs typeface="Times New Roman"/>
                        <a:sym typeface="Times New Roman"/>
                      </a:endParaRPr>
                    </a:p>
                  </a:txBody>
                  <a:tcPr marL="68575" marR="68575" marT="0" marB="0"/>
                </a:tc>
                <a:tc>
                  <a:txBody>
                    <a:bodyPr/>
                    <a:lstStyle/>
                    <a:p>
                      <a:pPr marL="0" marR="0" lvl="0" indent="0" algn="ctr" rtl="0">
                        <a:spcBef>
                          <a:spcPts val="0"/>
                        </a:spcBef>
                        <a:spcAft>
                          <a:spcPts val="0"/>
                        </a:spcAft>
                        <a:buNone/>
                      </a:pPr>
                      <a:r>
                        <a:rPr lang="en-IN" sz="2000" u="none" strike="noStrike" cap="none" dirty="0"/>
                        <a:t>CNN- LSTM</a:t>
                      </a:r>
                      <a:endParaRPr sz="2000" dirty="0"/>
                    </a:p>
                    <a:p>
                      <a:pPr marL="0" marR="0" lvl="0" indent="0" algn="ctr" rtl="0">
                        <a:spcBef>
                          <a:spcPts val="0"/>
                        </a:spcBef>
                        <a:spcAft>
                          <a:spcPts val="0"/>
                        </a:spcAft>
                        <a:buNone/>
                      </a:pPr>
                      <a:r>
                        <a:rPr lang="en-IN" sz="2000" u="none" strike="noStrike" cap="none" dirty="0">
                          <a:latin typeface="Times New Roman"/>
                          <a:ea typeface="Times New Roman"/>
                          <a:cs typeface="Times New Roman"/>
                          <a:sym typeface="Times New Roman"/>
                        </a:rPr>
                        <a:t>NADAM optimizer</a:t>
                      </a:r>
                      <a:endParaRPr sz="2000" u="none" strike="noStrike" cap="none" dirty="0">
                        <a:latin typeface="Times New Roman"/>
                        <a:ea typeface="Times New Roman"/>
                        <a:cs typeface="Times New Roman"/>
                        <a:sym typeface="Times New Roman"/>
                      </a:endParaRPr>
                    </a:p>
                  </a:txBody>
                  <a:tcPr marL="68575" marR="68575" marT="0" marB="0">
                    <a:lnR w="12700" cap="flat" cmpd="sng">
                      <a:solidFill>
                        <a:schemeClr val="lt1"/>
                      </a:solidFill>
                      <a:prstDash val="solid"/>
                      <a:round/>
                      <a:headEnd type="none" w="sm" len="sm"/>
                      <a:tailEnd type="none" w="sm" len="sm"/>
                    </a:lnR>
                  </a:tcPr>
                </a:tc>
                <a:tc>
                  <a:txBody>
                    <a:bodyPr/>
                    <a:lstStyle/>
                    <a:p>
                      <a:pPr marL="0" marR="0" lvl="0" indent="0" algn="ctr" rtl="0">
                        <a:spcBef>
                          <a:spcPts val="0"/>
                        </a:spcBef>
                        <a:spcAft>
                          <a:spcPts val="0"/>
                        </a:spcAft>
                        <a:buNone/>
                      </a:pPr>
                      <a:r>
                        <a:rPr lang="en-IN" sz="2000" b="1" i="0" u="none" strike="noStrike" cap="none">
                          <a:solidFill>
                            <a:schemeClr val="dk1"/>
                          </a:solidFill>
                          <a:latin typeface="Calibri"/>
                          <a:ea typeface="Calibri"/>
                          <a:cs typeface="Calibri"/>
                          <a:sym typeface="Calibri"/>
                        </a:rPr>
                        <a:t>0.0916</a:t>
                      </a:r>
                      <a:endParaRPr sz="2000" b="1" u="none" strike="noStrike" cap="none">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IN" sz="2000" b="1" i="0" u="none" strike="noStrike" cap="none" dirty="0">
                          <a:solidFill>
                            <a:schemeClr val="dk1"/>
                          </a:solidFill>
                          <a:latin typeface="Calibri"/>
                          <a:ea typeface="Calibri"/>
                          <a:cs typeface="Calibri"/>
                          <a:sym typeface="Calibri"/>
                        </a:rPr>
                        <a:t>0.3027</a:t>
                      </a:r>
                      <a:endParaRPr sz="2000" b="1" u="none" strike="noStrike" cap="none" dirty="0">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IN" sz="2000" b="0" i="0" u="none" strike="noStrike" cap="none">
                          <a:solidFill>
                            <a:schemeClr val="dk1"/>
                          </a:solidFill>
                          <a:latin typeface="Calibri"/>
                          <a:ea typeface="Calibri"/>
                          <a:cs typeface="Calibri"/>
                          <a:sym typeface="Calibri"/>
                        </a:rPr>
                        <a:t>0.0928</a:t>
                      </a:r>
                      <a:endParaRPr sz="2000" u="none" strike="noStrike" cap="none">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IN" sz="2000" b="0" i="0" u="none" strike="noStrike" cap="none" dirty="0">
                          <a:solidFill>
                            <a:schemeClr val="dk1"/>
                          </a:solidFill>
                          <a:latin typeface="Calibri"/>
                          <a:ea typeface="Calibri"/>
                          <a:cs typeface="Calibri"/>
                          <a:sym typeface="Calibri"/>
                        </a:rPr>
                        <a:t>0.3047</a:t>
                      </a:r>
                      <a:endParaRPr sz="2000" u="none" strike="noStrike" cap="none" dirty="0">
                        <a:latin typeface="Times New Roman"/>
                        <a:ea typeface="Times New Roman"/>
                        <a:cs typeface="Times New Roman"/>
                        <a:sym typeface="Times New Roman"/>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748" name="Google Shape;748;g11eaf202592_1_10"/>
          <p:cNvSpPr txBox="1"/>
          <p:nvPr/>
        </p:nvSpPr>
        <p:spPr>
          <a:xfrm>
            <a:off x="0" y="4029525"/>
            <a:ext cx="8760000" cy="8004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Font typeface="Calibri"/>
              <a:buChar char="●"/>
            </a:pPr>
            <a:r>
              <a:rPr lang="en-IN" sz="2000" dirty="0">
                <a:solidFill>
                  <a:schemeClr val="dk1"/>
                </a:solidFill>
                <a:latin typeface="Calibri"/>
                <a:ea typeface="Calibri"/>
                <a:cs typeface="Calibri"/>
                <a:sym typeface="Calibri"/>
              </a:rPr>
              <a:t>CNN-LSTM algorithm with </a:t>
            </a:r>
            <a:r>
              <a:rPr lang="en-IN" sz="2000" dirty="0">
                <a:solidFill>
                  <a:srgbClr val="FF0000"/>
                </a:solidFill>
                <a:latin typeface="Calibri"/>
                <a:ea typeface="Calibri"/>
                <a:cs typeface="Calibri"/>
                <a:sym typeface="Calibri"/>
              </a:rPr>
              <a:t>Nadam optimizer and Swish activation </a:t>
            </a:r>
            <a:r>
              <a:rPr lang="en-IN" sz="2000" dirty="0">
                <a:solidFill>
                  <a:schemeClr val="dk1"/>
                </a:solidFill>
                <a:latin typeface="Calibri"/>
                <a:ea typeface="Calibri"/>
                <a:cs typeface="Calibri"/>
                <a:sym typeface="Calibri"/>
              </a:rPr>
              <a:t>function gives a lower RMSE score.</a:t>
            </a:r>
            <a:endParaRPr sz="2000" dirty="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L&amp;T Theme 2">
  <a:themeElements>
    <a:clrScheme name="L&amp;T Colors">
      <a:dk1>
        <a:srgbClr val="000000"/>
      </a:dk1>
      <a:lt1>
        <a:srgbClr val="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774</Words>
  <Application>Microsoft Office PowerPoint</Application>
  <PresentationFormat>On-screen Show (16:9)</PresentationFormat>
  <Paragraphs>113</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L&amp;T Theme 2</vt:lpstr>
      <vt:lpstr>A CNN-LSTM prediction model for Inventory Demand Forecasting</vt:lpstr>
      <vt:lpstr>Challenge Statement</vt:lpstr>
      <vt:lpstr>Concept / Scope of solution </vt:lpstr>
      <vt:lpstr>SWOT Analysis</vt:lpstr>
      <vt:lpstr>Implementation </vt:lpstr>
      <vt:lpstr>Implementation </vt:lpstr>
      <vt:lpstr>Implementation </vt:lpstr>
      <vt:lpstr>POC Demo </vt:lpstr>
      <vt:lpstr>Analysis </vt:lpstr>
      <vt:lpstr>Analysis </vt:lpstr>
      <vt:lpstr>Cost for POC vs MVP</vt:lpstr>
      <vt:lpstr>Result / 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CNN-LSTM prediction model for Inventory Demand Forecasting</dc:title>
  <dc:creator>zs</dc:creator>
  <cp:lastModifiedBy>Nithin Soundar</cp:lastModifiedBy>
  <cp:revision>3</cp:revision>
  <dcterms:created xsi:type="dcterms:W3CDTF">2016-04-28T10:20:29Z</dcterms:created>
  <dcterms:modified xsi:type="dcterms:W3CDTF">2023-01-27T10:32:18Z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b5591f2-6b23-403d-aa5f-b6d577f5e572_Enabled">
    <vt:lpwstr>true</vt:lpwstr>
  </property>
  <property fmtid="{D5CDD505-2E9C-101B-9397-08002B2CF9AE}" pid="3" name="MSIP_Label_4b5591f2-6b23-403d-aa5f-b6d577f5e572_SetDate">
    <vt:lpwstr>2020-09-01T06:37:01Z</vt:lpwstr>
  </property>
  <property fmtid="{D5CDD505-2E9C-101B-9397-08002B2CF9AE}" pid="4" name="MSIP_Label_4b5591f2-6b23-403d-aa5f-b6d577f5e572_Method">
    <vt:lpwstr>Standard</vt:lpwstr>
  </property>
  <property fmtid="{D5CDD505-2E9C-101B-9397-08002B2CF9AE}" pid="5" name="MSIP_Label_4b5591f2-6b23-403d-aa5f-b6d577f5e572_Name">
    <vt:lpwstr>4b5591f2-6b23-403d-aa5f-b6d577f5e572</vt:lpwstr>
  </property>
  <property fmtid="{D5CDD505-2E9C-101B-9397-08002B2CF9AE}" pid="6" name="MSIP_Label_4b5591f2-6b23-403d-aa5f-b6d577f5e572_SiteId">
    <vt:lpwstr>311b3378-8e8a-4b5e-a33f-e80a3d8ba60a</vt:lpwstr>
  </property>
  <property fmtid="{D5CDD505-2E9C-101B-9397-08002B2CF9AE}" pid="7" name="MSIP_Label_4b5591f2-6b23-403d-aa5f-b6d577f5e572_ActionId">
    <vt:lpwstr>68da7bb8-b3d0-4fb3-8d37-0000832a7cfa</vt:lpwstr>
  </property>
  <property fmtid="{D5CDD505-2E9C-101B-9397-08002B2CF9AE}" pid="8" name="MSIP_Label_4b5591f2-6b23-403d-aa5f-b6d577f5e572_ContentBits">
    <vt:lpwstr>0</vt:lpwstr>
  </property>
</Properties>
</file>