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27" r:id="rId5"/>
  </p:sldMasterIdLst>
  <p:notesMasterIdLst>
    <p:notesMasterId r:id="rId25"/>
  </p:notesMasterIdLst>
  <p:sldIdLst>
    <p:sldId id="405" r:id="rId6"/>
    <p:sldId id="440" r:id="rId7"/>
    <p:sldId id="361" r:id="rId8"/>
    <p:sldId id="441" r:id="rId9"/>
    <p:sldId id="404" r:id="rId10"/>
    <p:sldId id="444" r:id="rId11"/>
    <p:sldId id="422" r:id="rId12"/>
    <p:sldId id="430" r:id="rId13"/>
    <p:sldId id="446" r:id="rId14"/>
    <p:sldId id="449" r:id="rId15"/>
    <p:sldId id="447" r:id="rId16"/>
    <p:sldId id="448" r:id="rId17"/>
    <p:sldId id="450" r:id="rId18"/>
    <p:sldId id="433" r:id="rId19"/>
    <p:sldId id="434" r:id="rId20"/>
    <p:sldId id="398" r:id="rId21"/>
    <p:sldId id="445" r:id="rId22"/>
    <p:sldId id="423" r:id="rId23"/>
    <p:sldId id="402" r:id="rId2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5EAB"/>
    <a:srgbClr val="FFFFFF"/>
    <a:srgbClr val="000000"/>
    <a:srgbClr val="0556CD"/>
    <a:srgbClr val="FEC20D"/>
    <a:srgbClr val="004581"/>
    <a:srgbClr val="1A1718"/>
    <a:srgbClr val="CCCCFF"/>
    <a:srgbClr val="CCFFCC"/>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07" autoAdjust="0"/>
    <p:restoredTop sz="95768"/>
  </p:normalViewPr>
  <p:slideViewPr>
    <p:cSldViewPr snapToGrid="0">
      <p:cViewPr>
        <p:scale>
          <a:sx n="106" d="100"/>
          <a:sy n="106" d="100"/>
        </p:scale>
        <p:origin x="64" y="28"/>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53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4EFDFF-52FB-4AA1-8619-FE2EB8C25240}" type="datetimeFigureOut">
              <a:rPr lang="en-IN" smtClean="0"/>
              <a:pPr/>
              <a:t>30-11-2021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A5A8A1-DC91-404B-B6EF-9243D3169412}" type="slidenum">
              <a:rPr lang="en-IN" smtClean="0"/>
              <a:pPr/>
              <a:t>‹#›</a:t>
            </a:fld>
            <a:endParaRPr lang="en-IN"/>
          </a:p>
        </p:txBody>
      </p:sp>
    </p:spTree>
    <p:extLst>
      <p:ext uri="{BB962C8B-B14F-4D97-AF65-F5344CB8AC3E}">
        <p14:creationId xmlns:p14="http://schemas.microsoft.com/office/powerpoint/2010/main" val="367011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dirty="0"/>
              <a:t>Title</a:t>
            </a:r>
            <a:r>
              <a:rPr lang="en-US" sz="1800" b="0" baseline="0" dirty="0"/>
              <a:t> Text Font Calibri Body Bold, Font Size 34, Name and Designation Font </a:t>
            </a:r>
            <a:r>
              <a:rPr lang="en-US" sz="1800" b="0" baseline="0"/>
              <a:t>Size 18 </a:t>
            </a:r>
            <a:endParaRPr lang="en-US" sz="1800" b="0" dirty="0"/>
          </a:p>
        </p:txBody>
      </p:sp>
      <p:sp>
        <p:nvSpPr>
          <p:cNvPr id="4" name="Slide Number Placeholder 3"/>
          <p:cNvSpPr>
            <a:spLocks noGrp="1"/>
          </p:cNvSpPr>
          <p:nvPr>
            <p:ph type="sldNum" sz="quarter" idx="10"/>
          </p:nvPr>
        </p:nvSpPr>
        <p:spPr/>
        <p:txBody>
          <a:bodyPr/>
          <a:lstStyle/>
          <a:p>
            <a:fld id="{10A5A8A1-DC91-404B-B6EF-9243D3169412}" type="slidenum">
              <a:rPr lang="en-IN" smtClean="0"/>
              <a:pPr/>
              <a:t>1</a:t>
            </a:fld>
            <a:endParaRPr lang="en-IN"/>
          </a:p>
        </p:txBody>
      </p:sp>
    </p:spTree>
    <p:extLst>
      <p:ext uri="{BB962C8B-B14F-4D97-AF65-F5344CB8AC3E}">
        <p14:creationId xmlns:p14="http://schemas.microsoft.com/office/powerpoint/2010/main" val="2312966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5" name="Group 24"/>
          <p:cNvGrpSpPr/>
          <p:nvPr userDrawn="1"/>
        </p:nvGrpSpPr>
        <p:grpSpPr>
          <a:xfrm>
            <a:off x="-1" y="0"/>
            <a:ext cx="9137515" cy="4914900"/>
            <a:chOff x="-1" y="0"/>
            <a:chExt cx="9137515" cy="4914900"/>
          </a:xfrm>
        </p:grpSpPr>
        <p:grpSp>
          <p:nvGrpSpPr>
            <p:cNvPr id="27" name="Group 87"/>
            <p:cNvGrpSpPr/>
            <p:nvPr userDrawn="1"/>
          </p:nvGrpSpPr>
          <p:grpSpPr>
            <a:xfrm>
              <a:off x="142570" y="6214"/>
              <a:ext cx="8858313" cy="4908686"/>
              <a:chOff x="142672" y="603115"/>
              <a:chExt cx="8864600" cy="4338536"/>
            </a:xfrm>
          </p:grpSpPr>
          <p:cxnSp>
            <p:nvCxnSpPr>
              <p:cNvPr id="63" name="Straight Connector 6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userDrawn="1"/>
          </p:nvGrpSpPr>
          <p:grpSpPr>
            <a:xfrm>
              <a:off x="-1" y="0"/>
              <a:ext cx="9137515" cy="4896684"/>
              <a:chOff x="-4568761" y="0"/>
              <a:chExt cx="13706276" cy="4896684"/>
            </a:xfrm>
          </p:grpSpPr>
          <p:cxnSp>
            <p:nvCxnSpPr>
              <p:cNvPr id="30" name="Straight Connector 29"/>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8" name="Group 7"/>
          <p:cNvGrpSpPr/>
          <p:nvPr userDrawn="1"/>
        </p:nvGrpSpPr>
        <p:grpSpPr>
          <a:xfrm>
            <a:off x="200226" y="755329"/>
            <a:ext cx="799280" cy="844787"/>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11" name="Group 10"/>
          <p:cNvGrpSpPr/>
          <p:nvPr userDrawn="1"/>
        </p:nvGrpSpPr>
        <p:grpSpPr>
          <a:xfrm>
            <a:off x="4981240" y="1861069"/>
            <a:ext cx="747544" cy="809246"/>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 name="Title 1"/>
          <p:cNvSpPr>
            <a:spLocks noGrp="1"/>
          </p:cNvSpPr>
          <p:nvPr>
            <p:ph type="title" hasCustomPrompt="1"/>
          </p:nvPr>
        </p:nvSpPr>
        <p:spPr>
          <a:xfrm>
            <a:off x="999506" y="755329"/>
            <a:ext cx="4052554" cy="1561151"/>
          </a:xfrm>
          <a:prstGeom prst="rect">
            <a:avLst/>
          </a:prstGeom>
        </p:spPr>
        <p:txBody>
          <a:bodyPr/>
          <a:lstStyle>
            <a:lvl1pPr algn="ctr">
              <a:defRPr sz="3200"/>
            </a:lvl1pPr>
          </a:lstStyle>
          <a:p>
            <a:r>
              <a:rPr lang="en-US" dirty="0"/>
              <a:t>Title Text</a:t>
            </a:r>
            <a:endParaRPr lang="en-IN" dirty="0"/>
          </a:p>
        </p:txBody>
      </p:sp>
      <p:sp>
        <p:nvSpPr>
          <p:cNvPr id="17" name="Freeform 17"/>
          <p:cNvSpPr>
            <a:spLocks/>
          </p:cNvSpPr>
          <p:nvPr userDrawn="1"/>
        </p:nvSpPr>
        <p:spPr bwMode="auto">
          <a:xfrm>
            <a:off x="0" y="2416612"/>
            <a:ext cx="2407675" cy="575724"/>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18" name="Group 5"/>
          <p:cNvGrpSpPr>
            <a:grpSpLocks noChangeAspect="1"/>
          </p:cNvGrpSpPr>
          <p:nvPr userDrawn="1"/>
        </p:nvGrpSpPr>
        <p:grpSpPr bwMode="auto">
          <a:xfrm>
            <a:off x="299349" y="2567160"/>
            <a:ext cx="1680364" cy="252286"/>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23" name="Text Placeholder 1030"/>
          <p:cNvSpPr>
            <a:spLocks noGrp="1"/>
          </p:cNvSpPr>
          <p:nvPr>
            <p:ph type="body" sz="quarter" idx="10" hasCustomPrompt="1"/>
          </p:nvPr>
        </p:nvSpPr>
        <p:spPr>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26" name="Parallelogram 25"/>
          <p:cNvSpPr/>
          <p:nvPr userDrawn="1"/>
        </p:nvSpPr>
        <p:spPr>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IN">
              <a:solidFill>
                <a:schemeClr val="tx1"/>
              </a:solidFill>
            </a:endParaRPr>
          </a:p>
        </p:txBody>
      </p:sp>
      <p:sp>
        <p:nvSpPr>
          <p:cNvPr id="28" name="Picture Placeholder 3"/>
          <p:cNvSpPr>
            <a:spLocks noGrp="1"/>
          </p:cNvSpPr>
          <p:nvPr>
            <p:ph type="pic" sz="quarter" idx="14" hasCustomPrompt="1"/>
          </p:nvPr>
        </p:nvSpPr>
        <p:spPr>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648000" bIns="0" anchor="ctr">
            <a:noAutofit/>
          </a:bodyPr>
          <a:lstStyle>
            <a:lvl1pPr marL="0" indent="0" algn="r">
              <a:buFont typeface="Arial" panose="020B0604020202020204" pitchFamily="34" charset="0"/>
              <a:buNone/>
              <a:defRPr lang="en-IN" sz="1200" i="1" dirty="0"/>
            </a:lvl1pPr>
          </a:lstStyle>
          <a:p>
            <a:r>
              <a:rPr lang="en-IN" dirty="0"/>
              <a:t>Click icon to add image</a:t>
            </a:r>
          </a:p>
        </p:txBody>
      </p:sp>
      <p:sp>
        <p:nvSpPr>
          <p:cNvPr id="123" name="TextBox 122"/>
          <p:cNvSpPr txBox="1"/>
          <p:nvPr userDrawn="1"/>
        </p:nvSpPr>
        <p:spPr>
          <a:xfrm>
            <a:off x="2968706" y="4936035"/>
            <a:ext cx="3229088"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530563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grpSp>
        <p:nvGrpSpPr>
          <p:cNvPr id="107" name="Group 106"/>
          <p:cNvGrpSpPr/>
          <p:nvPr userDrawn="1"/>
        </p:nvGrpSpPr>
        <p:grpSpPr>
          <a:xfrm>
            <a:off x="-1" y="596901"/>
            <a:ext cx="9137515" cy="4375150"/>
            <a:chOff x="-1" y="596901"/>
            <a:chExt cx="9137515" cy="4375150"/>
          </a:xfrm>
        </p:grpSpPr>
        <p:grpSp>
          <p:nvGrpSpPr>
            <p:cNvPr id="108" name="Group 119"/>
            <p:cNvGrpSpPr/>
            <p:nvPr userDrawn="1"/>
          </p:nvGrpSpPr>
          <p:grpSpPr>
            <a:xfrm>
              <a:off x="-1" y="596901"/>
              <a:ext cx="9137515" cy="4368770"/>
              <a:chOff x="-1" y="596901"/>
              <a:chExt cx="9137515" cy="4368770"/>
            </a:xfrm>
          </p:grpSpPr>
          <p:cxnSp>
            <p:nvCxnSpPr>
              <p:cNvPr id="169" name="Straight Connector 168"/>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9" name="Group 87"/>
            <p:cNvGrpSpPr/>
            <p:nvPr userDrawn="1"/>
          </p:nvGrpSpPr>
          <p:grpSpPr>
            <a:xfrm>
              <a:off x="142570" y="603115"/>
              <a:ext cx="8858313" cy="4368936"/>
              <a:chOff x="142672" y="603115"/>
              <a:chExt cx="8864600" cy="4338536"/>
            </a:xfrm>
          </p:grpSpPr>
          <p:cxnSp>
            <p:nvCxnSpPr>
              <p:cNvPr id="110" name="Straight Connector 10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16" name="Parallelogram 15"/>
          <p:cNvSpPr/>
          <p:nvPr userDrawn="1"/>
        </p:nvSpPr>
        <p:spPr>
          <a:xfrm>
            <a:off x="632460" y="692058"/>
            <a:ext cx="8069580" cy="2822667"/>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a:xfrm>
            <a:off x="584836" y="644432"/>
            <a:ext cx="8069580" cy="2822667"/>
          </a:xfrm>
          <a:prstGeom prst="parallelogram">
            <a:avLst/>
          </a:pr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mj-lt"/>
              <a:buNone/>
              <a:tabLst>
                <a:tab pos="180975" algn="l"/>
              </a:tabLst>
              <a:defRPr lang="en-IN" sz="1400" i="1" dirty="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0" name="Text Placeholder 20"/>
          <p:cNvSpPr>
            <a:spLocks noGrp="1"/>
          </p:cNvSpPr>
          <p:nvPr>
            <p:ph type="body" sz="quarter" idx="13" hasCustomPrompt="1"/>
          </p:nvPr>
        </p:nvSpPr>
        <p:spPr>
          <a:xfrm>
            <a:off x="597996" y="3655695"/>
            <a:ext cx="7403004" cy="1049656"/>
          </a:xfrm>
          <a:prstGeom prst="rect">
            <a:avLst/>
          </a:prstGeom>
        </p:spPr>
        <p:txBody>
          <a:bodyPr>
            <a:noAutofit/>
          </a:bodyPr>
          <a:lstStyle>
            <a:lvl1pPr marL="0" indent="0">
              <a:buNone/>
              <a:defRPr sz="1400"/>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Tree>
    <p:extLst>
      <p:ext uri="{BB962C8B-B14F-4D97-AF65-F5344CB8AC3E}">
        <p14:creationId xmlns:p14="http://schemas.microsoft.com/office/powerpoint/2010/main" val="37030342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627535"/>
            <a:ext cx="9144000" cy="4308500"/>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sz="1400" i="1" dirty="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1143966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grpSp>
        <p:nvGrpSpPr>
          <p:cNvPr id="130" name="Group 129"/>
          <p:cNvGrpSpPr/>
          <p:nvPr userDrawn="1"/>
        </p:nvGrpSpPr>
        <p:grpSpPr>
          <a:xfrm>
            <a:off x="-1" y="596901"/>
            <a:ext cx="9137515" cy="4375150"/>
            <a:chOff x="-1" y="596901"/>
            <a:chExt cx="9137515" cy="4375150"/>
          </a:xfrm>
        </p:grpSpPr>
        <p:grpSp>
          <p:nvGrpSpPr>
            <p:cNvPr id="131" name="Group 119"/>
            <p:cNvGrpSpPr/>
            <p:nvPr userDrawn="1"/>
          </p:nvGrpSpPr>
          <p:grpSpPr>
            <a:xfrm>
              <a:off x="-1" y="596901"/>
              <a:ext cx="9137515" cy="4368770"/>
              <a:chOff x="-1" y="596901"/>
              <a:chExt cx="9137515" cy="4368770"/>
            </a:xfrm>
          </p:grpSpPr>
          <p:cxnSp>
            <p:nvCxnSpPr>
              <p:cNvPr id="192" name="Straight Connector 19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32" name="Group 87"/>
            <p:cNvGrpSpPr/>
            <p:nvPr userDrawn="1"/>
          </p:nvGrpSpPr>
          <p:grpSpPr>
            <a:xfrm>
              <a:off x="142570" y="603115"/>
              <a:ext cx="8858313" cy="4368936"/>
              <a:chOff x="142672" y="603115"/>
              <a:chExt cx="8864600" cy="4338536"/>
            </a:xfrm>
          </p:grpSpPr>
          <p:cxnSp>
            <p:nvCxnSpPr>
              <p:cNvPr id="133" name="Straight Connector 13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496114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grpSp>
        <p:nvGrpSpPr>
          <p:cNvPr id="113" name="Group 112"/>
          <p:cNvGrpSpPr/>
          <p:nvPr userDrawn="1"/>
        </p:nvGrpSpPr>
        <p:grpSpPr>
          <a:xfrm>
            <a:off x="-1" y="596901"/>
            <a:ext cx="9137515" cy="4375150"/>
            <a:chOff x="-1" y="596901"/>
            <a:chExt cx="9137515" cy="4375150"/>
          </a:xfrm>
        </p:grpSpPr>
        <p:grpSp>
          <p:nvGrpSpPr>
            <p:cNvPr id="114" name="Group 119"/>
            <p:cNvGrpSpPr/>
            <p:nvPr userDrawn="1"/>
          </p:nvGrpSpPr>
          <p:grpSpPr>
            <a:xfrm>
              <a:off x="-1" y="596901"/>
              <a:ext cx="9137515" cy="4368770"/>
              <a:chOff x="-1" y="596901"/>
              <a:chExt cx="9137515" cy="4368770"/>
            </a:xfrm>
          </p:grpSpPr>
          <p:cxnSp>
            <p:nvCxnSpPr>
              <p:cNvPr id="175" name="Straight Connector 174"/>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15" name="Group 87"/>
            <p:cNvGrpSpPr/>
            <p:nvPr userDrawn="1"/>
          </p:nvGrpSpPr>
          <p:grpSpPr>
            <a:xfrm>
              <a:off x="142570" y="603115"/>
              <a:ext cx="8858313" cy="4368936"/>
              <a:chOff x="142672" y="603115"/>
              <a:chExt cx="8864600" cy="4338536"/>
            </a:xfrm>
          </p:grpSpPr>
          <p:cxnSp>
            <p:nvCxnSpPr>
              <p:cNvPr id="116" name="Straight Connector 115"/>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a:xfrm>
            <a:off x="683568" y="771550"/>
            <a:ext cx="3528392" cy="288032"/>
          </a:xfrm>
          <a:prstGeom prst="parallelogram">
            <a:avLst/>
          </a:prstGeom>
          <a:solidFill>
            <a:srgbClr val="0556C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a:xfrm>
            <a:off x="5335922" y="771550"/>
            <a:ext cx="3528392" cy="288032"/>
          </a:xfrm>
          <a:prstGeom prst="parallelogram">
            <a:avLst/>
          </a:prstGeom>
          <a:solidFill>
            <a:srgbClr val="0556CD"/>
          </a:solidFill>
        </p:spPr>
        <p:txBody>
          <a:bodyPr lIns="36000" tIns="36000" rIns="36000" bIns="36000" anchor="ctr">
            <a:noAutofit/>
          </a:bodyPr>
          <a:lstStyle>
            <a:lvl1pPr marL="0" indent="0" algn="ctr">
              <a:buNone/>
              <a:defRPr sz="1100"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a:xfrm>
            <a:off x="4932040"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40" name="Content Placeholder 2"/>
          <p:cNvSpPr>
            <a:spLocks noGrp="1"/>
          </p:cNvSpPr>
          <p:nvPr>
            <p:ph idx="1"/>
          </p:nvPr>
        </p:nvSpPr>
        <p:spPr>
          <a:xfrm>
            <a:off x="30480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41" name="Content Placeholder 2"/>
          <p:cNvSpPr>
            <a:spLocks noGrp="1"/>
          </p:cNvSpPr>
          <p:nvPr>
            <p:ph idx="23"/>
          </p:nvPr>
        </p:nvSpPr>
        <p:spPr>
          <a:xfrm>
            <a:off x="493204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Tree>
    <p:extLst>
      <p:ext uri="{BB962C8B-B14F-4D97-AF65-F5344CB8AC3E}">
        <p14:creationId xmlns:p14="http://schemas.microsoft.com/office/powerpoint/2010/main" val="9606137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grpSp>
        <p:nvGrpSpPr>
          <p:cNvPr id="119" name="Group 118"/>
          <p:cNvGrpSpPr/>
          <p:nvPr userDrawn="1"/>
        </p:nvGrpSpPr>
        <p:grpSpPr>
          <a:xfrm>
            <a:off x="-1" y="596901"/>
            <a:ext cx="9137515" cy="4375150"/>
            <a:chOff x="-1" y="596901"/>
            <a:chExt cx="9137515" cy="4375150"/>
          </a:xfrm>
        </p:grpSpPr>
        <p:grpSp>
          <p:nvGrpSpPr>
            <p:cNvPr id="120" name="Group 119"/>
            <p:cNvGrpSpPr/>
            <p:nvPr userDrawn="1"/>
          </p:nvGrpSpPr>
          <p:grpSpPr>
            <a:xfrm>
              <a:off x="-1" y="596901"/>
              <a:ext cx="9137515" cy="4368770"/>
              <a:chOff x="-1" y="596901"/>
              <a:chExt cx="9137515" cy="4368770"/>
            </a:xfrm>
          </p:grpSpPr>
          <p:cxnSp>
            <p:nvCxnSpPr>
              <p:cNvPr id="181" name="Straight Connector 180"/>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21" name="Group 87"/>
            <p:cNvGrpSpPr/>
            <p:nvPr userDrawn="1"/>
          </p:nvGrpSpPr>
          <p:grpSpPr>
            <a:xfrm>
              <a:off x="142570" y="603115"/>
              <a:ext cx="8858313" cy="4368936"/>
              <a:chOff x="142672" y="603115"/>
              <a:chExt cx="8864600" cy="4338536"/>
            </a:xfrm>
          </p:grpSpPr>
          <p:cxnSp>
            <p:nvCxnSpPr>
              <p:cNvPr id="122" name="Straight Connector 121"/>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a:xfrm>
            <a:off x="683568" y="771550"/>
            <a:ext cx="2160240" cy="288032"/>
          </a:xfrm>
          <a:prstGeom prst="parallelogram">
            <a:avLst/>
          </a:prstGeom>
          <a:solidFill>
            <a:schemeClr val="bg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40" name="Content Placeholder 2"/>
          <p:cNvSpPr>
            <a:spLocks noGrp="1"/>
          </p:cNvSpPr>
          <p:nvPr>
            <p:ph idx="1"/>
          </p:nvPr>
        </p:nvSpPr>
        <p:spPr>
          <a:xfrm>
            <a:off x="251520"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17" name="Text Placeholder 7"/>
          <p:cNvSpPr>
            <a:spLocks noGrp="1"/>
          </p:cNvSpPr>
          <p:nvPr>
            <p:ph type="body" sz="quarter" idx="24" hasCustomPrompt="1"/>
          </p:nvPr>
        </p:nvSpPr>
        <p:spPr>
          <a:xfrm>
            <a:off x="3658603" y="771550"/>
            <a:ext cx="2160240" cy="288032"/>
          </a:xfrm>
          <a:prstGeom prst="parallelogram">
            <a:avLst/>
          </a:prstGeom>
          <a:solidFill>
            <a:srgbClr val="0556C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2 Title</a:t>
            </a:r>
          </a:p>
        </p:txBody>
      </p:sp>
      <p:sp>
        <p:nvSpPr>
          <p:cNvPr id="20" name="Text Placeholder 7"/>
          <p:cNvSpPr>
            <a:spLocks noGrp="1"/>
          </p:cNvSpPr>
          <p:nvPr>
            <p:ph type="body" sz="quarter" idx="25" hasCustomPrompt="1"/>
          </p:nvPr>
        </p:nvSpPr>
        <p:spPr>
          <a:xfrm>
            <a:off x="3254721"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a:xfrm>
            <a:off x="6674979" y="771550"/>
            <a:ext cx="2160240" cy="288032"/>
          </a:xfrm>
          <a:prstGeom prst="parallelogram">
            <a:avLst/>
          </a:prstGeom>
          <a:solidFill>
            <a:schemeClr val="accent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3 Title</a:t>
            </a:r>
          </a:p>
        </p:txBody>
      </p:sp>
      <p:sp>
        <p:nvSpPr>
          <p:cNvPr id="23" name="Text Placeholder 7"/>
          <p:cNvSpPr>
            <a:spLocks noGrp="1"/>
          </p:cNvSpPr>
          <p:nvPr>
            <p:ph type="body" sz="quarter" idx="27" hasCustomPrompt="1"/>
          </p:nvPr>
        </p:nvSpPr>
        <p:spPr>
          <a:xfrm>
            <a:off x="6271097"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3</a:t>
            </a:r>
          </a:p>
        </p:txBody>
      </p:sp>
      <p:sp>
        <p:nvSpPr>
          <p:cNvPr id="24" name="Content Placeholder 2"/>
          <p:cNvSpPr>
            <a:spLocks noGrp="1"/>
          </p:cNvSpPr>
          <p:nvPr>
            <p:ph idx="28"/>
          </p:nvPr>
        </p:nvSpPr>
        <p:spPr>
          <a:xfrm>
            <a:off x="3275856"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
        <p:nvSpPr>
          <p:cNvPr id="25" name="Content Placeholder 2"/>
          <p:cNvSpPr>
            <a:spLocks noGrp="1"/>
          </p:cNvSpPr>
          <p:nvPr>
            <p:ph idx="29"/>
          </p:nvPr>
        </p:nvSpPr>
        <p:spPr>
          <a:xfrm>
            <a:off x="6281464"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Tree>
    <p:extLst>
      <p:ext uri="{BB962C8B-B14F-4D97-AF65-F5344CB8AC3E}">
        <p14:creationId xmlns:p14="http://schemas.microsoft.com/office/powerpoint/2010/main" val="2473685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Diagram Slide">
    <p:spTree>
      <p:nvGrpSpPr>
        <p:cNvPr id="1" name=""/>
        <p:cNvGrpSpPr/>
        <p:nvPr/>
      </p:nvGrpSpPr>
      <p:grpSpPr>
        <a:xfrm>
          <a:off x="0" y="0"/>
          <a:ext cx="0" cy="0"/>
          <a:chOff x="0" y="0"/>
          <a:chExt cx="0" cy="0"/>
        </a:xfrm>
      </p:grpSpPr>
      <p:grpSp>
        <p:nvGrpSpPr>
          <p:cNvPr id="103" name="Group 102"/>
          <p:cNvGrpSpPr/>
          <p:nvPr userDrawn="1"/>
        </p:nvGrpSpPr>
        <p:grpSpPr>
          <a:xfrm>
            <a:off x="-1" y="596901"/>
            <a:ext cx="9137515" cy="4375150"/>
            <a:chOff x="-1" y="596901"/>
            <a:chExt cx="9137515" cy="4375150"/>
          </a:xfrm>
        </p:grpSpPr>
        <p:grpSp>
          <p:nvGrpSpPr>
            <p:cNvPr id="104" name="Group 119"/>
            <p:cNvGrpSpPr/>
            <p:nvPr userDrawn="1"/>
          </p:nvGrpSpPr>
          <p:grpSpPr>
            <a:xfrm>
              <a:off x="-1" y="596901"/>
              <a:ext cx="9137515" cy="4368770"/>
              <a:chOff x="-1" y="596901"/>
              <a:chExt cx="9137515" cy="4368770"/>
            </a:xfrm>
          </p:grpSpPr>
          <p:cxnSp>
            <p:nvCxnSpPr>
              <p:cNvPr id="165" name="Straight Connector 164"/>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5" name="Group 87"/>
            <p:cNvGrpSpPr/>
            <p:nvPr userDrawn="1"/>
          </p:nvGrpSpPr>
          <p:grpSpPr>
            <a:xfrm>
              <a:off x="142570" y="603115"/>
              <a:ext cx="8858313" cy="4368936"/>
              <a:chOff x="142672" y="603115"/>
              <a:chExt cx="8864600" cy="4338536"/>
            </a:xfrm>
          </p:grpSpPr>
          <p:cxnSp>
            <p:nvCxnSpPr>
              <p:cNvPr id="106" name="Straight Connector 105"/>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Chart Diagram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Chart Placeholder 3"/>
          <p:cNvSpPr>
            <a:spLocks noGrp="1"/>
          </p:cNvSpPr>
          <p:nvPr>
            <p:ph type="chart" sz="quarter" idx="10" hasCustomPrompt="1"/>
          </p:nvPr>
        </p:nvSpPr>
        <p:spPr>
          <a:xfrm>
            <a:off x="249238" y="582613"/>
            <a:ext cx="8645525" cy="4352925"/>
          </a:xfrm>
        </p:spPr>
        <p:txBody>
          <a:bodyPr/>
          <a:lstStyle>
            <a:lvl1pPr marL="0" indent="0">
              <a:buNone/>
              <a:defRPr baseline="0"/>
            </a:lvl1pPr>
          </a:lstStyle>
          <a:p>
            <a:r>
              <a:rPr lang="en-IN" dirty="0"/>
              <a:t>Click icon to add a chart</a:t>
            </a:r>
          </a:p>
        </p:txBody>
      </p:sp>
    </p:spTree>
    <p:extLst>
      <p:ext uri="{BB962C8B-B14F-4D97-AF65-F5344CB8AC3E}">
        <p14:creationId xmlns:p14="http://schemas.microsoft.com/office/powerpoint/2010/main" val="7498455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Diagram Slide">
    <p:spTree>
      <p:nvGrpSpPr>
        <p:cNvPr id="1" name=""/>
        <p:cNvGrpSpPr/>
        <p:nvPr/>
      </p:nvGrpSpPr>
      <p:grpSpPr>
        <a:xfrm>
          <a:off x="0" y="0"/>
          <a:ext cx="0" cy="0"/>
          <a:chOff x="0" y="0"/>
          <a:chExt cx="0" cy="0"/>
        </a:xfrm>
      </p:grpSpPr>
      <p:grpSp>
        <p:nvGrpSpPr>
          <p:cNvPr id="103" name="Group 102"/>
          <p:cNvGrpSpPr/>
          <p:nvPr userDrawn="1"/>
        </p:nvGrpSpPr>
        <p:grpSpPr>
          <a:xfrm>
            <a:off x="-1" y="596901"/>
            <a:ext cx="9137515" cy="4375150"/>
            <a:chOff x="-1" y="596901"/>
            <a:chExt cx="9137515" cy="4375150"/>
          </a:xfrm>
        </p:grpSpPr>
        <p:grpSp>
          <p:nvGrpSpPr>
            <p:cNvPr id="104" name="Group 119"/>
            <p:cNvGrpSpPr/>
            <p:nvPr userDrawn="1"/>
          </p:nvGrpSpPr>
          <p:grpSpPr>
            <a:xfrm>
              <a:off x="-1" y="596901"/>
              <a:ext cx="9137515" cy="4368770"/>
              <a:chOff x="-1" y="596901"/>
              <a:chExt cx="9137515" cy="4368770"/>
            </a:xfrm>
          </p:grpSpPr>
          <p:cxnSp>
            <p:nvCxnSpPr>
              <p:cNvPr id="165" name="Straight Connector 164"/>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5" name="Group 87"/>
            <p:cNvGrpSpPr/>
            <p:nvPr userDrawn="1"/>
          </p:nvGrpSpPr>
          <p:grpSpPr>
            <a:xfrm>
              <a:off x="142570" y="603115"/>
              <a:ext cx="8858313" cy="4368936"/>
              <a:chOff x="142672" y="603115"/>
              <a:chExt cx="8864600" cy="4338536"/>
            </a:xfrm>
          </p:grpSpPr>
          <p:cxnSp>
            <p:nvCxnSpPr>
              <p:cNvPr id="106" name="Straight Connector 105"/>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Table Diagram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Table Placeholder 4"/>
          <p:cNvSpPr>
            <a:spLocks noGrp="1"/>
          </p:cNvSpPr>
          <p:nvPr>
            <p:ph type="tbl" sz="quarter" idx="10" hasCustomPrompt="1"/>
          </p:nvPr>
        </p:nvSpPr>
        <p:spPr>
          <a:xfrm>
            <a:off x="249238" y="693738"/>
            <a:ext cx="8645525" cy="4137025"/>
          </a:xfr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lvl1pPr>
          </a:lstStyle>
          <a:p>
            <a:r>
              <a:rPr lang="en-IN" dirty="0"/>
              <a:t>Click icon to add a table</a:t>
            </a:r>
          </a:p>
        </p:txBody>
      </p:sp>
    </p:spTree>
    <p:extLst>
      <p:ext uri="{BB962C8B-B14F-4D97-AF65-F5344CB8AC3E}">
        <p14:creationId xmlns:p14="http://schemas.microsoft.com/office/powerpoint/2010/main" val="28829651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grpSp>
        <p:nvGrpSpPr>
          <p:cNvPr id="120" name="Group 119"/>
          <p:cNvGrpSpPr/>
          <p:nvPr userDrawn="1"/>
        </p:nvGrpSpPr>
        <p:grpSpPr>
          <a:xfrm>
            <a:off x="-1" y="596901"/>
            <a:ext cx="9137515" cy="4375150"/>
            <a:chOff x="-1" y="596901"/>
            <a:chExt cx="9137515" cy="4375150"/>
          </a:xfrm>
        </p:grpSpPr>
        <p:grpSp>
          <p:nvGrpSpPr>
            <p:cNvPr id="121" name="Group 119"/>
            <p:cNvGrpSpPr/>
            <p:nvPr userDrawn="1"/>
          </p:nvGrpSpPr>
          <p:grpSpPr>
            <a:xfrm>
              <a:off x="-1" y="596901"/>
              <a:ext cx="9137515" cy="4368770"/>
              <a:chOff x="-1" y="596901"/>
              <a:chExt cx="9137515" cy="4368770"/>
            </a:xfrm>
          </p:grpSpPr>
          <p:cxnSp>
            <p:nvCxnSpPr>
              <p:cNvPr id="182" name="Straight Connector 18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22" name="Group 87"/>
            <p:cNvGrpSpPr/>
            <p:nvPr userDrawn="1"/>
          </p:nvGrpSpPr>
          <p:grpSpPr>
            <a:xfrm>
              <a:off x="142570" y="603115"/>
              <a:ext cx="8858313" cy="4368936"/>
              <a:chOff x="142672" y="603115"/>
              <a:chExt cx="8864600" cy="4338536"/>
            </a:xfrm>
          </p:grpSpPr>
          <p:cxnSp>
            <p:nvCxnSpPr>
              <p:cNvPr id="123" name="Straight Connector 12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a:xfrm>
            <a:off x="289325" y="1342417"/>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3" name="Picture Placeholder 7"/>
          <p:cNvSpPr>
            <a:spLocks noGrp="1"/>
          </p:cNvSpPr>
          <p:nvPr>
            <p:ph type="pic" sz="quarter" idx="11"/>
          </p:nvPr>
        </p:nvSpPr>
        <p:spPr>
          <a:xfrm>
            <a:off x="289325" y="2574588"/>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4" name="Picture Placeholder 7"/>
          <p:cNvSpPr>
            <a:spLocks noGrp="1"/>
          </p:cNvSpPr>
          <p:nvPr>
            <p:ph type="pic" sz="quarter" idx="12"/>
          </p:nvPr>
        </p:nvSpPr>
        <p:spPr>
          <a:xfrm>
            <a:off x="289325" y="3806759"/>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0" name="Text Placeholder 9"/>
          <p:cNvSpPr>
            <a:spLocks noGrp="1"/>
          </p:cNvSpPr>
          <p:nvPr>
            <p:ph type="body" sz="quarter" idx="13"/>
          </p:nvPr>
        </p:nvSpPr>
        <p:spPr>
          <a:xfrm>
            <a:off x="308781" y="648511"/>
            <a:ext cx="8526440" cy="343677"/>
          </a:xfrm>
          <a:prstGeom prst="parallelogram">
            <a:avLst/>
          </a:prstGeom>
          <a:solidFill>
            <a:schemeClr val="accent1"/>
          </a:solidFill>
        </p:spPr>
        <p:txBody>
          <a:bodyPr anchor="ctr">
            <a:noAutofit/>
          </a:bodyPr>
          <a:lstStyle>
            <a:lvl1pPr marL="0" indent="0" algn="ctr">
              <a:buFont typeface="Arial" panose="020B0604020202020204" pitchFamily="34" charset="0"/>
              <a:buNone/>
              <a:defRPr sz="1800">
                <a:solidFill>
                  <a:schemeClr val="bg1"/>
                </a:solidFill>
              </a:defRPr>
            </a:lvl1pPr>
          </a:lstStyle>
          <a:p>
            <a:pPr lvl="0"/>
            <a:endParaRPr lang="en-IN" dirty="0"/>
          </a:p>
        </p:txBody>
      </p:sp>
      <p:sp>
        <p:nvSpPr>
          <p:cNvPr id="17" name="Text Placeholder 9"/>
          <p:cNvSpPr>
            <a:spLocks noGrp="1"/>
          </p:cNvSpPr>
          <p:nvPr>
            <p:ph type="body" sz="quarter" idx="14"/>
          </p:nvPr>
        </p:nvSpPr>
        <p:spPr>
          <a:xfrm>
            <a:off x="2821631"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20" name="Text Placeholder 9"/>
          <p:cNvSpPr>
            <a:spLocks noGrp="1"/>
          </p:cNvSpPr>
          <p:nvPr>
            <p:ph type="body" sz="quarter" idx="15"/>
          </p:nvPr>
        </p:nvSpPr>
        <p:spPr>
          <a:xfrm>
            <a:off x="5986362"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12" name="Text Placeholder 11"/>
          <p:cNvSpPr>
            <a:spLocks noGrp="1"/>
          </p:cNvSpPr>
          <p:nvPr>
            <p:ph type="body" sz="quarter" idx="16"/>
          </p:nvPr>
        </p:nvSpPr>
        <p:spPr>
          <a:xfrm>
            <a:off x="2860675"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11"/>
          <p:cNvSpPr>
            <a:spLocks noGrp="1"/>
          </p:cNvSpPr>
          <p:nvPr>
            <p:ph type="body" sz="quarter" idx="17"/>
          </p:nvPr>
        </p:nvSpPr>
        <p:spPr>
          <a:xfrm>
            <a:off x="6012436"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11"/>
          <p:cNvSpPr>
            <a:spLocks noGrp="1"/>
          </p:cNvSpPr>
          <p:nvPr>
            <p:ph type="body" sz="quarter" idx="18"/>
          </p:nvPr>
        </p:nvSpPr>
        <p:spPr>
          <a:xfrm>
            <a:off x="2860675"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Text Placeholder 11"/>
          <p:cNvSpPr>
            <a:spLocks noGrp="1"/>
          </p:cNvSpPr>
          <p:nvPr>
            <p:ph type="body" sz="quarter" idx="19"/>
          </p:nvPr>
        </p:nvSpPr>
        <p:spPr>
          <a:xfrm>
            <a:off x="6012436"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11"/>
          <p:cNvSpPr>
            <a:spLocks noGrp="1"/>
          </p:cNvSpPr>
          <p:nvPr>
            <p:ph type="body" sz="quarter" idx="20"/>
          </p:nvPr>
        </p:nvSpPr>
        <p:spPr>
          <a:xfrm>
            <a:off x="2860675"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Text Placeholder 11"/>
          <p:cNvSpPr>
            <a:spLocks noGrp="1"/>
          </p:cNvSpPr>
          <p:nvPr>
            <p:ph type="body" sz="quarter" idx="21"/>
          </p:nvPr>
        </p:nvSpPr>
        <p:spPr>
          <a:xfrm>
            <a:off x="6012436"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11"/>
          <p:cNvSpPr>
            <a:spLocks noGrp="1"/>
          </p:cNvSpPr>
          <p:nvPr>
            <p:ph type="body" sz="quarter" idx="22" hasCustomPrompt="1"/>
          </p:nvPr>
        </p:nvSpPr>
        <p:spPr>
          <a:xfrm>
            <a:off x="328134" y="2055779"/>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23" hasCustomPrompt="1"/>
          </p:nvPr>
        </p:nvSpPr>
        <p:spPr>
          <a:xfrm>
            <a:off x="328134" y="33074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9" name="Text Placeholder 11"/>
          <p:cNvSpPr>
            <a:spLocks noGrp="1"/>
          </p:cNvSpPr>
          <p:nvPr>
            <p:ph type="body" sz="quarter" idx="24" hasCustomPrompt="1"/>
          </p:nvPr>
        </p:nvSpPr>
        <p:spPr>
          <a:xfrm>
            <a:off x="328134" y="45266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0763050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grpSp>
        <p:nvGrpSpPr>
          <p:cNvPr id="120" name="Group 119"/>
          <p:cNvGrpSpPr/>
          <p:nvPr userDrawn="1"/>
        </p:nvGrpSpPr>
        <p:grpSpPr>
          <a:xfrm>
            <a:off x="-1" y="596901"/>
            <a:ext cx="9137515" cy="4375150"/>
            <a:chOff x="-1" y="596901"/>
            <a:chExt cx="9137515" cy="4375150"/>
          </a:xfrm>
        </p:grpSpPr>
        <p:grpSp>
          <p:nvGrpSpPr>
            <p:cNvPr id="121" name="Group 119"/>
            <p:cNvGrpSpPr/>
            <p:nvPr userDrawn="1"/>
          </p:nvGrpSpPr>
          <p:grpSpPr>
            <a:xfrm>
              <a:off x="-1" y="596901"/>
              <a:ext cx="9137515" cy="4368770"/>
              <a:chOff x="-1" y="596901"/>
              <a:chExt cx="9137515" cy="4368770"/>
            </a:xfrm>
          </p:grpSpPr>
          <p:cxnSp>
            <p:nvCxnSpPr>
              <p:cNvPr id="182" name="Straight Connector 18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22" name="Group 87"/>
            <p:cNvGrpSpPr/>
            <p:nvPr userDrawn="1"/>
          </p:nvGrpSpPr>
          <p:grpSpPr>
            <a:xfrm>
              <a:off x="142570" y="603115"/>
              <a:ext cx="8858313" cy="4368936"/>
              <a:chOff x="142672" y="603115"/>
              <a:chExt cx="8864600" cy="4338536"/>
            </a:xfrm>
          </p:grpSpPr>
          <p:cxnSp>
            <p:nvCxnSpPr>
              <p:cNvPr id="123" name="Straight Connector 12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a:xfrm>
            <a:off x="3503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587040"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a:xfrm>
            <a:off x="20267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2" name="Picture Placeholder 7"/>
          <p:cNvSpPr>
            <a:spLocks noGrp="1"/>
          </p:cNvSpPr>
          <p:nvPr>
            <p:ph type="pic" sz="quarter" idx="25"/>
          </p:nvPr>
        </p:nvSpPr>
        <p:spPr>
          <a:xfrm>
            <a:off x="37031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3" name="Picture Placeholder 7"/>
          <p:cNvSpPr>
            <a:spLocks noGrp="1"/>
          </p:cNvSpPr>
          <p:nvPr>
            <p:ph type="pic" sz="quarter" idx="26"/>
          </p:nvPr>
        </p:nvSpPr>
        <p:spPr>
          <a:xfrm>
            <a:off x="53795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4" name="Picture Placeholder 7"/>
          <p:cNvSpPr>
            <a:spLocks noGrp="1"/>
          </p:cNvSpPr>
          <p:nvPr>
            <p:ph type="pic" sz="quarter" idx="27"/>
          </p:nvPr>
        </p:nvSpPr>
        <p:spPr>
          <a:xfrm>
            <a:off x="70559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5" name="Text Placeholder 11"/>
          <p:cNvSpPr>
            <a:spLocks noGrp="1"/>
          </p:cNvSpPr>
          <p:nvPr>
            <p:ph type="body" sz="quarter" idx="28" hasCustomPrompt="1"/>
          </p:nvPr>
        </p:nvSpPr>
        <p:spPr>
          <a:xfrm>
            <a:off x="2278680"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6" name="Text Placeholder 11"/>
          <p:cNvSpPr>
            <a:spLocks noGrp="1"/>
          </p:cNvSpPr>
          <p:nvPr>
            <p:ph type="body" sz="quarter" idx="29" hasCustomPrompt="1"/>
          </p:nvPr>
        </p:nvSpPr>
        <p:spPr>
          <a:xfrm>
            <a:off x="396146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7" name="Text Placeholder 11"/>
          <p:cNvSpPr>
            <a:spLocks noGrp="1"/>
          </p:cNvSpPr>
          <p:nvPr>
            <p:ph type="body" sz="quarter" idx="30" hasCustomPrompt="1"/>
          </p:nvPr>
        </p:nvSpPr>
        <p:spPr>
          <a:xfrm>
            <a:off x="5653101"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8" name="Text Placeholder 11"/>
          <p:cNvSpPr>
            <a:spLocks noGrp="1"/>
          </p:cNvSpPr>
          <p:nvPr>
            <p:ph type="body" sz="quarter" idx="31" hasCustomPrompt="1"/>
          </p:nvPr>
        </p:nvSpPr>
        <p:spPr>
          <a:xfrm>
            <a:off x="732188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4467529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grpSp>
        <p:nvGrpSpPr>
          <p:cNvPr id="211" name="Group 210"/>
          <p:cNvGrpSpPr/>
          <p:nvPr userDrawn="1"/>
        </p:nvGrpSpPr>
        <p:grpSpPr>
          <a:xfrm>
            <a:off x="-1" y="596901"/>
            <a:ext cx="9137515" cy="4375150"/>
            <a:chOff x="-1" y="596901"/>
            <a:chExt cx="9137515" cy="4375150"/>
          </a:xfrm>
        </p:grpSpPr>
        <p:grpSp>
          <p:nvGrpSpPr>
            <p:cNvPr id="120" name="Group 119"/>
            <p:cNvGrpSpPr/>
            <p:nvPr userDrawn="1"/>
          </p:nvGrpSpPr>
          <p:grpSpPr>
            <a:xfrm>
              <a:off x="-1" y="596901"/>
              <a:ext cx="9137515" cy="4368770"/>
              <a:chOff x="-1" y="596901"/>
              <a:chExt cx="9137515" cy="4368770"/>
            </a:xfrm>
          </p:grpSpPr>
          <p:cxnSp>
            <p:nvCxnSpPr>
              <p:cNvPr id="121" name="Straight Connector 120"/>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51" name="Group 87"/>
            <p:cNvGrpSpPr/>
            <p:nvPr userDrawn="1"/>
          </p:nvGrpSpPr>
          <p:grpSpPr>
            <a:xfrm>
              <a:off x="142570" y="603115"/>
              <a:ext cx="8858313" cy="4368936"/>
              <a:chOff x="142672" y="603115"/>
              <a:chExt cx="8864600" cy="4338536"/>
            </a:xfrm>
          </p:grpSpPr>
          <p:cxnSp>
            <p:nvCxnSpPr>
              <p:cNvPr id="152" name="Straight Connector 151"/>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a:xfrm>
            <a:off x="223538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233085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a:xfrm>
            <a:off x="302405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0" name="Picture Placeholder 7"/>
          <p:cNvSpPr>
            <a:spLocks noGrp="1"/>
          </p:cNvSpPr>
          <p:nvPr>
            <p:ph type="pic" sz="quarter" idx="29"/>
          </p:nvPr>
        </p:nvSpPr>
        <p:spPr>
          <a:xfrm>
            <a:off x="381272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1" name="Picture Placeholder 7"/>
          <p:cNvSpPr>
            <a:spLocks noGrp="1"/>
          </p:cNvSpPr>
          <p:nvPr>
            <p:ph type="pic" sz="quarter" idx="30"/>
          </p:nvPr>
        </p:nvSpPr>
        <p:spPr>
          <a:xfrm>
            <a:off x="460139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a:xfrm>
            <a:off x="539006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390819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0" name="Text Placeholder 11"/>
          <p:cNvSpPr>
            <a:spLocks noGrp="1"/>
          </p:cNvSpPr>
          <p:nvPr>
            <p:ph type="body" sz="quarter" idx="37" hasCustomPrompt="1"/>
          </p:nvPr>
        </p:nvSpPr>
        <p:spPr>
          <a:xfrm>
            <a:off x="548553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312333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470067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16750987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304800" y="666750"/>
            <a:ext cx="8534400" cy="4191000"/>
          </a:xfrm>
          <a:prstGeom prst="rect">
            <a:avLst/>
          </a:prstGeom>
        </p:spPr>
        <p:txBody>
          <a:bodyPr vert="horz" lIns="68579" tIns="34289" rIns="68579" bIns="34289" rtlCol="0">
            <a:normAutofit/>
          </a:bodyPr>
          <a:lstStyle>
            <a:lvl1pPr>
              <a:defRPr lang="en-US" sz="1800" baseline="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dirty="0"/>
              <a:t>Click here to enter text</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101928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grpSp>
        <p:nvGrpSpPr>
          <p:cNvPr id="17" name="Group 16"/>
          <p:cNvGrpSpPr/>
          <p:nvPr userDrawn="1"/>
        </p:nvGrpSpPr>
        <p:grpSpPr>
          <a:xfrm>
            <a:off x="-1" y="596900"/>
            <a:ext cx="9137515" cy="4344751"/>
            <a:chOff x="0" y="596900"/>
            <a:chExt cx="9144000" cy="4344751"/>
          </a:xfrm>
        </p:grpSpPr>
        <p:grpSp>
          <p:nvGrpSpPr>
            <p:cNvPr id="20" name="Group 87"/>
            <p:cNvGrpSpPr/>
            <p:nvPr userDrawn="1"/>
          </p:nvGrpSpPr>
          <p:grpSpPr>
            <a:xfrm>
              <a:off x="142672" y="603115"/>
              <a:ext cx="8864600" cy="433853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a:xfrm>
            <a:off x="255440" y="1813709"/>
            <a:ext cx="3353390" cy="1546715"/>
          </a:xfrm>
          <a:prstGeom prst="homePlate">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1" name="Picture Placeholder 7"/>
          <p:cNvSpPr>
            <a:spLocks noGrp="1"/>
          </p:cNvSpPr>
          <p:nvPr>
            <p:ph type="pic" sz="quarter" idx="24"/>
          </p:nvPr>
        </p:nvSpPr>
        <p:spPr>
          <a:xfrm>
            <a:off x="2915467" y="1813710"/>
            <a:ext cx="3353386" cy="1546710"/>
          </a:xfrm>
          <a:prstGeom prst="chevron">
            <a:avLst/>
          </a:prstGeom>
          <a:solidFill>
            <a:schemeClr val="accent1"/>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a:xfrm>
            <a:off x="5575490" y="1813709"/>
            <a:ext cx="3353390" cy="1546715"/>
          </a:xfrm>
          <a:prstGeom prst="chevr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3940778" y="35737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104307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651423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4" name="Text Placeholder 11"/>
          <p:cNvSpPr>
            <a:spLocks noGrp="1"/>
          </p:cNvSpPr>
          <p:nvPr>
            <p:ph type="body" sz="quarter" idx="42" hasCustomPrompt="1"/>
          </p:nvPr>
        </p:nvSpPr>
        <p:spPr>
          <a:xfrm>
            <a:off x="752346"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5" name="Text Placeholder 11"/>
          <p:cNvSpPr>
            <a:spLocks noGrp="1"/>
          </p:cNvSpPr>
          <p:nvPr>
            <p:ph type="body" sz="quarter" idx="43" hasCustomPrompt="1"/>
          </p:nvPr>
        </p:nvSpPr>
        <p:spPr>
          <a:xfrm>
            <a:off x="370339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44" hasCustomPrompt="1"/>
          </p:nvPr>
        </p:nvSpPr>
        <p:spPr>
          <a:xfrm>
            <a:off x="635515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2418081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grpSp>
        <p:nvGrpSpPr>
          <p:cNvPr id="34" name="Group 33"/>
          <p:cNvGrpSpPr/>
          <p:nvPr userDrawn="1"/>
        </p:nvGrpSpPr>
        <p:grpSpPr>
          <a:xfrm>
            <a:off x="-1" y="0"/>
            <a:ext cx="9137515" cy="4914900"/>
            <a:chOff x="-1" y="0"/>
            <a:chExt cx="9137515" cy="4914900"/>
          </a:xfrm>
        </p:grpSpPr>
        <p:grpSp>
          <p:nvGrpSpPr>
            <p:cNvPr id="35" name="Group 87"/>
            <p:cNvGrpSpPr/>
            <p:nvPr userDrawn="1"/>
          </p:nvGrpSpPr>
          <p:grpSpPr>
            <a:xfrm>
              <a:off x="142570" y="6214"/>
              <a:ext cx="8858313" cy="4908686"/>
              <a:chOff x="142672" y="603115"/>
              <a:chExt cx="8864600" cy="4338536"/>
            </a:xfrm>
          </p:grpSpPr>
          <p:cxnSp>
            <p:nvCxnSpPr>
              <p:cNvPr id="70" name="Straight Connector 6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36" name="Group 254"/>
            <p:cNvGrpSpPr/>
            <p:nvPr userDrawn="1"/>
          </p:nvGrpSpPr>
          <p:grpSpPr>
            <a:xfrm>
              <a:off x="-1" y="0"/>
              <a:ext cx="9137515" cy="4896684"/>
              <a:chOff x="-4568761" y="0"/>
              <a:chExt cx="13706276" cy="4896684"/>
            </a:xfrm>
          </p:grpSpPr>
          <p:cxnSp>
            <p:nvCxnSpPr>
              <p:cNvPr id="37" name="Straight Connector 36"/>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hasCustomPrompt="1"/>
          </p:nvPr>
        </p:nvSpPr>
        <p:spPr>
          <a:xfrm>
            <a:off x="1476355" y="992954"/>
            <a:ext cx="2646065" cy="994172"/>
          </a:xfrm>
          <a:prstGeom prst="rect">
            <a:avLst/>
          </a:prstGeom>
        </p:spPr>
        <p:txBody>
          <a:bodyPr/>
          <a:lstStyle>
            <a:lvl1pPr algn="ctr">
              <a:defRPr sz="3200"/>
            </a:lvl1pPr>
          </a:lstStyle>
          <a:p>
            <a:r>
              <a:rPr lang="en-US" dirty="0"/>
              <a:t>Thank you.</a:t>
            </a:r>
            <a:endParaRPr lang="en-IN" dirty="0"/>
          </a:p>
        </p:txBody>
      </p:sp>
      <p:sp>
        <p:nvSpPr>
          <p:cNvPr id="17" name="Freeform 17"/>
          <p:cNvSpPr>
            <a:spLocks/>
          </p:cNvSpPr>
          <p:nvPr userDrawn="1"/>
        </p:nvSpPr>
        <p:spPr bwMode="auto">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18" name="Group 5"/>
          <p:cNvGrpSpPr>
            <a:grpSpLocks noChangeAspect="1"/>
          </p:cNvGrpSpPr>
          <p:nvPr userDrawn="1"/>
        </p:nvGrpSpPr>
        <p:grpSpPr bwMode="auto">
          <a:xfrm>
            <a:off x="112965" y="2789528"/>
            <a:ext cx="1944000" cy="291868"/>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23" name="Text Placeholder 1030"/>
          <p:cNvSpPr>
            <a:spLocks noGrp="1"/>
          </p:cNvSpPr>
          <p:nvPr>
            <p:ph type="body" sz="quarter" idx="10" hasCustomPrompt="1"/>
          </p:nvPr>
        </p:nvSpPr>
        <p:spPr>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26" name="Parallelogram 25"/>
          <p:cNvSpPr/>
          <p:nvPr userDrawn="1"/>
        </p:nvSpPr>
        <p:spPr>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IN">
              <a:solidFill>
                <a:schemeClr val="tx1"/>
              </a:solidFill>
            </a:endParaRPr>
          </a:p>
        </p:txBody>
      </p:sp>
      <p:sp>
        <p:nvSpPr>
          <p:cNvPr id="28" name="Picture Placeholder 3"/>
          <p:cNvSpPr>
            <a:spLocks noGrp="1"/>
          </p:cNvSpPr>
          <p:nvPr>
            <p:ph type="pic" sz="quarter" idx="14" hasCustomPrompt="1"/>
          </p:nvPr>
        </p:nvSpPr>
        <p:spPr>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dirty="0"/>
              <a:t>Click icon to add image</a:t>
            </a:r>
          </a:p>
        </p:txBody>
      </p:sp>
      <p:grpSp>
        <p:nvGrpSpPr>
          <p:cNvPr id="25" name="Group 24"/>
          <p:cNvGrpSpPr/>
          <p:nvPr userDrawn="1"/>
        </p:nvGrpSpPr>
        <p:grpSpPr>
          <a:xfrm>
            <a:off x="787275" y="755329"/>
            <a:ext cx="799280" cy="844787"/>
            <a:chOff x="-3330575" y="3005138"/>
            <a:chExt cx="1533526" cy="1620837"/>
          </a:xfrm>
          <a:solidFill>
            <a:schemeClr val="accent1"/>
          </a:solidFill>
        </p:grpSpPr>
        <p:sp>
          <p:nvSpPr>
            <p:cNvPr id="27"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30" name="Group 29"/>
          <p:cNvGrpSpPr/>
          <p:nvPr userDrawn="1"/>
        </p:nvGrpSpPr>
        <p:grpSpPr>
          <a:xfrm>
            <a:off x="4059220" y="1649549"/>
            <a:ext cx="747544" cy="809246"/>
            <a:chOff x="2301081" y="6662108"/>
            <a:chExt cx="1500188" cy="1624012"/>
          </a:xfrm>
          <a:solidFill>
            <a:schemeClr val="accent1"/>
          </a:solidFill>
        </p:grpSpPr>
        <p:sp>
          <p:nvSpPr>
            <p:cNvPr id="3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Tree>
    <p:extLst>
      <p:ext uri="{BB962C8B-B14F-4D97-AF65-F5344CB8AC3E}">
        <p14:creationId xmlns:p14="http://schemas.microsoft.com/office/powerpoint/2010/main" val="500538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rganization Chart ">
    <p:spTree>
      <p:nvGrpSpPr>
        <p:cNvPr id="1" name=""/>
        <p:cNvGrpSpPr/>
        <p:nvPr/>
      </p:nvGrpSpPr>
      <p:grpSpPr>
        <a:xfrm>
          <a:off x="0" y="0"/>
          <a:ext cx="0" cy="0"/>
          <a:chOff x="0" y="0"/>
          <a:chExt cx="0" cy="0"/>
        </a:xfrm>
      </p:grpSpPr>
      <p:grpSp>
        <p:nvGrpSpPr>
          <p:cNvPr id="2" name="Group 100"/>
          <p:cNvGrpSpPr/>
          <p:nvPr userDrawn="1"/>
        </p:nvGrpSpPr>
        <p:grpSpPr>
          <a:xfrm>
            <a:off x="-1" y="596901"/>
            <a:ext cx="9137515" cy="4368770"/>
            <a:chOff x="-1" y="596901"/>
            <a:chExt cx="9137515" cy="4368770"/>
          </a:xfrm>
        </p:grpSpPr>
        <p:cxnSp>
          <p:nvCxnSpPr>
            <p:cNvPr id="112" name="Straight Connector 11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3" name="Group 87"/>
          <p:cNvGrpSpPr/>
          <p:nvPr userDrawn="1"/>
        </p:nvGrpSpPr>
        <p:grpSpPr>
          <a:xfrm>
            <a:off x="142570" y="603115"/>
            <a:ext cx="8858313" cy="4368936"/>
            <a:chOff x="142672" y="603115"/>
            <a:chExt cx="8864600" cy="4338536"/>
          </a:xfrm>
        </p:grpSpPr>
        <p:cxnSp>
          <p:nvCxnSpPr>
            <p:cNvPr id="141" name="Straight Connector 14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userDrawn="1">
            <p:ph type="title" hasCustomPrompt="1"/>
          </p:nvPr>
        </p:nvSpPr>
        <p:spPr>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dirty="0"/>
              <a:t>Organization Chart </a:t>
            </a:r>
          </a:p>
        </p:txBody>
      </p:sp>
      <p:grpSp>
        <p:nvGrpSpPr>
          <p:cNvPr id="4"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sp>
        <p:nvSpPr>
          <p:cNvPr id="103" name="Picture Placeholder 102"/>
          <p:cNvSpPr>
            <a:spLocks noGrp="1"/>
          </p:cNvSpPr>
          <p:nvPr>
            <p:ph type="pic" sz="quarter" idx="10"/>
          </p:nvPr>
        </p:nvSpPr>
        <p:spPr>
          <a:xfrm>
            <a:off x="37338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0" name="Text Placeholder 199"/>
          <p:cNvSpPr>
            <a:spLocks noGrp="1"/>
          </p:cNvSpPr>
          <p:nvPr>
            <p:ph type="body" sz="quarter" idx="16" hasCustomPrompt="1"/>
          </p:nvPr>
        </p:nvSpPr>
        <p:spPr>
          <a:xfrm>
            <a:off x="15240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2" name="Text Placeholder 199"/>
          <p:cNvSpPr>
            <a:spLocks noGrp="1"/>
          </p:cNvSpPr>
          <p:nvPr>
            <p:ph type="body" sz="quarter" idx="17" hasCustomPrompt="1"/>
          </p:nvPr>
        </p:nvSpPr>
        <p:spPr>
          <a:xfrm>
            <a:off x="15240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109" name="Picture Placeholder 102"/>
          <p:cNvSpPr>
            <a:spLocks noGrp="1"/>
          </p:cNvSpPr>
          <p:nvPr>
            <p:ph type="pic" sz="quarter" idx="18"/>
          </p:nvPr>
        </p:nvSpPr>
        <p:spPr>
          <a:xfrm>
            <a:off x="1891285"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110" name="Text Placeholder 199"/>
          <p:cNvSpPr>
            <a:spLocks noGrp="1"/>
          </p:cNvSpPr>
          <p:nvPr>
            <p:ph type="body" sz="quarter" idx="19" hasCustomPrompt="1"/>
          </p:nvPr>
        </p:nvSpPr>
        <p:spPr>
          <a:xfrm>
            <a:off x="1670305"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111" name="Text Placeholder 199"/>
          <p:cNvSpPr>
            <a:spLocks noGrp="1"/>
          </p:cNvSpPr>
          <p:nvPr>
            <p:ph type="body" sz="quarter" idx="20" hasCustomPrompt="1"/>
          </p:nvPr>
        </p:nvSpPr>
        <p:spPr>
          <a:xfrm>
            <a:off x="1670305"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1" name="Picture Placeholder 102"/>
          <p:cNvSpPr>
            <a:spLocks noGrp="1"/>
          </p:cNvSpPr>
          <p:nvPr>
            <p:ph type="pic" sz="quarter" idx="21"/>
          </p:nvPr>
        </p:nvSpPr>
        <p:spPr>
          <a:xfrm>
            <a:off x="3409189"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7" name="Text Placeholder 199"/>
          <p:cNvSpPr>
            <a:spLocks noGrp="1"/>
          </p:cNvSpPr>
          <p:nvPr>
            <p:ph type="body" sz="quarter" idx="22" hasCustomPrompt="1"/>
          </p:nvPr>
        </p:nvSpPr>
        <p:spPr>
          <a:xfrm>
            <a:off x="3188209"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8" name="Text Placeholder 199"/>
          <p:cNvSpPr>
            <a:spLocks noGrp="1"/>
          </p:cNvSpPr>
          <p:nvPr>
            <p:ph type="body" sz="quarter" idx="23" hasCustomPrompt="1"/>
          </p:nvPr>
        </p:nvSpPr>
        <p:spPr>
          <a:xfrm>
            <a:off x="3188209"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9" name="Picture Placeholder 102"/>
          <p:cNvSpPr>
            <a:spLocks noGrp="1"/>
          </p:cNvSpPr>
          <p:nvPr>
            <p:ph type="pic" sz="quarter" idx="24"/>
          </p:nvPr>
        </p:nvSpPr>
        <p:spPr>
          <a:xfrm>
            <a:off x="4927093"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0" name="Text Placeholder 199"/>
          <p:cNvSpPr>
            <a:spLocks noGrp="1"/>
          </p:cNvSpPr>
          <p:nvPr>
            <p:ph type="body" sz="quarter" idx="25" hasCustomPrompt="1"/>
          </p:nvPr>
        </p:nvSpPr>
        <p:spPr>
          <a:xfrm>
            <a:off x="4706113"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1" name="Text Placeholder 199"/>
          <p:cNvSpPr>
            <a:spLocks noGrp="1"/>
          </p:cNvSpPr>
          <p:nvPr>
            <p:ph type="body" sz="quarter" idx="26" hasCustomPrompt="1"/>
          </p:nvPr>
        </p:nvSpPr>
        <p:spPr>
          <a:xfrm>
            <a:off x="4706113"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2" name="Picture Placeholder 102"/>
          <p:cNvSpPr>
            <a:spLocks noGrp="1"/>
          </p:cNvSpPr>
          <p:nvPr>
            <p:ph type="pic" sz="quarter" idx="27"/>
          </p:nvPr>
        </p:nvSpPr>
        <p:spPr>
          <a:xfrm>
            <a:off x="6444997"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3" name="Text Placeholder 199"/>
          <p:cNvSpPr>
            <a:spLocks noGrp="1"/>
          </p:cNvSpPr>
          <p:nvPr>
            <p:ph type="body" sz="quarter" idx="28" hasCustomPrompt="1"/>
          </p:nvPr>
        </p:nvSpPr>
        <p:spPr>
          <a:xfrm>
            <a:off x="6224017"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4" name="Text Placeholder 199"/>
          <p:cNvSpPr>
            <a:spLocks noGrp="1"/>
          </p:cNvSpPr>
          <p:nvPr>
            <p:ph type="body" sz="quarter" idx="29" hasCustomPrompt="1"/>
          </p:nvPr>
        </p:nvSpPr>
        <p:spPr>
          <a:xfrm>
            <a:off x="6224017"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5" name="Picture Placeholder 102"/>
          <p:cNvSpPr>
            <a:spLocks noGrp="1"/>
          </p:cNvSpPr>
          <p:nvPr>
            <p:ph type="pic" sz="quarter" idx="30"/>
          </p:nvPr>
        </p:nvSpPr>
        <p:spPr>
          <a:xfrm>
            <a:off x="796290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6" name="Text Placeholder 199"/>
          <p:cNvSpPr>
            <a:spLocks noGrp="1"/>
          </p:cNvSpPr>
          <p:nvPr>
            <p:ph type="body" sz="quarter" idx="31" hasCustomPrompt="1"/>
          </p:nvPr>
        </p:nvSpPr>
        <p:spPr>
          <a:xfrm>
            <a:off x="774192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7" name="Text Placeholder 199"/>
          <p:cNvSpPr>
            <a:spLocks noGrp="1"/>
          </p:cNvSpPr>
          <p:nvPr>
            <p:ph type="body" sz="quarter" idx="32" hasCustomPrompt="1"/>
          </p:nvPr>
        </p:nvSpPr>
        <p:spPr>
          <a:xfrm>
            <a:off x="774192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8" name="Picture Placeholder 102"/>
          <p:cNvSpPr>
            <a:spLocks noGrp="1"/>
          </p:cNvSpPr>
          <p:nvPr>
            <p:ph type="pic" sz="quarter" idx="33"/>
          </p:nvPr>
        </p:nvSpPr>
        <p:spPr>
          <a:xfrm>
            <a:off x="4247389" y="73913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9" name="Text Placeholder 199"/>
          <p:cNvSpPr>
            <a:spLocks noGrp="1"/>
          </p:cNvSpPr>
          <p:nvPr>
            <p:ph type="body" sz="quarter" idx="34" hasCustomPrompt="1"/>
          </p:nvPr>
        </p:nvSpPr>
        <p:spPr>
          <a:xfrm>
            <a:off x="4026409" y="152431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20" name="Text Placeholder 199"/>
          <p:cNvSpPr>
            <a:spLocks noGrp="1"/>
          </p:cNvSpPr>
          <p:nvPr>
            <p:ph type="body" sz="quarter" idx="35" hasCustomPrompt="1"/>
          </p:nvPr>
        </p:nvSpPr>
        <p:spPr>
          <a:xfrm>
            <a:off x="4026409" y="182149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cxnSp>
        <p:nvCxnSpPr>
          <p:cNvPr id="222" name="Elbow Connector 221"/>
          <p:cNvCxnSpPr>
            <a:stCxn id="220" idx="2"/>
            <a:endCxn id="103" idx="0"/>
          </p:cNvCxnSpPr>
          <p:nvPr userDrawn="1"/>
        </p:nvCxnSpPr>
        <p:spPr>
          <a:xfrm rot="5400000">
            <a:off x="2401826" y="448056"/>
            <a:ext cx="647698" cy="38511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4" name="Elbow Connector 223"/>
          <p:cNvCxnSpPr>
            <a:stCxn id="220" idx="2"/>
            <a:endCxn id="215" idx="1"/>
          </p:cNvCxnSpPr>
          <p:nvPr userDrawn="1"/>
        </p:nvCxnSpPr>
        <p:spPr>
          <a:xfrm rot="16200000" flipH="1">
            <a:off x="6225748" y="475281"/>
            <a:ext cx="647698" cy="37966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6" name="Elbow Connector 225"/>
          <p:cNvCxnSpPr>
            <a:stCxn id="220" idx="2"/>
            <a:endCxn id="109" idx="1"/>
          </p:cNvCxnSpPr>
          <p:nvPr userDrawn="1"/>
        </p:nvCxnSpPr>
        <p:spPr>
          <a:xfrm rot="5400000">
            <a:off x="3189941" y="1236171"/>
            <a:ext cx="647698" cy="22749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8" name="Elbow Connector 227"/>
          <p:cNvCxnSpPr>
            <a:stCxn id="220" idx="2"/>
            <a:endCxn id="212" idx="1"/>
          </p:cNvCxnSpPr>
          <p:nvPr userDrawn="1"/>
        </p:nvCxnSpPr>
        <p:spPr>
          <a:xfrm rot="16200000" flipH="1">
            <a:off x="5466796" y="1234233"/>
            <a:ext cx="647698" cy="227879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0" name="Elbow Connector 229"/>
          <p:cNvCxnSpPr>
            <a:stCxn id="220" idx="2"/>
            <a:endCxn id="201" idx="1"/>
          </p:cNvCxnSpPr>
          <p:nvPr userDrawn="1"/>
        </p:nvCxnSpPr>
        <p:spPr>
          <a:xfrm rot="5400000">
            <a:off x="3948893" y="1995123"/>
            <a:ext cx="647698" cy="7570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2" name="Elbow Connector 231"/>
          <p:cNvCxnSpPr>
            <a:stCxn id="220" idx="2"/>
            <a:endCxn id="209" idx="1"/>
          </p:cNvCxnSpPr>
          <p:nvPr userDrawn="1"/>
        </p:nvCxnSpPr>
        <p:spPr>
          <a:xfrm rot="16200000" flipH="1">
            <a:off x="4707844" y="1993185"/>
            <a:ext cx="647698" cy="76088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4207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mp;T Technology Team">
    <p:spTree>
      <p:nvGrpSpPr>
        <p:cNvPr id="1" name=""/>
        <p:cNvGrpSpPr/>
        <p:nvPr/>
      </p:nvGrpSpPr>
      <p:grpSpPr>
        <a:xfrm>
          <a:off x="0" y="0"/>
          <a:ext cx="0" cy="0"/>
          <a:chOff x="0" y="0"/>
          <a:chExt cx="0" cy="0"/>
        </a:xfrm>
      </p:grpSpPr>
      <p:grpSp>
        <p:nvGrpSpPr>
          <p:cNvPr id="3" name="Group 87"/>
          <p:cNvGrpSpPr/>
          <p:nvPr userDrawn="1"/>
        </p:nvGrpSpPr>
        <p:grpSpPr>
          <a:xfrm>
            <a:off x="142570" y="603115"/>
            <a:ext cx="8858313" cy="4368936"/>
            <a:chOff x="142672" y="603115"/>
            <a:chExt cx="8864600" cy="4338536"/>
          </a:xfrm>
        </p:grpSpPr>
        <p:cxnSp>
          <p:nvCxnSpPr>
            <p:cNvPr id="141" name="Straight Connector 14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00"/>
          <p:cNvGrpSpPr/>
          <p:nvPr userDrawn="1"/>
        </p:nvGrpSpPr>
        <p:grpSpPr>
          <a:xfrm>
            <a:off x="-1" y="596901"/>
            <a:ext cx="9137515" cy="4368770"/>
            <a:chOff x="-1" y="596901"/>
            <a:chExt cx="9137515" cy="4368770"/>
          </a:xfrm>
        </p:grpSpPr>
        <p:cxnSp>
          <p:nvCxnSpPr>
            <p:cNvPr id="112" name="Straight Connector 11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03" name="Picture Placeholder 102"/>
          <p:cNvSpPr>
            <a:spLocks noGrp="1"/>
          </p:cNvSpPr>
          <p:nvPr>
            <p:ph type="pic" sz="quarter" idx="24"/>
          </p:nvPr>
        </p:nvSpPr>
        <p:spPr>
          <a:xfrm>
            <a:off x="1638301" y="2385060"/>
            <a:ext cx="731519" cy="289242"/>
          </a:xfrm>
          <a:prstGeom prst="parallelogram">
            <a:avLst>
              <a:gd name="adj" fmla="val 50161"/>
            </a:avLst>
          </a:prstGeom>
          <a:solidFill>
            <a:schemeClr val="accent1"/>
          </a:solidFill>
        </p:spPr>
        <p:txBody>
          <a:bodyPr anchor="ctr">
            <a:normAutofit/>
          </a:bodyPr>
          <a:lstStyle>
            <a:lvl1pPr algn="ctr">
              <a:buFont typeface="Arial" pitchFamily="34" charset="0"/>
              <a:buNone/>
              <a:defRPr sz="900" i="1"/>
            </a:lvl1pPr>
          </a:lstStyle>
          <a:p>
            <a:endParaRPr lang="en-IN" dirty="0"/>
          </a:p>
        </p:txBody>
      </p:sp>
      <p:sp>
        <p:nvSpPr>
          <p:cNvPr id="6" name="Title 1"/>
          <p:cNvSpPr>
            <a:spLocks noGrp="1"/>
          </p:cNvSpPr>
          <p:nvPr userDrawn="1">
            <p:ph type="title" hasCustomPrompt="1"/>
          </p:nvPr>
        </p:nvSpPr>
        <p:spPr>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dirty="0"/>
              <a:t>L&amp;T Technology Team</a:t>
            </a:r>
          </a:p>
        </p:txBody>
      </p:sp>
      <p:grpSp>
        <p:nvGrpSpPr>
          <p:cNvPr id="4"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sp>
        <p:nvSpPr>
          <p:cNvPr id="103" name="Picture Placeholder 102"/>
          <p:cNvSpPr>
            <a:spLocks noGrp="1"/>
          </p:cNvSpPr>
          <p:nvPr>
            <p:ph type="pic" sz="quarter" idx="10"/>
          </p:nvPr>
        </p:nvSpPr>
        <p:spPr>
          <a:xfrm>
            <a:off x="149352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0" name="Text Placeholder 199"/>
          <p:cNvSpPr>
            <a:spLocks noGrp="1"/>
          </p:cNvSpPr>
          <p:nvPr>
            <p:ph type="body" sz="quarter" idx="16" hasCustomPrompt="1"/>
          </p:nvPr>
        </p:nvSpPr>
        <p:spPr>
          <a:xfrm>
            <a:off x="1272541" y="2796859"/>
            <a:ext cx="1249680" cy="228282"/>
          </a:xfrm>
          <a:solidFill>
            <a:schemeClr val="accent1"/>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02" name="Text Placeholder 199"/>
          <p:cNvSpPr>
            <a:spLocks noGrp="1"/>
          </p:cNvSpPr>
          <p:nvPr>
            <p:ph type="body" sz="quarter" idx="17" hasCustomPrompt="1"/>
          </p:nvPr>
        </p:nvSpPr>
        <p:spPr>
          <a:xfrm>
            <a:off x="127254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6" name="Picture Placeholder 102"/>
          <p:cNvSpPr>
            <a:spLocks noGrp="1"/>
          </p:cNvSpPr>
          <p:nvPr>
            <p:ph type="pic" sz="quarter" idx="25"/>
          </p:nvPr>
        </p:nvSpPr>
        <p:spPr>
          <a:xfrm>
            <a:off x="4274821" y="2385060"/>
            <a:ext cx="731519" cy="289242"/>
          </a:xfrm>
          <a:prstGeom prst="parallelogram">
            <a:avLst>
              <a:gd name="adj" fmla="val 50161"/>
            </a:avLst>
          </a:prstGeom>
          <a:solidFill>
            <a:schemeClr val="accent1"/>
          </a:solidFill>
        </p:spPr>
        <p:txBody>
          <a:bodyPr anchor="ctr">
            <a:normAutofit/>
          </a:bodyPr>
          <a:lstStyle>
            <a:lvl1pPr algn="ctr">
              <a:buFont typeface="Arial" pitchFamily="34" charset="0"/>
              <a:buNone/>
              <a:defRPr sz="900" i="1"/>
            </a:lvl1pPr>
          </a:lstStyle>
          <a:p>
            <a:endParaRPr lang="en-IN" dirty="0"/>
          </a:p>
        </p:txBody>
      </p:sp>
      <p:sp>
        <p:nvSpPr>
          <p:cNvPr id="221" name="Picture Placeholder 102"/>
          <p:cNvSpPr>
            <a:spLocks noGrp="1"/>
          </p:cNvSpPr>
          <p:nvPr>
            <p:ph type="pic" sz="quarter" idx="26"/>
          </p:nvPr>
        </p:nvSpPr>
        <p:spPr>
          <a:xfrm>
            <a:off x="41300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23" name="Text Placeholder 199"/>
          <p:cNvSpPr>
            <a:spLocks noGrp="1"/>
          </p:cNvSpPr>
          <p:nvPr>
            <p:ph type="body" sz="quarter" idx="27" hasCustomPrompt="1"/>
          </p:nvPr>
        </p:nvSpPr>
        <p:spPr>
          <a:xfrm>
            <a:off x="3909061" y="2796859"/>
            <a:ext cx="1249680" cy="228282"/>
          </a:xfrm>
          <a:solidFill>
            <a:schemeClr val="accent1"/>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25" name="Text Placeholder 199"/>
          <p:cNvSpPr>
            <a:spLocks noGrp="1"/>
          </p:cNvSpPr>
          <p:nvPr>
            <p:ph type="body" sz="quarter" idx="28" hasCustomPrompt="1"/>
          </p:nvPr>
        </p:nvSpPr>
        <p:spPr>
          <a:xfrm>
            <a:off x="39090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27" name="Picture Placeholder 102"/>
          <p:cNvSpPr>
            <a:spLocks noGrp="1"/>
          </p:cNvSpPr>
          <p:nvPr>
            <p:ph type="pic" sz="quarter" idx="29"/>
          </p:nvPr>
        </p:nvSpPr>
        <p:spPr>
          <a:xfrm>
            <a:off x="7056121" y="2385060"/>
            <a:ext cx="731519" cy="289242"/>
          </a:xfrm>
          <a:prstGeom prst="parallelogram">
            <a:avLst>
              <a:gd name="adj" fmla="val 50161"/>
            </a:avLst>
          </a:prstGeom>
          <a:solidFill>
            <a:schemeClr val="accent1"/>
          </a:solidFill>
        </p:spPr>
        <p:txBody>
          <a:bodyPr anchor="ctr">
            <a:normAutofit/>
          </a:bodyPr>
          <a:lstStyle>
            <a:lvl1pPr algn="ctr">
              <a:buFont typeface="Arial" pitchFamily="34" charset="0"/>
              <a:buNone/>
              <a:defRPr sz="900" i="1"/>
            </a:lvl1pPr>
          </a:lstStyle>
          <a:p>
            <a:endParaRPr lang="en-IN" dirty="0"/>
          </a:p>
        </p:txBody>
      </p:sp>
      <p:sp>
        <p:nvSpPr>
          <p:cNvPr id="229" name="Picture Placeholder 102"/>
          <p:cNvSpPr>
            <a:spLocks noGrp="1"/>
          </p:cNvSpPr>
          <p:nvPr>
            <p:ph type="pic" sz="quarter" idx="30"/>
          </p:nvPr>
        </p:nvSpPr>
        <p:spPr>
          <a:xfrm>
            <a:off x="69113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31" name="Text Placeholder 199"/>
          <p:cNvSpPr>
            <a:spLocks noGrp="1"/>
          </p:cNvSpPr>
          <p:nvPr>
            <p:ph type="body" sz="quarter" idx="31" hasCustomPrompt="1"/>
          </p:nvPr>
        </p:nvSpPr>
        <p:spPr>
          <a:xfrm>
            <a:off x="6690361" y="2796859"/>
            <a:ext cx="1249680" cy="228282"/>
          </a:xfrm>
          <a:solidFill>
            <a:schemeClr val="accent1"/>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33" name="Text Placeholder 199"/>
          <p:cNvSpPr>
            <a:spLocks noGrp="1"/>
          </p:cNvSpPr>
          <p:nvPr>
            <p:ph type="body" sz="quarter" idx="32" hasCustomPrompt="1"/>
          </p:nvPr>
        </p:nvSpPr>
        <p:spPr>
          <a:xfrm>
            <a:off x="66903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Tree>
    <p:extLst>
      <p:ext uri="{BB962C8B-B14F-4D97-AF65-F5344CB8AC3E}">
        <p14:creationId xmlns:p14="http://schemas.microsoft.com/office/powerpoint/2010/main" val="11484207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pSp>
        <p:nvGrpSpPr>
          <p:cNvPr id="25" name="Group 24"/>
          <p:cNvGrpSpPr/>
          <p:nvPr userDrawn="1"/>
        </p:nvGrpSpPr>
        <p:grpSpPr>
          <a:xfrm>
            <a:off x="0" y="0"/>
            <a:ext cx="9137515" cy="4914900"/>
            <a:chOff x="-1" y="0"/>
            <a:chExt cx="9137515" cy="4914900"/>
          </a:xfrm>
        </p:grpSpPr>
        <p:grpSp>
          <p:nvGrpSpPr>
            <p:cNvPr id="27" name="Group 87"/>
            <p:cNvGrpSpPr/>
            <p:nvPr userDrawn="1"/>
          </p:nvGrpSpPr>
          <p:grpSpPr>
            <a:xfrm>
              <a:off x="142570" y="6214"/>
              <a:ext cx="8858313" cy="4908686"/>
              <a:chOff x="142672" y="603115"/>
              <a:chExt cx="8864600" cy="4338536"/>
            </a:xfrm>
          </p:grpSpPr>
          <p:cxnSp>
            <p:nvCxnSpPr>
              <p:cNvPr id="63" name="Straight Connector 6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userDrawn="1"/>
          </p:nvGrpSpPr>
          <p:grpSpPr>
            <a:xfrm>
              <a:off x="-1" y="0"/>
              <a:ext cx="9137515" cy="4896684"/>
              <a:chOff x="-4568761" y="0"/>
              <a:chExt cx="13706276" cy="4896684"/>
            </a:xfrm>
          </p:grpSpPr>
          <p:cxnSp>
            <p:nvCxnSpPr>
              <p:cNvPr id="30" name="Straight Connector 29"/>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8" name="Group 7"/>
          <p:cNvGrpSpPr/>
          <p:nvPr userDrawn="1"/>
        </p:nvGrpSpPr>
        <p:grpSpPr>
          <a:xfrm>
            <a:off x="200225" y="755331"/>
            <a:ext cx="799280" cy="844787"/>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11" name="Group 10"/>
          <p:cNvGrpSpPr/>
          <p:nvPr userDrawn="1"/>
        </p:nvGrpSpPr>
        <p:grpSpPr>
          <a:xfrm>
            <a:off x="4981240" y="1861069"/>
            <a:ext cx="747544" cy="809246"/>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 name="Title 1"/>
          <p:cNvSpPr>
            <a:spLocks noGrp="1"/>
          </p:cNvSpPr>
          <p:nvPr>
            <p:ph type="title" hasCustomPrompt="1"/>
          </p:nvPr>
        </p:nvSpPr>
        <p:spPr>
          <a:xfrm>
            <a:off x="999505" y="755329"/>
            <a:ext cx="4052555" cy="1561151"/>
          </a:xfrm>
          <a:prstGeom prst="rect">
            <a:avLst/>
          </a:prstGeom>
        </p:spPr>
        <p:txBody>
          <a:bodyPr/>
          <a:lstStyle>
            <a:lvl1pPr algn="ctr">
              <a:defRPr sz="3200"/>
            </a:lvl1pPr>
          </a:lstStyle>
          <a:p>
            <a:r>
              <a:rPr lang="en-US" dirty="0"/>
              <a:t>Title Text</a:t>
            </a:r>
            <a:endParaRPr lang="en-IN" dirty="0"/>
          </a:p>
        </p:txBody>
      </p:sp>
      <p:sp>
        <p:nvSpPr>
          <p:cNvPr id="17" name="Freeform 17"/>
          <p:cNvSpPr>
            <a:spLocks/>
          </p:cNvSpPr>
          <p:nvPr userDrawn="1"/>
        </p:nvSpPr>
        <p:spPr bwMode="auto">
          <a:xfrm>
            <a:off x="0" y="2374569"/>
            <a:ext cx="2407675" cy="575724"/>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sz="1350"/>
          </a:p>
        </p:txBody>
      </p:sp>
      <p:grpSp>
        <p:nvGrpSpPr>
          <p:cNvPr id="18" name="Group 5"/>
          <p:cNvGrpSpPr>
            <a:grpSpLocks noChangeAspect="1"/>
          </p:cNvGrpSpPr>
          <p:nvPr userDrawn="1"/>
        </p:nvGrpSpPr>
        <p:grpSpPr bwMode="auto">
          <a:xfrm>
            <a:off x="299349" y="2525117"/>
            <a:ext cx="1680364" cy="252286"/>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350"/>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350"/>
            </a:p>
          </p:txBody>
        </p:sp>
      </p:grpSp>
      <p:sp>
        <p:nvSpPr>
          <p:cNvPr id="23" name="Text Placeholder 1030"/>
          <p:cNvSpPr>
            <a:spLocks noGrp="1"/>
          </p:cNvSpPr>
          <p:nvPr>
            <p:ph type="body" sz="quarter" idx="10" hasCustomPrompt="1"/>
          </p:nvPr>
        </p:nvSpPr>
        <p:spPr>
          <a:xfrm>
            <a:off x="299350"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299350"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123" name="TextBox 122"/>
          <p:cNvSpPr txBox="1"/>
          <p:nvPr userDrawn="1"/>
        </p:nvSpPr>
        <p:spPr>
          <a:xfrm>
            <a:off x="2968709" y="4936037"/>
            <a:ext cx="3229088"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
        <p:nvSpPr>
          <p:cNvPr id="122" name="TextBox 121"/>
          <p:cNvSpPr txBox="1"/>
          <p:nvPr userDrawn="1"/>
        </p:nvSpPr>
        <p:spPr>
          <a:xfrm>
            <a:off x="3021216" y="213890"/>
            <a:ext cx="1855583" cy="400110"/>
          </a:xfrm>
          <a:prstGeom prst="rect">
            <a:avLst/>
          </a:prstGeom>
          <a:noFill/>
        </p:spPr>
        <p:txBody>
          <a:bodyPr wrap="square" rtlCol="0">
            <a:spAutoFit/>
          </a:bodyPr>
          <a:lstStyle/>
          <a:p>
            <a:pPr algn="ctr"/>
            <a:r>
              <a:rPr lang="en-IN" sz="2000" b="1" dirty="0">
                <a:solidFill>
                  <a:srgbClr val="355EAB"/>
                </a:solidFill>
                <a:latin typeface="Calibri" panose="020F0502020204030204" pitchFamily="34" charset="0"/>
              </a:rPr>
              <a:t>5</a:t>
            </a:r>
            <a:r>
              <a:rPr lang="en-IN" sz="2000" b="1" baseline="30000" dirty="0">
                <a:solidFill>
                  <a:srgbClr val="355EAB"/>
                </a:solidFill>
                <a:latin typeface="Calibri" panose="020F0502020204030204" pitchFamily="34" charset="0"/>
              </a:rPr>
              <a:t>th</a:t>
            </a:r>
            <a:r>
              <a:rPr lang="en-IN" sz="2000" b="1" dirty="0">
                <a:solidFill>
                  <a:srgbClr val="355EAB"/>
                </a:solidFill>
                <a:latin typeface="Calibri" panose="020F0502020204030204" pitchFamily="34" charset="0"/>
              </a:rPr>
              <a:t> Edition</a:t>
            </a:r>
            <a:endParaRPr lang="en-IN" sz="1800" b="1" dirty="0">
              <a:solidFill>
                <a:srgbClr val="355EAB"/>
              </a:solidFill>
            </a:endParaRPr>
          </a:p>
        </p:txBody>
      </p:sp>
      <p:pic>
        <p:nvPicPr>
          <p:cNvPr id="124" name="Picture 1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84115" y="167363"/>
            <a:ext cx="1998983" cy="545177"/>
          </a:xfrm>
          <a:prstGeom prst="rect">
            <a:avLst/>
          </a:prstGeom>
        </p:spPr>
      </p:pic>
    </p:spTree>
    <p:extLst>
      <p:ext uri="{BB962C8B-B14F-4D97-AF65-F5344CB8AC3E}">
        <p14:creationId xmlns:p14="http://schemas.microsoft.com/office/powerpoint/2010/main" val="2567723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5" name="Group 24"/>
          <p:cNvGrpSpPr/>
          <p:nvPr userDrawn="1"/>
        </p:nvGrpSpPr>
        <p:grpSpPr>
          <a:xfrm>
            <a:off x="-1" y="0"/>
            <a:ext cx="9137515" cy="4914900"/>
            <a:chOff x="-1" y="0"/>
            <a:chExt cx="9137515" cy="4914900"/>
          </a:xfrm>
        </p:grpSpPr>
        <p:grpSp>
          <p:nvGrpSpPr>
            <p:cNvPr id="27" name="Group 87"/>
            <p:cNvGrpSpPr/>
            <p:nvPr userDrawn="1"/>
          </p:nvGrpSpPr>
          <p:grpSpPr>
            <a:xfrm>
              <a:off x="142570" y="6214"/>
              <a:ext cx="8858313" cy="4908686"/>
              <a:chOff x="142672" y="603115"/>
              <a:chExt cx="8864600" cy="4338536"/>
            </a:xfrm>
          </p:grpSpPr>
          <p:cxnSp>
            <p:nvCxnSpPr>
              <p:cNvPr id="63" name="Straight Connector 6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userDrawn="1"/>
          </p:nvGrpSpPr>
          <p:grpSpPr>
            <a:xfrm>
              <a:off x="-1" y="0"/>
              <a:ext cx="9137515" cy="4896684"/>
              <a:chOff x="-4568761" y="0"/>
              <a:chExt cx="13706276" cy="4896684"/>
            </a:xfrm>
          </p:grpSpPr>
          <p:cxnSp>
            <p:nvCxnSpPr>
              <p:cNvPr id="30" name="Straight Connector 29"/>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8" name="Group 7"/>
          <p:cNvGrpSpPr/>
          <p:nvPr userDrawn="1"/>
        </p:nvGrpSpPr>
        <p:grpSpPr>
          <a:xfrm>
            <a:off x="200226" y="755329"/>
            <a:ext cx="799280" cy="844787"/>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11" name="Group 10"/>
          <p:cNvGrpSpPr/>
          <p:nvPr userDrawn="1"/>
        </p:nvGrpSpPr>
        <p:grpSpPr>
          <a:xfrm>
            <a:off x="4981240" y="1861069"/>
            <a:ext cx="747544" cy="809246"/>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 name="Title 1"/>
          <p:cNvSpPr>
            <a:spLocks noGrp="1"/>
          </p:cNvSpPr>
          <p:nvPr>
            <p:ph type="title" hasCustomPrompt="1"/>
          </p:nvPr>
        </p:nvSpPr>
        <p:spPr>
          <a:xfrm>
            <a:off x="999506" y="755329"/>
            <a:ext cx="4052554" cy="1561151"/>
          </a:xfrm>
          <a:prstGeom prst="rect">
            <a:avLst/>
          </a:prstGeom>
        </p:spPr>
        <p:txBody>
          <a:bodyPr/>
          <a:lstStyle>
            <a:lvl1pPr algn="ctr">
              <a:defRPr sz="3200"/>
            </a:lvl1pPr>
          </a:lstStyle>
          <a:p>
            <a:r>
              <a:rPr lang="en-US" dirty="0"/>
              <a:t>Title Text</a:t>
            </a:r>
            <a:endParaRPr lang="en-IN" dirty="0"/>
          </a:p>
        </p:txBody>
      </p:sp>
      <p:sp>
        <p:nvSpPr>
          <p:cNvPr id="17" name="Freeform 17"/>
          <p:cNvSpPr>
            <a:spLocks/>
          </p:cNvSpPr>
          <p:nvPr userDrawn="1"/>
        </p:nvSpPr>
        <p:spPr bwMode="auto">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rgbClr val="000000"/>
              </a:solidFill>
            </a:endParaRPr>
          </a:p>
        </p:txBody>
      </p:sp>
      <p:grpSp>
        <p:nvGrpSpPr>
          <p:cNvPr id="18" name="Group 5"/>
          <p:cNvGrpSpPr>
            <a:grpSpLocks noChangeAspect="1"/>
          </p:cNvGrpSpPr>
          <p:nvPr userDrawn="1"/>
        </p:nvGrpSpPr>
        <p:grpSpPr bwMode="auto">
          <a:xfrm>
            <a:off x="299349" y="2798386"/>
            <a:ext cx="1680364" cy="252286"/>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solidFill>
                  <a:srgbClr val="000000"/>
                </a:solidFill>
              </a:endParaRPr>
            </a:p>
          </p:txBody>
        </p:sp>
      </p:grpSp>
      <p:sp>
        <p:nvSpPr>
          <p:cNvPr id="23" name="Text Placeholder 1030"/>
          <p:cNvSpPr>
            <a:spLocks noGrp="1"/>
          </p:cNvSpPr>
          <p:nvPr>
            <p:ph type="body" sz="quarter" idx="10" hasCustomPrompt="1"/>
          </p:nvPr>
        </p:nvSpPr>
        <p:spPr>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26" name="Parallelogram 25"/>
          <p:cNvSpPr/>
          <p:nvPr userDrawn="1"/>
        </p:nvSpPr>
        <p:spPr>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rgbClr val="000000"/>
              </a:solidFill>
            </a:endParaRPr>
          </a:p>
        </p:txBody>
      </p:sp>
      <p:sp>
        <p:nvSpPr>
          <p:cNvPr id="28" name="Picture Placeholder 3"/>
          <p:cNvSpPr>
            <a:spLocks noGrp="1"/>
          </p:cNvSpPr>
          <p:nvPr>
            <p:ph type="pic" sz="quarter" idx="14" hasCustomPrompt="1"/>
          </p:nvPr>
        </p:nvSpPr>
        <p:spPr>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648000" bIns="0" anchor="ctr">
            <a:noAutofit/>
          </a:bodyPr>
          <a:lstStyle>
            <a:lvl1pPr marL="0" indent="0" algn="r">
              <a:buFont typeface="Arial" panose="020B0604020202020204" pitchFamily="34" charset="0"/>
              <a:buNone/>
              <a:defRPr lang="en-IN" sz="1200" i="1" dirty="0"/>
            </a:lvl1pPr>
          </a:lstStyle>
          <a:p>
            <a:r>
              <a:rPr lang="en-IN" dirty="0"/>
              <a:t>Click icon to add image</a:t>
            </a:r>
          </a:p>
        </p:txBody>
      </p:sp>
      <p:sp>
        <p:nvSpPr>
          <p:cNvPr id="123" name="TextBox 122"/>
          <p:cNvSpPr txBox="1"/>
          <p:nvPr userDrawn="1"/>
        </p:nvSpPr>
        <p:spPr>
          <a:xfrm>
            <a:off x="2968706" y="4936035"/>
            <a:ext cx="3229088"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40269307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grpSp>
        <p:nvGrpSpPr>
          <p:cNvPr id="101" name="Group 100"/>
          <p:cNvGrpSpPr/>
          <p:nvPr userDrawn="1"/>
        </p:nvGrpSpPr>
        <p:grpSpPr>
          <a:xfrm>
            <a:off x="-1" y="596901"/>
            <a:ext cx="9137515" cy="4375150"/>
            <a:chOff x="-1" y="596901"/>
            <a:chExt cx="9137515" cy="4375150"/>
          </a:xfrm>
        </p:grpSpPr>
        <p:grpSp>
          <p:nvGrpSpPr>
            <p:cNvPr id="102" name="Group 119"/>
            <p:cNvGrpSpPr/>
            <p:nvPr userDrawn="1"/>
          </p:nvGrpSpPr>
          <p:grpSpPr>
            <a:xfrm>
              <a:off x="-1" y="596901"/>
              <a:ext cx="9137515" cy="4368770"/>
              <a:chOff x="-1" y="596901"/>
              <a:chExt cx="9137515" cy="4368770"/>
            </a:xfrm>
          </p:grpSpPr>
          <p:cxnSp>
            <p:nvCxnSpPr>
              <p:cNvPr id="163" name="Straight Connector 162"/>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3" name="Group 87"/>
            <p:cNvGrpSpPr/>
            <p:nvPr userDrawn="1"/>
          </p:nvGrpSpPr>
          <p:grpSpPr>
            <a:xfrm>
              <a:off x="142570" y="603115"/>
              <a:ext cx="8858313" cy="4368936"/>
              <a:chOff x="142672" y="603115"/>
              <a:chExt cx="8864600" cy="4338536"/>
            </a:xfrm>
          </p:grpSpPr>
          <p:cxnSp>
            <p:nvCxnSpPr>
              <p:cNvPr id="104" name="Straight Connector 103"/>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Tree>
    <p:extLst>
      <p:ext uri="{BB962C8B-B14F-4D97-AF65-F5344CB8AC3E}">
        <p14:creationId xmlns:p14="http://schemas.microsoft.com/office/powerpoint/2010/main" val="15631765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a:xfrm>
            <a:off x="0" y="583327"/>
            <a:ext cx="9144000" cy="43527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nvGrpSpPr>
          <p:cNvPr id="10" name="Group 9"/>
          <p:cNvGrpSpPr/>
          <p:nvPr userDrawn="1"/>
        </p:nvGrpSpPr>
        <p:grpSpPr>
          <a:xfrm>
            <a:off x="-26150" y="583327"/>
            <a:ext cx="9137515" cy="434475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4" name="Straight Connector 43"/>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Tree>
    <p:extLst>
      <p:ext uri="{BB962C8B-B14F-4D97-AF65-F5344CB8AC3E}">
        <p14:creationId xmlns:p14="http://schemas.microsoft.com/office/powerpoint/2010/main" val="21904162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a:xfrm>
            <a:off x="0" y="583327"/>
            <a:ext cx="9144000" cy="43527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grpSp>
        <p:nvGrpSpPr>
          <p:cNvPr id="12" name="Group 11"/>
          <p:cNvGrpSpPr/>
          <p:nvPr userDrawn="1"/>
        </p:nvGrpSpPr>
        <p:grpSpPr>
          <a:xfrm>
            <a:off x="0" y="613434"/>
            <a:ext cx="9137515" cy="434475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5" name="Straight Connector 44"/>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10"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23951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nk - Full Grid">
    <p:spTree>
      <p:nvGrpSpPr>
        <p:cNvPr id="1" name=""/>
        <p:cNvGrpSpPr/>
        <p:nvPr/>
      </p:nvGrpSpPr>
      <p:grpSpPr>
        <a:xfrm>
          <a:off x="0" y="0"/>
          <a:ext cx="0" cy="0"/>
          <a:chOff x="0" y="0"/>
          <a:chExt cx="0" cy="0"/>
        </a:xfrm>
      </p:grpSpPr>
      <p:grpSp>
        <p:nvGrpSpPr>
          <p:cNvPr id="102" name="Group 101"/>
          <p:cNvGrpSpPr/>
          <p:nvPr userDrawn="1"/>
        </p:nvGrpSpPr>
        <p:grpSpPr>
          <a:xfrm>
            <a:off x="-9458" y="0"/>
            <a:ext cx="9137515" cy="4914900"/>
            <a:chOff x="-1" y="0"/>
            <a:chExt cx="9137515" cy="4914900"/>
          </a:xfrm>
        </p:grpSpPr>
        <p:grpSp>
          <p:nvGrpSpPr>
            <p:cNvPr id="103" name="Group 87"/>
            <p:cNvGrpSpPr/>
            <p:nvPr userDrawn="1"/>
          </p:nvGrpSpPr>
          <p:grpSpPr>
            <a:xfrm>
              <a:off x="142570" y="6214"/>
              <a:ext cx="8858313" cy="4908686"/>
              <a:chOff x="142672" y="603115"/>
              <a:chExt cx="8864600" cy="4338536"/>
            </a:xfrm>
          </p:grpSpPr>
          <p:cxnSp>
            <p:nvCxnSpPr>
              <p:cNvPr id="138" name="Straight Connector 137"/>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4" name="Group 254"/>
            <p:cNvGrpSpPr/>
            <p:nvPr userDrawn="1"/>
          </p:nvGrpSpPr>
          <p:grpSpPr>
            <a:xfrm>
              <a:off x="-1" y="0"/>
              <a:ext cx="9137515" cy="4896684"/>
              <a:chOff x="-4568761" y="0"/>
              <a:chExt cx="13706276" cy="4896684"/>
            </a:xfrm>
          </p:grpSpPr>
          <p:cxnSp>
            <p:nvCxnSpPr>
              <p:cNvPr id="105" name="Straight Connector 104"/>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3" name="Content Placeholder 2"/>
          <p:cNvSpPr>
            <a:spLocks noGrp="1"/>
          </p:cNvSpPr>
          <p:nvPr>
            <p:ph sz="quarter" idx="10"/>
          </p:nvPr>
        </p:nvSpPr>
        <p:spPr>
          <a:xfrm>
            <a:off x="311150" y="279400"/>
            <a:ext cx="8496300" cy="4254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8" name="TextBox 97"/>
          <p:cNvSpPr txBox="1"/>
          <p:nvPr userDrawn="1"/>
        </p:nvSpPr>
        <p:spPr>
          <a:xfrm>
            <a:off x="2968706" y="4936035"/>
            <a:ext cx="3229088"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pic>
        <p:nvPicPr>
          <p:cNvPr id="100" name="Picture 9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70145" y="57035"/>
            <a:ext cx="1421281" cy="387622"/>
          </a:xfrm>
          <a:prstGeom prst="rect">
            <a:avLst/>
          </a:prstGeom>
        </p:spPr>
      </p:pic>
    </p:spTree>
    <p:extLst>
      <p:ext uri="{BB962C8B-B14F-4D97-AF65-F5344CB8AC3E}">
        <p14:creationId xmlns:p14="http://schemas.microsoft.com/office/powerpoint/2010/main" val="184660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a:xfrm>
            <a:off x="0" y="583327"/>
            <a:ext cx="9144000" cy="43527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p:cNvGrpSpPr/>
          <p:nvPr userDrawn="1"/>
        </p:nvGrpSpPr>
        <p:grpSpPr>
          <a:xfrm>
            <a:off x="-26150" y="583327"/>
            <a:ext cx="9137515" cy="434475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4" name="Straight Connector 43"/>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6394488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ection Breaker">
    <p:spTree>
      <p:nvGrpSpPr>
        <p:cNvPr id="1" name=""/>
        <p:cNvGrpSpPr/>
        <p:nvPr/>
      </p:nvGrpSpPr>
      <p:grpSpPr>
        <a:xfrm>
          <a:off x="0" y="0"/>
          <a:ext cx="0" cy="0"/>
          <a:chOff x="0" y="0"/>
          <a:chExt cx="0" cy="0"/>
        </a:xfrm>
      </p:grpSpPr>
      <p:grpSp>
        <p:nvGrpSpPr>
          <p:cNvPr id="14" name="Group 13"/>
          <p:cNvGrpSpPr/>
          <p:nvPr userDrawn="1"/>
        </p:nvGrpSpPr>
        <p:grpSpPr>
          <a:xfrm>
            <a:off x="0" y="0"/>
            <a:ext cx="9137515" cy="4914900"/>
            <a:chOff x="-1" y="0"/>
            <a:chExt cx="9137515" cy="4914900"/>
          </a:xfrm>
        </p:grpSpPr>
        <p:grpSp>
          <p:nvGrpSpPr>
            <p:cNvPr id="15" name="Group 87"/>
            <p:cNvGrpSpPr/>
            <p:nvPr userDrawn="1"/>
          </p:nvGrpSpPr>
          <p:grpSpPr>
            <a:xfrm>
              <a:off x="142570" y="6214"/>
              <a:ext cx="8858313" cy="4908686"/>
              <a:chOff x="142672" y="603115"/>
              <a:chExt cx="8864600" cy="4338536"/>
            </a:xfrm>
          </p:grpSpPr>
          <p:cxnSp>
            <p:nvCxnSpPr>
              <p:cNvPr id="58" name="Straight Connector 57"/>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oup 254"/>
            <p:cNvGrpSpPr/>
            <p:nvPr userDrawn="1"/>
          </p:nvGrpSpPr>
          <p:grpSpPr>
            <a:xfrm>
              <a:off x="-1" y="0"/>
              <a:ext cx="9137515" cy="4896684"/>
              <a:chOff x="-4568761" y="0"/>
              <a:chExt cx="13706276" cy="4896684"/>
            </a:xfrm>
          </p:grpSpPr>
          <p:cxnSp>
            <p:nvCxnSpPr>
              <p:cNvPr id="24" name="Straight Connector 23"/>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7" name="Group 16"/>
          <p:cNvGrpSpPr/>
          <p:nvPr userDrawn="1"/>
        </p:nvGrpSpPr>
        <p:grpSpPr>
          <a:xfrm>
            <a:off x="1301946" y="1339943"/>
            <a:ext cx="703306" cy="743349"/>
            <a:chOff x="-3330575" y="3005138"/>
            <a:chExt cx="1533526" cy="1620837"/>
          </a:xfrm>
          <a:solidFill>
            <a:schemeClr val="accent1"/>
          </a:solidFill>
        </p:grpSpPr>
        <p:sp>
          <p:nvSpPr>
            <p:cNvPr id="18"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20" name="Group 19"/>
          <p:cNvGrpSpPr/>
          <p:nvPr userDrawn="1"/>
        </p:nvGrpSpPr>
        <p:grpSpPr>
          <a:xfrm>
            <a:off x="7156876" y="2460114"/>
            <a:ext cx="688016" cy="744805"/>
            <a:chOff x="2301081" y="6662108"/>
            <a:chExt cx="1500188" cy="1624012"/>
          </a:xfrm>
          <a:solidFill>
            <a:schemeClr val="accent1"/>
          </a:solidFill>
        </p:grpSpPr>
        <p:sp>
          <p:nvSpPr>
            <p:cNvPr id="2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5" name="Parallelogram 24"/>
          <p:cNvSpPr/>
          <p:nvPr/>
        </p:nvSpPr>
        <p:spPr>
          <a:xfrm>
            <a:off x="1429268" y="1632830"/>
            <a:ext cx="6332164" cy="1182883"/>
          </a:xfrm>
          <a:prstGeom prst="parallelogram">
            <a:avLst>
              <a:gd name="adj" fmla="val 586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solidFill>
                <a:srgbClr val="FFFFFF"/>
              </a:solidFill>
            </a:endParaRPr>
          </a:p>
        </p:txBody>
      </p:sp>
      <p:sp>
        <p:nvSpPr>
          <p:cNvPr id="4" name="Text Placeholder 3"/>
          <p:cNvSpPr>
            <a:spLocks noGrp="1"/>
          </p:cNvSpPr>
          <p:nvPr>
            <p:ph type="body" sz="quarter" idx="10" hasCustomPrompt="1"/>
          </p:nvPr>
        </p:nvSpPr>
        <p:spPr>
          <a:xfrm>
            <a:off x="1429268" y="1633538"/>
            <a:ext cx="6311200" cy="1182687"/>
          </a:xfrm>
          <a:prstGeom prst="parallelogram">
            <a:avLst>
              <a:gd name="adj" fmla="val 58503"/>
            </a:avLst>
          </a:prstGeom>
        </p:spPr>
        <p:txBody>
          <a:bodyPr lIns="36000" rIns="36000" anchor="ctr">
            <a:noAutofit/>
          </a:bodyPr>
          <a:lstStyle>
            <a:lvl1pPr marL="0" indent="0" algn="ctr">
              <a:buFontTx/>
              <a:buNone/>
              <a:defRPr sz="2400">
                <a:solidFill>
                  <a:schemeClr val="bg1"/>
                </a:solidFill>
              </a:defRPr>
            </a:lvl1pPr>
            <a:lvl2pPr marL="342891" indent="0" algn="ctr">
              <a:buFontTx/>
              <a:buNone/>
              <a:defRPr/>
            </a:lvl2pPr>
            <a:lvl3pPr marL="685782" indent="0" algn="ctr">
              <a:buFontTx/>
              <a:buNone/>
              <a:defRPr/>
            </a:lvl3pPr>
            <a:lvl4pPr marL="1028674" indent="0" algn="ctr">
              <a:buFontTx/>
              <a:buNone/>
              <a:defRPr/>
            </a:lvl4pPr>
            <a:lvl5pPr marL="1371566" indent="0" algn="ctr">
              <a:buFontTx/>
              <a:buNone/>
              <a:defRPr/>
            </a:lvl5pPr>
          </a:lstStyle>
          <a:p>
            <a:pPr lvl="0"/>
            <a:r>
              <a:rPr lang="en-US" dirty="0"/>
              <a:t>Section Breaker</a:t>
            </a:r>
          </a:p>
        </p:txBody>
      </p:sp>
      <p:sp>
        <p:nvSpPr>
          <p:cNvPr id="117" name="TextBox 116"/>
          <p:cNvSpPr txBox="1"/>
          <p:nvPr userDrawn="1"/>
        </p:nvSpPr>
        <p:spPr>
          <a:xfrm>
            <a:off x="2968706" y="4936035"/>
            <a:ext cx="3229088"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9870058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grpSp>
        <p:nvGrpSpPr>
          <p:cNvPr id="116" name="Group 115"/>
          <p:cNvGrpSpPr/>
          <p:nvPr userDrawn="1"/>
        </p:nvGrpSpPr>
        <p:grpSpPr>
          <a:xfrm>
            <a:off x="-1" y="596901"/>
            <a:ext cx="9137515" cy="4375150"/>
            <a:chOff x="-1" y="596901"/>
            <a:chExt cx="9137515" cy="4375150"/>
          </a:xfrm>
        </p:grpSpPr>
        <p:grpSp>
          <p:nvGrpSpPr>
            <p:cNvPr id="117" name="Group 119"/>
            <p:cNvGrpSpPr/>
            <p:nvPr userDrawn="1"/>
          </p:nvGrpSpPr>
          <p:grpSpPr>
            <a:xfrm>
              <a:off x="-1" y="596901"/>
              <a:ext cx="9137515" cy="4368770"/>
              <a:chOff x="-1" y="596901"/>
              <a:chExt cx="9137515" cy="4368770"/>
            </a:xfrm>
          </p:grpSpPr>
          <p:cxnSp>
            <p:nvCxnSpPr>
              <p:cNvPr id="178" name="Straight Connector 177"/>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87"/>
            <p:cNvGrpSpPr/>
            <p:nvPr userDrawn="1"/>
          </p:nvGrpSpPr>
          <p:grpSpPr>
            <a:xfrm>
              <a:off x="142570" y="603115"/>
              <a:ext cx="8858313" cy="4368936"/>
              <a:chOff x="142672" y="603115"/>
              <a:chExt cx="8864600" cy="4338536"/>
            </a:xfrm>
          </p:grpSpPr>
          <p:cxnSp>
            <p:nvCxnSpPr>
              <p:cNvPr id="119" name="Straight Connector 11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16" name="Trapezoid 15"/>
          <p:cNvSpPr/>
          <p:nvPr userDrawn="1"/>
        </p:nvSpPr>
        <p:spPr>
          <a:xfrm>
            <a:off x="0" y="602874"/>
            <a:ext cx="3689350" cy="4333161"/>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IN" dirty="0">
              <a:solidFill>
                <a:srgbClr val="FFFFFF"/>
              </a:solidFill>
            </a:endParaRPr>
          </a:p>
        </p:txBody>
      </p:sp>
      <p:sp>
        <p:nvSpPr>
          <p:cNvPr id="15" name="Picture Placeholder 3"/>
          <p:cNvSpPr>
            <a:spLocks noGrp="1"/>
          </p:cNvSpPr>
          <p:nvPr>
            <p:ph type="pic" sz="quarter" idx="11" hasCustomPrompt="1"/>
          </p:nvPr>
        </p:nvSpPr>
        <p:spPr>
          <a:xfrm>
            <a:off x="0" y="603252"/>
            <a:ext cx="3635375" cy="4332784"/>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171446" indent="-171446">
              <a:buFont typeface="Arial" panose="020B0604020202020204" pitchFamily="34" charset="0"/>
              <a:buNone/>
              <a:defRPr lang="en-IN" sz="1400" i="1" noProof="0" dirty="0"/>
            </a:lvl1pPr>
          </a:lstStyle>
          <a:p>
            <a:pPr marL="0" lvl="0" indent="0" algn="ctr"/>
            <a:r>
              <a:rPr lang="en-IN" dirty="0"/>
              <a:t>Click icon to add image</a:t>
            </a:r>
            <a:endParaRPr kumimoji="0" lang="en-IN" sz="2100" b="0" i="0" u="none" strike="noStrike" kern="1200" cap="none" spc="0" normalizeH="0" baseline="0" noProof="0" dirty="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Case Study</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8" name="Text Placeholder 7"/>
          <p:cNvSpPr>
            <a:spLocks noGrp="1"/>
          </p:cNvSpPr>
          <p:nvPr>
            <p:ph type="body" sz="quarter" idx="12" hasCustomPrompt="1"/>
          </p:nvPr>
        </p:nvSpPr>
        <p:spPr>
          <a:xfrm>
            <a:off x="3635375" y="629285"/>
            <a:ext cx="5281487" cy="238629"/>
          </a:xfrm>
          <a:prstGeom prst="rect">
            <a:avLst/>
          </a:prstGeom>
        </p:spPr>
        <p:txBody>
          <a:bodyPr anchor="ctr">
            <a:normAutofit/>
          </a:bodyPr>
          <a:lstStyle>
            <a:lvl1pPr marL="0" indent="0">
              <a:buNone/>
              <a:defRPr sz="1200" b="1"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a:xfrm>
            <a:off x="3642962" y="937260"/>
            <a:ext cx="5274661" cy="558968"/>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
        <p:nvSpPr>
          <p:cNvPr id="22" name="Text Placeholder 7"/>
          <p:cNvSpPr>
            <a:spLocks noGrp="1"/>
          </p:cNvSpPr>
          <p:nvPr>
            <p:ph type="body" sz="quarter" idx="14" hasCustomPrompt="1"/>
          </p:nvPr>
        </p:nvSpPr>
        <p:spPr>
          <a:xfrm>
            <a:off x="3635374" y="1754819"/>
            <a:ext cx="5281487" cy="265205"/>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a:xfrm>
            <a:off x="3647763" y="2097143"/>
            <a:ext cx="5269097" cy="559177"/>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24" name="Text Placeholder 7"/>
          <p:cNvSpPr>
            <a:spLocks noGrp="1"/>
          </p:cNvSpPr>
          <p:nvPr>
            <p:ph type="body" sz="quarter" idx="16" hasCustomPrompt="1"/>
          </p:nvPr>
        </p:nvSpPr>
        <p:spPr>
          <a:xfrm>
            <a:off x="3646448" y="2869387"/>
            <a:ext cx="5247553" cy="211156"/>
          </a:xfrm>
          <a:prstGeom prst="rect">
            <a:avLst/>
          </a:prstGeom>
        </p:spPr>
        <p:txBody>
          <a:bodyPr anchor="ctr">
            <a:no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7" hasCustomPrompt="1"/>
          </p:nvPr>
        </p:nvSpPr>
        <p:spPr>
          <a:xfrm>
            <a:off x="3652232" y="3216635"/>
            <a:ext cx="5241770" cy="51392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106" name="Freeform 105"/>
          <p:cNvSpPr/>
          <p:nvPr userDrawn="1"/>
        </p:nvSpPr>
        <p:spPr>
          <a:xfrm>
            <a:off x="3784645" y="4406180"/>
            <a:ext cx="5197003" cy="508174"/>
          </a:xfrm>
          <a:custGeom>
            <a:avLst/>
            <a:gdLst>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8" fmla="*/ 0 w 8732520"/>
              <a:gd name="connsiteY8" fmla="*/ 0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49070 w 8732520"/>
              <a:gd name="connsiteY7" fmla="*/ 316232 h 316232"/>
              <a:gd name="connsiteX8" fmla="*/ 0 w 8732520"/>
              <a:gd name="connsiteY8" fmla="*/ 0 h 31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2520" h="316232">
                <a:moveTo>
                  <a:pt x="0" y="0"/>
                </a:moveTo>
                <a:lnTo>
                  <a:pt x="564834" y="0"/>
                </a:lnTo>
                <a:lnTo>
                  <a:pt x="8404860" y="0"/>
                </a:lnTo>
                <a:lnTo>
                  <a:pt x="8732520" y="0"/>
                </a:lnTo>
                <a:lnTo>
                  <a:pt x="8495346" y="316232"/>
                </a:lnTo>
                <a:lnTo>
                  <a:pt x="8404860" y="316232"/>
                </a:lnTo>
                <a:lnTo>
                  <a:pt x="327660" y="316232"/>
                </a:lnTo>
                <a:lnTo>
                  <a:pt x="49070" y="316232"/>
                </a:lnTo>
                <a:lnTo>
                  <a:pt x="0" y="0"/>
                </a:lnTo>
                <a:close/>
              </a:path>
            </a:pathLst>
          </a:cu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prstClr val="black"/>
              </a:solidFill>
            </a:endParaRPr>
          </a:p>
        </p:txBody>
      </p:sp>
      <p:sp>
        <p:nvSpPr>
          <p:cNvPr id="107" name="Rectangle 106"/>
          <p:cNvSpPr/>
          <p:nvPr userDrawn="1"/>
        </p:nvSpPr>
        <p:spPr>
          <a:xfrm>
            <a:off x="7573875" y="4403350"/>
            <a:ext cx="1204954" cy="220526"/>
          </a:xfrm>
          <a:prstGeom prst="rect">
            <a:avLst/>
          </a:prstGeom>
        </p:spPr>
        <p:txBody>
          <a:bodyPr wrap="square">
            <a:spAutoFit/>
          </a:bodyPr>
          <a:lstStyle/>
          <a:p>
            <a:pPr algn="ctr"/>
            <a:r>
              <a:rPr lang="en-US" sz="1050" dirty="0">
                <a:solidFill>
                  <a:prstClr val="white"/>
                </a:solidFill>
                <a:ea typeface="Calibri" charset="0"/>
                <a:cs typeface="Calibri" charset="0"/>
              </a:rPr>
              <a:t>  </a:t>
            </a:r>
          </a:p>
        </p:txBody>
      </p:sp>
      <p:cxnSp>
        <p:nvCxnSpPr>
          <p:cNvPr id="108" name="Straight Connector 107"/>
          <p:cNvCxnSpPr/>
          <p:nvPr userDrawn="1"/>
        </p:nvCxnSpPr>
        <p:spPr>
          <a:xfrm>
            <a:off x="5103938" y="4517829"/>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278085"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493922"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userDrawn="1"/>
        </p:nvSpPr>
        <p:spPr>
          <a:xfrm>
            <a:off x="4290577" y="4174505"/>
            <a:ext cx="807387" cy="207554"/>
          </a:xfrm>
          <a:prstGeom prst="rect">
            <a:avLst/>
          </a:prstGeom>
          <a:noFill/>
        </p:spPr>
        <p:txBody>
          <a:bodyPr wrap="none" rtlCol="0">
            <a:spAutoFit/>
          </a:bodyPr>
          <a:lstStyle/>
          <a:p>
            <a:pPr algn="ctr"/>
            <a:r>
              <a:rPr lang="en-US" sz="1000" dirty="0">
                <a:solidFill>
                  <a:srgbClr val="000000">
                    <a:lumMod val="75000"/>
                    <a:lumOff val="25000"/>
                  </a:srgbClr>
                </a:solidFill>
                <a:ea typeface="Calibri" charset="0"/>
                <a:cs typeface="Calibri" charset="0"/>
              </a:rPr>
              <a:t>ENGAGEMENT</a:t>
            </a:r>
          </a:p>
        </p:txBody>
      </p:sp>
      <p:sp>
        <p:nvSpPr>
          <p:cNvPr id="112" name="TextBox 111"/>
          <p:cNvSpPr txBox="1"/>
          <p:nvPr userDrawn="1"/>
        </p:nvSpPr>
        <p:spPr>
          <a:xfrm>
            <a:off x="5489401" y="4165178"/>
            <a:ext cx="777240" cy="207554"/>
          </a:xfrm>
          <a:prstGeom prst="rect">
            <a:avLst/>
          </a:prstGeom>
          <a:noFill/>
        </p:spPr>
        <p:txBody>
          <a:bodyPr wrap="none" rtlCol="0">
            <a:spAutoFit/>
          </a:bodyPr>
          <a:lstStyle/>
          <a:p>
            <a:pPr algn="ctr"/>
            <a:r>
              <a:rPr lang="en-US" sz="1000" dirty="0">
                <a:solidFill>
                  <a:srgbClr val="000000">
                    <a:lumMod val="75000"/>
                    <a:lumOff val="25000"/>
                  </a:srgbClr>
                </a:solidFill>
                <a:ea typeface="Calibri" charset="0"/>
                <a:cs typeface="Calibri" charset="0"/>
              </a:rPr>
              <a:t>TECHNOLOGY</a:t>
            </a:r>
          </a:p>
        </p:txBody>
      </p:sp>
      <p:sp>
        <p:nvSpPr>
          <p:cNvPr id="113" name="TextBox 112"/>
          <p:cNvSpPr txBox="1"/>
          <p:nvPr userDrawn="1"/>
        </p:nvSpPr>
        <p:spPr>
          <a:xfrm>
            <a:off x="7978724" y="4161774"/>
            <a:ext cx="631987" cy="207554"/>
          </a:xfrm>
          <a:prstGeom prst="rect">
            <a:avLst/>
          </a:prstGeom>
          <a:noFill/>
        </p:spPr>
        <p:txBody>
          <a:bodyPr wrap="none" rtlCol="0">
            <a:spAutoFit/>
          </a:bodyPr>
          <a:lstStyle/>
          <a:p>
            <a:pPr algn="ctr"/>
            <a:r>
              <a:rPr lang="en-US" sz="1000" dirty="0">
                <a:solidFill>
                  <a:srgbClr val="000000">
                    <a:lumMod val="75000"/>
                    <a:lumOff val="25000"/>
                  </a:srgbClr>
                </a:solidFill>
                <a:ea typeface="Calibri" charset="0"/>
                <a:cs typeface="Calibri" charset="0"/>
              </a:rPr>
              <a:t>OUTCOME</a:t>
            </a:r>
          </a:p>
        </p:txBody>
      </p:sp>
      <p:sp>
        <p:nvSpPr>
          <p:cNvPr id="114" name="TextBox 113"/>
          <p:cNvSpPr txBox="1"/>
          <p:nvPr userDrawn="1"/>
        </p:nvSpPr>
        <p:spPr>
          <a:xfrm>
            <a:off x="6686975" y="4161774"/>
            <a:ext cx="714205" cy="207554"/>
          </a:xfrm>
          <a:prstGeom prst="rect">
            <a:avLst/>
          </a:prstGeom>
          <a:noFill/>
        </p:spPr>
        <p:txBody>
          <a:bodyPr wrap="none" rtlCol="0">
            <a:spAutoFit/>
          </a:bodyPr>
          <a:lstStyle/>
          <a:p>
            <a:pPr algn="ctr"/>
            <a:r>
              <a:rPr lang="en-US" sz="1000" dirty="0">
                <a:solidFill>
                  <a:srgbClr val="000000">
                    <a:lumMod val="75000"/>
                    <a:lumOff val="25000"/>
                  </a:srgbClr>
                </a:solidFill>
                <a:ea typeface="Calibri" charset="0"/>
                <a:cs typeface="Calibri" charset="0"/>
              </a:rPr>
              <a:t>OWNERSHIP</a:t>
            </a:r>
          </a:p>
        </p:txBody>
      </p:sp>
      <p:pic>
        <p:nvPicPr>
          <p:cNvPr id="115" name="Picture 114"/>
          <p:cNvPicPr>
            <a:picLocks noChangeAspect="1"/>
          </p:cNvPicPr>
          <p:nvPr userDrawn="1"/>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4087507" y="4160864"/>
            <a:ext cx="180000" cy="194562"/>
          </a:xfrm>
          <a:prstGeom prst="rect">
            <a:avLst/>
          </a:prstGeom>
        </p:spPr>
      </p:pic>
      <p:pic>
        <p:nvPicPr>
          <p:cNvPr id="208" name="Picture 207"/>
          <p:cNvPicPr>
            <a:picLocks noChangeAspect="1"/>
          </p:cNvPicPr>
          <p:nvPr userDrawn="1"/>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752644" y="4155035"/>
            <a:ext cx="180000" cy="198316"/>
          </a:xfrm>
          <a:prstGeom prst="rect">
            <a:avLst/>
          </a:prstGeom>
        </p:spPr>
      </p:pic>
      <p:pic>
        <p:nvPicPr>
          <p:cNvPr id="209" name="Picture 208"/>
          <p:cNvPicPr>
            <a:picLocks noChangeAspect="1"/>
          </p:cNvPicPr>
          <p:nvPr userDrawn="1"/>
        </p:nvPicPr>
        <p:blipFill>
          <a:blip r:embed="rId5"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86438" y="4166199"/>
            <a:ext cx="180000" cy="181986"/>
          </a:xfrm>
          <a:prstGeom prst="rect">
            <a:avLst/>
          </a:prstGeom>
        </p:spPr>
      </p:pic>
      <p:sp>
        <p:nvSpPr>
          <p:cNvPr id="213" name="Chord 212"/>
          <p:cNvSpPr/>
          <p:nvPr userDrawn="1"/>
        </p:nvSpPr>
        <p:spPr>
          <a:xfrm>
            <a:off x="6437422" y="4155038"/>
            <a:ext cx="200296" cy="201570"/>
          </a:xfrm>
          <a:prstGeom prst="chord">
            <a:avLst>
              <a:gd name="adj1" fmla="val 5350966"/>
              <a:gd name="adj2" fmla="val 162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4" name="Chord 213"/>
          <p:cNvSpPr/>
          <p:nvPr userDrawn="1"/>
        </p:nvSpPr>
        <p:spPr>
          <a:xfrm rot="10800000">
            <a:off x="6440599" y="4155034"/>
            <a:ext cx="200296" cy="201570"/>
          </a:xfrm>
          <a:prstGeom prst="chord">
            <a:avLst>
              <a:gd name="adj1" fmla="val 5350966"/>
              <a:gd name="adj2" fmla="val 162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Content Placeholder 11"/>
          <p:cNvSpPr>
            <a:spLocks noGrp="1"/>
          </p:cNvSpPr>
          <p:nvPr>
            <p:ph sz="quarter" idx="18" hasCustomPrompt="1"/>
          </p:nvPr>
        </p:nvSpPr>
        <p:spPr>
          <a:xfrm>
            <a:off x="4004122" y="4537436"/>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6" name="Content Placeholder 11"/>
          <p:cNvSpPr>
            <a:spLocks noGrp="1"/>
          </p:cNvSpPr>
          <p:nvPr>
            <p:ph sz="quarter" idx="19" hasCustomPrompt="1"/>
          </p:nvPr>
        </p:nvSpPr>
        <p:spPr>
          <a:xfrm>
            <a:off x="5249878" y="4531785"/>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7" name="Content Placeholder 11"/>
          <p:cNvSpPr>
            <a:spLocks noGrp="1"/>
          </p:cNvSpPr>
          <p:nvPr>
            <p:ph sz="quarter" idx="20" hasCustomPrompt="1"/>
          </p:nvPr>
        </p:nvSpPr>
        <p:spPr>
          <a:xfrm>
            <a:off x="6382146" y="452963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8" name="Content Placeholder 11"/>
          <p:cNvSpPr>
            <a:spLocks noGrp="1"/>
          </p:cNvSpPr>
          <p:nvPr>
            <p:ph sz="quarter" idx="21" hasCustomPrompt="1"/>
          </p:nvPr>
        </p:nvSpPr>
        <p:spPr>
          <a:xfrm>
            <a:off x="7713596" y="452561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Tree>
    <p:extLst>
      <p:ext uri="{BB962C8B-B14F-4D97-AF65-F5344CB8AC3E}">
        <p14:creationId xmlns:p14="http://schemas.microsoft.com/office/powerpoint/2010/main" val="20358265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grpSp>
        <p:nvGrpSpPr>
          <p:cNvPr id="114" name="Group 113"/>
          <p:cNvGrpSpPr/>
          <p:nvPr userDrawn="1"/>
        </p:nvGrpSpPr>
        <p:grpSpPr>
          <a:xfrm>
            <a:off x="-1" y="596901"/>
            <a:ext cx="9137515" cy="4375150"/>
            <a:chOff x="-1" y="596901"/>
            <a:chExt cx="9137515" cy="4375150"/>
          </a:xfrm>
        </p:grpSpPr>
        <p:grpSp>
          <p:nvGrpSpPr>
            <p:cNvPr id="115" name="Group 119"/>
            <p:cNvGrpSpPr/>
            <p:nvPr userDrawn="1"/>
          </p:nvGrpSpPr>
          <p:grpSpPr>
            <a:xfrm>
              <a:off x="-1" y="596901"/>
              <a:ext cx="9137515" cy="4368770"/>
              <a:chOff x="-1" y="596901"/>
              <a:chExt cx="9137515" cy="4368770"/>
            </a:xfrm>
          </p:grpSpPr>
          <p:cxnSp>
            <p:nvCxnSpPr>
              <p:cNvPr id="176" name="Straight Connector 175"/>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16" name="Group 87"/>
            <p:cNvGrpSpPr/>
            <p:nvPr userDrawn="1"/>
          </p:nvGrpSpPr>
          <p:grpSpPr>
            <a:xfrm>
              <a:off x="142570" y="603115"/>
              <a:ext cx="8858313" cy="4368936"/>
              <a:chOff x="142672" y="603115"/>
              <a:chExt cx="8864600" cy="4338536"/>
            </a:xfrm>
          </p:grpSpPr>
          <p:cxnSp>
            <p:nvCxnSpPr>
              <p:cNvPr id="117" name="Straight Connector 11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16" name="Trapezoid 15"/>
          <p:cNvSpPr/>
          <p:nvPr userDrawn="1"/>
        </p:nvSpPr>
        <p:spPr>
          <a:xfrm flipH="1">
            <a:off x="5448300" y="606444"/>
            <a:ext cx="3695700" cy="4329591"/>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IN" dirty="0">
              <a:solidFill>
                <a:srgbClr val="FFFFFF"/>
              </a:solidFill>
            </a:endParaRPr>
          </a:p>
        </p:txBody>
      </p:sp>
      <p:sp>
        <p:nvSpPr>
          <p:cNvPr id="15" name="Picture Placeholder 3"/>
          <p:cNvSpPr>
            <a:spLocks noGrp="1"/>
          </p:cNvSpPr>
          <p:nvPr>
            <p:ph type="pic" sz="quarter" idx="11" hasCustomPrompt="1"/>
          </p:nvPr>
        </p:nvSpPr>
        <p:spPr>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200" i="1" dirty="0" smtClean="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Solution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11" name="Text Placeholder 7"/>
          <p:cNvSpPr>
            <a:spLocks noGrp="1"/>
          </p:cNvSpPr>
          <p:nvPr>
            <p:ph type="body" sz="quarter" idx="12" hasCustomPrompt="1"/>
          </p:nvPr>
        </p:nvSpPr>
        <p:spPr>
          <a:xfrm>
            <a:off x="203070" y="697998"/>
            <a:ext cx="5198302" cy="254000"/>
          </a:xfrm>
          <a:prstGeom prst="rect">
            <a:avLst/>
          </a:prstGeom>
        </p:spPr>
        <p:txBody>
          <a:bodyPr anchor="ctr">
            <a:noAutofit/>
          </a:bodyPr>
          <a:lstStyle>
            <a:lvl1pPr marL="0" indent="0">
              <a:buNone/>
              <a:defRPr sz="1200" b="1"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a:xfrm>
            <a:off x="202351" y="1055847"/>
            <a:ext cx="5199044" cy="474074"/>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Description</a:t>
            </a:r>
          </a:p>
        </p:txBody>
      </p:sp>
      <p:sp>
        <p:nvSpPr>
          <p:cNvPr id="14" name="Text Placeholder 7"/>
          <p:cNvSpPr>
            <a:spLocks noGrp="1"/>
          </p:cNvSpPr>
          <p:nvPr>
            <p:ph type="body" sz="quarter" idx="14" hasCustomPrompt="1"/>
          </p:nvPr>
        </p:nvSpPr>
        <p:spPr>
          <a:xfrm>
            <a:off x="196405" y="1712149"/>
            <a:ext cx="5217786" cy="2253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a:xfrm>
            <a:off x="192989" y="2031795"/>
            <a:ext cx="5199044" cy="64064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22" name="Text Placeholder 7"/>
          <p:cNvSpPr>
            <a:spLocks noGrp="1"/>
          </p:cNvSpPr>
          <p:nvPr>
            <p:ph type="body" sz="quarter" idx="16" hasCustomPrompt="1"/>
          </p:nvPr>
        </p:nvSpPr>
        <p:spPr>
          <a:xfrm>
            <a:off x="206690" y="2846456"/>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a:xfrm>
            <a:off x="202374" y="3210527"/>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106" name="Text Placeholder 7"/>
          <p:cNvSpPr>
            <a:spLocks noGrp="1"/>
          </p:cNvSpPr>
          <p:nvPr>
            <p:ph type="body" sz="quarter" idx="18" hasCustomPrompt="1"/>
          </p:nvPr>
        </p:nvSpPr>
        <p:spPr>
          <a:xfrm>
            <a:off x="191236" y="3926845"/>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CASE SCENARIOS</a:t>
            </a:r>
          </a:p>
        </p:txBody>
      </p:sp>
      <p:sp>
        <p:nvSpPr>
          <p:cNvPr id="107" name="Text Placeholder 20"/>
          <p:cNvSpPr>
            <a:spLocks noGrp="1"/>
          </p:cNvSpPr>
          <p:nvPr>
            <p:ph type="body" sz="quarter" idx="19" hasCustomPrompt="1"/>
          </p:nvPr>
        </p:nvSpPr>
        <p:spPr>
          <a:xfrm>
            <a:off x="187897" y="4311258"/>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Tree>
    <p:extLst>
      <p:ext uri="{BB962C8B-B14F-4D97-AF65-F5344CB8AC3E}">
        <p14:creationId xmlns:p14="http://schemas.microsoft.com/office/powerpoint/2010/main" val="18264985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grpSp>
        <p:nvGrpSpPr>
          <p:cNvPr id="106" name="Group 105"/>
          <p:cNvGrpSpPr/>
          <p:nvPr userDrawn="1"/>
        </p:nvGrpSpPr>
        <p:grpSpPr>
          <a:xfrm>
            <a:off x="-1" y="596901"/>
            <a:ext cx="9137515" cy="4375150"/>
            <a:chOff x="-1" y="596901"/>
            <a:chExt cx="9137515" cy="4375150"/>
          </a:xfrm>
        </p:grpSpPr>
        <p:grpSp>
          <p:nvGrpSpPr>
            <p:cNvPr id="107" name="Group 119"/>
            <p:cNvGrpSpPr/>
            <p:nvPr userDrawn="1"/>
          </p:nvGrpSpPr>
          <p:grpSpPr>
            <a:xfrm>
              <a:off x="-1" y="596901"/>
              <a:ext cx="9137515" cy="4368770"/>
              <a:chOff x="-1" y="596901"/>
              <a:chExt cx="9137515" cy="4368770"/>
            </a:xfrm>
          </p:grpSpPr>
          <p:cxnSp>
            <p:nvCxnSpPr>
              <p:cNvPr id="168" name="Straight Connector 167"/>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8" name="Group 87"/>
            <p:cNvGrpSpPr/>
            <p:nvPr userDrawn="1"/>
          </p:nvGrpSpPr>
          <p:grpSpPr>
            <a:xfrm>
              <a:off x="142570" y="603115"/>
              <a:ext cx="8858313" cy="4368936"/>
              <a:chOff x="142672" y="603115"/>
              <a:chExt cx="8864600" cy="4338536"/>
            </a:xfrm>
          </p:grpSpPr>
          <p:cxnSp>
            <p:nvCxnSpPr>
              <p:cNvPr id="109" name="Straight Connector 10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16" name="Trapezoid 15"/>
          <p:cNvSpPr/>
          <p:nvPr userDrawn="1"/>
        </p:nvSpPr>
        <p:spPr>
          <a:xfrm flipH="1">
            <a:off x="5448300" y="606444"/>
            <a:ext cx="3695700" cy="4329591"/>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IN" dirty="0">
              <a:solidFill>
                <a:srgbClr val="FFFFFF"/>
              </a:solidFill>
            </a:endParaRPr>
          </a:p>
        </p:txBody>
      </p:sp>
      <p:sp>
        <p:nvSpPr>
          <p:cNvPr id="15" name="Picture Placeholder 3"/>
          <p:cNvSpPr>
            <a:spLocks noGrp="1"/>
          </p:cNvSpPr>
          <p:nvPr>
            <p:ph type="pic" sz="quarter" idx="11" hasCustomPrompt="1"/>
          </p:nvPr>
        </p:nvSpPr>
        <p:spPr>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400" i="1" dirty="0" smtClean="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4" name="Content Placeholder 3"/>
          <p:cNvSpPr>
            <a:spLocks noGrp="1"/>
          </p:cNvSpPr>
          <p:nvPr>
            <p:ph sz="quarter" idx="12"/>
          </p:nvPr>
        </p:nvSpPr>
        <p:spPr>
          <a:xfrm>
            <a:off x="249238" y="762000"/>
            <a:ext cx="5154612" cy="41735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9607209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grpSp>
        <p:nvGrpSpPr>
          <p:cNvPr id="107" name="Group 106"/>
          <p:cNvGrpSpPr/>
          <p:nvPr userDrawn="1"/>
        </p:nvGrpSpPr>
        <p:grpSpPr>
          <a:xfrm>
            <a:off x="-1" y="596901"/>
            <a:ext cx="9137515" cy="4375150"/>
            <a:chOff x="-1" y="596901"/>
            <a:chExt cx="9137515" cy="4375150"/>
          </a:xfrm>
        </p:grpSpPr>
        <p:grpSp>
          <p:nvGrpSpPr>
            <p:cNvPr id="108" name="Group 119"/>
            <p:cNvGrpSpPr/>
            <p:nvPr userDrawn="1"/>
          </p:nvGrpSpPr>
          <p:grpSpPr>
            <a:xfrm>
              <a:off x="-1" y="596901"/>
              <a:ext cx="9137515" cy="4368770"/>
              <a:chOff x="-1" y="596901"/>
              <a:chExt cx="9137515" cy="4368770"/>
            </a:xfrm>
          </p:grpSpPr>
          <p:cxnSp>
            <p:nvCxnSpPr>
              <p:cNvPr id="169" name="Straight Connector 168"/>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9" name="Group 87"/>
            <p:cNvGrpSpPr/>
            <p:nvPr userDrawn="1"/>
          </p:nvGrpSpPr>
          <p:grpSpPr>
            <a:xfrm>
              <a:off x="142570" y="603115"/>
              <a:ext cx="8858313" cy="4368936"/>
              <a:chOff x="142672" y="603115"/>
              <a:chExt cx="8864600" cy="4338536"/>
            </a:xfrm>
          </p:grpSpPr>
          <p:cxnSp>
            <p:nvCxnSpPr>
              <p:cNvPr id="110" name="Straight Connector 10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16" name="Parallelogram 15"/>
          <p:cNvSpPr/>
          <p:nvPr userDrawn="1"/>
        </p:nvSpPr>
        <p:spPr>
          <a:xfrm>
            <a:off x="632460" y="692058"/>
            <a:ext cx="8069580" cy="2822667"/>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US" sz="2800" b="1" dirty="0">
              <a:solidFill>
                <a:srgbClr val="000000"/>
              </a:solidFill>
            </a:endParaRPr>
          </a:p>
          <a:p>
            <a:pPr algn="ctr"/>
            <a:endParaRPr lang="en-IN" dirty="0">
              <a:solidFill>
                <a:srgbClr val="FFFFFF"/>
              </a:solidFill>
            </a:endParaRPr>
          </a:p>
        </p:txBody>
      </p:sp>
      <p:sp>
        <p:nvSpPr>
          <p:cNvPr id="15" name="Picture Placeholder 3"/>
          <p:cNvSpPr>
            <a:spLocks noGrp="1"/>
          </p:cNvSpPr>
          <p:nvPr>
            <p:ph type="pic" sz="quarter" idx="11" hasCustomPrompt="1"/>
          </p:nvPr>
        </p:nvSpPr>
        <p:spPr>
          <a:xfrm>
            <a:off x="584836" y="644432"/>
            <a:ext cx="8069580" cy="2822667"/>
          </a:xfrm>
          <a:prstGeom prst="parallelogram">
            <a:avLst/>
          </a:pr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mj-lt"/>
              <a:buNone/>
              <a:tabLst>
                <a:tab pos="180975" algn="l"/>
              </a:tabLst>
              <a:defRPr lang="en-IN" sz="1400" i="1" dirty="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20" name="Text Placeholder 20"/>
          <p:cNvSpPr>
            <a:spLocks noGrp="1"/>
          </p:cNvSpPr>
          <p:nvPr>
            <p:ph type="body" sz="quarter" idx="13" hasCustomPrompt="1"/>
          </p:nvPr>
        </p:nvSpPr>
        <p:spPr>
          <a:xfrm>
            <a:off x="597996" y="3655695"/>
            <a:ext cx="7403004" cy="1049656"/>
          </a:xfrm>
          <a:prstGeom prst="rect">
            <a:avLst/>
          </a:prstGeom>
        </p:spPr>
        <p:txBody>
          <a:bodyPr>
            <a:noAutofit/>
          </a:bodyPr>
          <a:lstStyle>
            <a:lvl1pPr marL="0" indent="0">
              <a:buNone/>
              <a:defRPr sz="1400"/>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Tree>
    <p:extLst>
      <p:ext uri="{BB962C8B-B14F-4D97-AF65-F5344CB8AC3E}">
        <p14:creationId xmlns:p14="http://schemas.microsoft.com/office/powerpoint/2010/main" val="5686894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627535"/>
            <a:ext cx="9144000" cy="4308500"/>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sz="1400" i="1" dirty="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172840421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grpSp>
        <p:nvGrpSpPr>
          <p:cNvPr id="130" name="Group 129"/>
          <p:cNvGrpSpPr/>
          <p:nvPr userDrawn="1"/>
        </p:nvGrpSpPr>
        <p:grpSpPr>
          <a:xfrm>
            <a:off x="-1" y="596901"/>
            <a:ext cx="9137515" cy="4375150"/>
            <a:chOff x="-1" y="596901"/>
            <a:chExt cx="9137515" cy="4375150"/>
          </a:xfrm>
        </p:grpSpPr>
        <p:grpSp>
          <p:nvGrpSpPr>
            <p:cNvPr id="131" name="Group 119"/>
            <p:cNvGrpSpPr/>
            <p:nvPr userDrawn="1"/>
          </p:nvGrpSpPr>
          <p:grpSpPr>
            <a:xfrm>
              <a:off x="-1" y="596901"/>
              <a:ext cx="9137515" cy="4368770"/>
              <a:chOff x="-1" y="596901"/>
              <a:chExt cx="9137515" cy="4368770"/>
            </a:xfrm>
          </p:grpSpPr>
          <p:cxnSp>
            <p:nvCxnSpPr>
              <p:cNvPr id="192" name="Straight Connector 19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32" name="Group 87"/>
            <p:cNvGrpSpPr/>
            <p:nvPr userDrawn="1"/>
          </p:nvGrpSpPr>
          <p:grpSpPr>
            <a:xfrm>
              <a:off x="142570" y="603115"/>
              <a:ext cx="8858313" cy="4368936"/>
              <a:chOff x="142672" y="603115"/>
              <a:chExt cx="8864600" cy="4338536"/>
            </a:xfrm>
          </p:grpSpPr>
          <p:cxnSp>
            <p:nvCxnSpPr>
              <p:cNvPr id="133" name="Straight Connector 13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Without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14345551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grpSp>
        <p:nvGrpSpPr>
          <p:cNvPr id="113" name="Group 112"/>
          <p:cNvGrpSpPr/>
          <p:nvPr userDrawn="1"/>
        </p:nvGrpSpPr>
        <p:grpSpPr>
          <a:xfrm>
            <a:off x="-1" y="596901"/>
            <a:ext cx="9137515" cy="4375150"/>
            <a:chOff x="-1" y="596901"/>
            <a:chExt cx="9137515" cy="4375150"/>
          </a:xfrm>
        </p:grpSpPr>
        <p:grpSp>
          <p:nvGrpSpPr>
            <p:cNvPr id="114" name="Group 119"/>
            <p:cNvGrpSpPr/>
            <p:nvPr userDrawn="1"/>
          </p:nvGrpSpPr>
          <p:grpSpPr>
            <a:xfrm>
              <a:off x="-1" y="596901"/>
              <a:ext cx="9137515" cy="4368770"/>
              <a:chOff x="-1" y="596901"/>
              <a:chExt cx="9137515" cy="4368770"/>
            </a:xfrm>
          </p:grpSpPr>
          <p:cxnSp>
            <p:nvCxnSpPr>
              <p:cNvPr id="175" name="Straight Connector 174"/>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15" name="Group 87"/>
            <p:cNvGrpSpPr/>
            <p:nvPr userDrawn="1"/>
          </p:nvGrpSpPr>
          <p:grpSpPr>
            <a:xfrm>
              <a:off x="142570" y="603115"/>
              <a:ext cx="8858313" cy="4368936"/>
              <a:chOff x="142672" y="603115"/>
              <a:chExt cx="8864600" cy="4338536"/>
            </a:xfrm>
          </p:grpSpPr>
          <p:cxnSp>
            <p:nvCxnSpPr>
              <p:cNvPr id="116" name="Straight Connector 115"/>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21" name="Text Placeholder 7"/>
          <p:cNvSpPr>
            <a:spLocks noGrp="1"/>
          </p:cNvSpPr>
          <p:nvPr>
            <p:ph type="body" sz="quarter" idx="12" hasCustomPrompt="1"/>
          </p:nvPr>
        </p:nvSpPr>
        <p:spPr>
          <a:xfrm>
            <a:off x="683568" y="771550"/>
            <a:ext cx="3528392" cy="288032"/>
          </a:xfrm>
          <a:prstGeom prst="parallelogram">
            <a:avLst/>
          </a:prstGeom>
          <a:solidFill>
            <a:srgbClr val="0556C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a:xfrm>
            <a:off x="5335922" y="771550"/>
            <a:ext cx="3528392" cy="288032"/>
          </a:xfrm>
          <a:prstGeom prst="parallelogram">
            <a:avLst/>
          </a:prstGeom>
          <a:solidFill>
            <a:srgbClr val="0556CD"/>
          </a:solidFill>
        </p:spPr>
        <p:txBody>
          <a:bodyPr lIns="36000" tIns="36000" rIns="36000" bIns="36000" anchor="ctr">
            <a:noAutofit/>
          </a:bodyPr>
          <a:lstStyle>
            <a:lvl1pPr marL="0" indent="0" algn="ctr">
              <a:buNone/>
              <a:defRPr sz="1100"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a:xfrm>
            <a:off x="4932040"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40" name="Content Placeholder 2"/>
          <p:cNvSpPr>
            <a:spLocks noGrp="1"/>
          </p:cNvSpPr>
          <p:nvPr>
            <p:ph idx="1"/>
          </p:nvPr>
        </p:nvSpPr>
        <p:spPr>
          <a:xfrm>
            <a:off x="30480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41" name="Content Placeholder 2"/>
          <p:cNvSpPr>
            <a:spLocks noGrp="1"/>
          </p:cNvSpPr>
          <p:nvPr>
            <p:ph idx="23"/>
          </p:nvPr>
        </p:nvSpPr>
        <p:spPr>
          <a:xfrm>
            <a:off x="493204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Tree>
    <p:extLst>
      <p:ext uri="{BB962C8B-B14F-4D97-AF65-F5344CB8AC3E}">
        <p14:creationId xmlns:p14="http://schemas.microsoft.com/office/powerpoint/2010/main" val="164877318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grpSp>
        <p:nvGrpSpPr>
          <p:cNvPr id="119" name="Group 118"/>
          <p:cNvGrpSpPr/>
          <p:nvPr userDrawn="1"/>
        </p:nvGrpSpPr>
        <p:grpSpPr>
          <a:xfrm>
            <a:off x="-1" y="596901"/>
            <a:ext cx="9137515" cy="4375150"/>
            <a:chOff x="-1" y="596901"/>
            <a:chExt cx="9137515" cy="4375150"/>
          </a:xfrm>
        </p:grpSpPr>
        <p:grpSp>
          <p:nvGrpSpPr>
            <p:cNvPr id="120" name="Group 119"/>
            <p:cNvGrpSpPr/>
            <p:nvPr userDrawn="1"/>
          </p:nvGrpSpPr>
          <p:grpSpPr>
            <a:xfrm>
              <a:off x="-1" y="596901"/>
              <a:ext cx="9137515" cy="4368770"/>
              <a:chOff x="-1" y="596901"/>
              <a:chExt cx="9137515" cy="4368770"/>
            </a:xfrm>
          </p:grpSpPr>
          <p:cxnSp>
            <p:nvCxnSpPr>
              <p:cNvPr id="181" name="Straight Connector 180"/>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21" name="Group 87"/>
            <p:cNvGrpSpPr/>
            <p:nvPr userDrawn="1"/>
          </p:nvGrpSpPr>
          <p:grpSpPr>
            <a:xfrm>
              <a:off x="142570" y="603115"/>
              <a:ext cx="8858313" cy="4368936"/>
              <a:chOff x="142672" y="603115"/>
              <a:chExt cx="8864600" cy="4338536"/>
            </a:xfrm>
          </p:grpSpPr>
          <p:cxnSp>
            <p:nvCxnSpPr>
              <p:cNvPr id="122" name="Straight Connector 121"/>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21" name="Text Placeholder 7"/>
          <p:cNvSpPr>
            <a:spLocks noGrp="1"/>
          </p:cNvSpPr>
          <p:nvPr>
            <p:ph type="body" sz="quarter" idx="12" hasCustomPrompt="1"/>
          </p:nvPr>
        </p:nvSpPr>
        <p:spPr>
          <a:xfrm>
            <a:off x="683568" y="771550"/>
            <a:ext cx="2160240" cy="288032"/>
          </a:xfrm>
          <a:prstGeom prst="parallelogram">
            <a:avLst/>
          </a:prstGeom>
          <a:solidFill>
            <a:schemeClr val="bg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40" name="Content Placeholder 2"/>
          <p:cNvSpPr>
            <a:spLocks noGrp="1"/>
          </p:cNvSpPr>
          <p:nvPr>
            <p:ph idx="1"/>
          </p:nvPr>
        </p:nvSpPr>
        <p:spPr>
          <a:xfrm>
            <a:off x="251520"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17" name="Text Placeholder 7"/>
          <p:cNvSpPr>
            <a:spLocks noGrp="1"/>
          </p:cNvSpPr>
          <p:nvPr>
            <p:ph type="body" sz="quarter" idx="24" hasCustomPrompt="1"/>
          </p:nvPr>
        </p:nvSpPr>
        <p:spPr>
          <a:xfrm>
            <a:off x="3658603" y="771550"/>
            <a:ext cx="2160240" cy="288032"/>
          </a:xfrm>
          <a:prstGeom prst="parallelogram">
            <a:avLst/>
          </a:prstGeom>
          <a:solidFill>
            <a:srgbClr val="0556C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2 Title</a:t>
            </a:r>
          </a:p>
        </p:txBody>
      </p:sp>
      <p:sp>
        <p:nvSpPr>
          <p:cNvPr id="20" name="Text Placeholder 7"/>
          <p:cNvSpPr>
            <a:spLocks noGrp="1"/>
          </p:cNvSpPr>
          <p:nvPr>
            <p:ph type="body" sz="quarter" idx="25" hasCustomPrompt="1"/>
          </p:nvPr>
        </p:nvSpPr>
        <p:spPr>
          <a:xfrm>
            <a:off x="3254721"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a:xfrm>
            <a:off x="6674979" y="771550"/>
            <a:ext cx="2160240" cy="288032"/>
          </a:xfrm>
          <a:prstGeom prst="parallelogram">
            <a:avLst/>
          </a:prstGeom>
          <a:solidFill>
            <a:schemeClr val="accent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3 Title</a:t>
            </a:r>
          </a:p>
        </p:txBody>
      </p:sp>
      <p:sp>
        <p:nvSpPr>
          <p:cNvPr id="23" name="Text Placeholder 7"/>
          <p:cNvSpPr>
            <a:spLocks noGrp="1"/>
          </p:cNvSpPr>
          <p:nvPr>
            <p:ph type="body" sz="quarter" idx="27" hasCustomPrompt="1"/>
          </p:nvPr>
        </p:nvSpPr>
        <p:spPr>
          <a:xfrm>
            <a:off x="6271097"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3</a:t>
            </a:r>
          </a:p>
        </p:txBody>
      </p:sp>
      <p:sp>
        <p:nvSpPr>
          <p:cNvPr id="24" name="Content Placeholder 2"/>
          <p:cNvSpPr>
            <a:spLocks noGrp="1"/>
          </p:cNvSpPr>
          <p:nvPr>
            <p:ph idx="28"/>
          </p:nvPr>
        </p:nvSpPr>
        <p:spPr>
          <a:xfrm>
            <a:off x="3275856"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
        <p:nvSpPr>
          <p:cNvPr id="25" name="Content Placeholder 2"/>
          <p:cNvSpPr>
            <a:spLocks noGrp="1"/>
          </p:cNvSpPr>
          <p:nvPr>
            <p:ph idx="29"/>
          </p:nvPr>
        </p:nvSpPr>
        <p:spPr>
          <a:xfrm>
            <a:off x="6281464"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Tree>
    <p:extLst>
      <p:ext uri="{BB962C8B-B14F-4D97-AF65-F5344CB8AC3E}">
        <p14:creationId xmlns:p14="http://schemas.microsoft.com/office/powerpoint/2010/main" val="163588684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hart Diagram Slide">
    <p:spTree>
      <p:nvGrpSpPr>
        <p:cNvPr id="1" name=""/>
        <p:cNvGrpSpPr/>
        <p:nvPr/>
      </p:nvGrpSpPr>
      <p:grpSpPr>
        <a:xfrm>
          <a:off x="0" y="0"/>
          <a:ext cx="0" cy="0"/>
          <a:chOff x="0" y="0"/>
          <a:chExt cx="0" cy="0"/>
        </a:xfrm>
      </p:grpSpPr>
      <p:grpSp>
        <p:nvGrpSpPr>
          <p:cNvPr id="103" name="Group 102"/>
          <p:cNvGrpSpPr/>
          <p:nvPr userDrawn="1"/>
        </p:nvGrpSpPr>
        <p:grpSpPr>
          <a:xfrm>
            <a:off x="-1" y="596901"/>
            <a:ext cx="9137515" cy="4375150"/>
            <a:chOff x="-1" y="596901"/>
            <a:chExt cx="9137515" cy="4375150"/>
          </a:xfrm>
        </p:grpSpPr>
        <p:grpSp>
          <p:nvGrpSpPr>
            <p:cNvPr id="104" name="Group 119"/>
            <p:cNvGrpSpPr/>
            <p:nvPr userDrawn="1"/>
          </p:nvGrpSpPr>
          <p:grpSpPr>
            <a:xfrm>
              <a:off x="-1" y="596901"/>
              <a:ext cx="9137515" cy="4368770"/>
              <a:chOff x="-1" y="596901"/>
              <a:chExt cx="9137515" cy="4368770"/>
            </a:xfrm>
          </p:grpSpPr>
          <p:cxnSp>
            <p:nvCxnSpPr>
              <p:cNvPr id="165" name="Straight Connector 164"/>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5" name="Group 87"/>
            <p:cNvGrpSpPr/>
            <p:nvPr userDrawn="1"/>
          </p:nvGrpSpPr>
          <p:grpSpPr>
            <a:xfrm>
              <a:off x="142570" y="603115"/>
              <a:ext cx="8858313" cy="4368936"/>
              <a:chOff x="142672" y="603115"/>
              <a:chExt cx="8864600" cy="4338536"/>
            </a:xfrm>
          </p:grpSpPr>
          <p:cxnSp>
            <p:nvCxnSpPr>
              <p:cNvPr id="106" name="Straight Connector 105"/>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Chart Diagram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4" name="Chart Placeholder 3"/>
          <p:cNvSpPr>
            <a:spLocks noGrp="1"/>
          </p:cNvSpPr>
          <p:nvPr>
            <p:ph type="chart" sz="quarter" idx="10" hasCustomPrompt="1"/>
          </p:nvPr>
        </p:nvSpPr>
        <p:spPr>
          <a:xfrm>
            <a:off x="249238" y="582613"/>
            <a:ext cx="8645525" cy="4352925"/>
          </a:xfrm>
        </p:spPr>
        <p:txBody>
          <a:bodyPr/>
          <a:lstStyle>
            <a:lvl1pPr marL="0" indent="0">
              <a:buNone/>
              <a:defRPr baseline="0"/>
            </a:lvl1pPr>
          </a:lstStyle>
          <a:p>
            <a:r>
              <a:rPr lang="en-IN" dirty="0"/>
              <a:t>Click icon to add a chart</a:t>
            </a:r>
          </a:p>
        </p:txBody>
      </p:sp>
    </p:spTree>
    <p:extLst>
      <p:ext uri="{BB962C8B-B14F-4D97-AF65-F5344CB8AC3E}">
        <p14:creationId xmlns:p14="http://schemas.microsoft.com/office/powerpoint/2010/main" val="6567151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a:xfrm>
            <a:off x="0" y="583327"/>
            <a:ext cx="9144000" cy="43527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userDrawn="1"/>
        </p:nvGrpSpPr>
        <p:grpSpPr>
          <a:xfrm>
            <a:off x="0" y="613434"/>
            <a:ext cx="9137515" cy="434475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5" name="Straight Connector 44"/>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10"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77882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able Diagram Slide">
    <p:spTree>
      <p:nvGrpSpPr>
        <p:cNvPr id="1" name=""/>
        <p:cNvGrpSpPr/>
        <p:nvPr/>
      </p:nvGrpSpPr>
      <p:grpSpPr>
        <a:xfrm>
          <a:off x="0" y="0"/>
          <a:ext cx="0" cy="0"/>
          <a:chOff x="0" y="0"/>
          <a:chExt cx="0" cy="0"/>
        </a:xfrm>
      </p:grpSpPr>
      <p:grpSp>
        <p:nvGrpSpPr>
          <p:cNvPr id="103" name="Group 102"/>
          <p:cNvGrpSpPr/>
          <p:nvPr userDrawn="1"/>
        </p:nvGrpSpPr>
        <p:grpSpPr>
          <a:xfrm>
            <a:off x="-1" y="596901"/>
            <a:ext cx="9137515" cy="4375150"/>
            <a:chOff x="-1" y="596901"/>
            <a:chExt cx="9137515" cy="4375150"/>
          </a:xfrm>
        </p:grpSpPr>
        <p:grpSp>
          <p:nvGrpSpPr>
            <p:cNvPr id="104" name="Group 119"/>
            <p:cNvGrpSpPr/>
            <p:nvPr userDrawn="1"/>
          </p:nvGrpSpPr>
          <p:grpSpPr>
            <a:xfrm>
              <a:off x="-1" y="596901"/>
              <a:ext cx="9137515" cy="4368770"/>
              <a:chOff x="-1" y="596901"/>
              <a:chExt cx="9137515" cy="4368770"/>
            </a:xfrm>
          </p:grpSpPr>
          <p:cxnSp>
            <p:nvCxnSpPr>
              <p:cNvPr id="165" name="Straight Connector 164"/>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5" name="Group 87"/>
            <p:cNvGrpSpPr/>
            <p:nvPr userDrawn="1"/>
          </p:nvGrpSpPr>
          <p:grpSpPr>
            <a:xfrm>
              <a:off x="142570" y="603115"/>
              <a:ext cx="8858313" cy="4368936"/>
              <a:chOff x="142672" y="603115"/>
              <a:chExt cx="8864600" cy="4338536"/>
            </a:xfrm>
          </p:grpSpPr>
          <p:cxnSp>
            <p:nvCxnSpPr>
              <p:cNvPr id="106" name="Straight Connector 105"/>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Table Diagram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5" name="Table Placeholder 4"/>
          <p:cNvSpPr>
            <a:spLocks noGrp="1"/>
          </p:cNvSpPr>
          <p:nvPr>
            <p:ph type="tbl" sz="quarter" idx="10" hasCustomPrompt="1"/>
          </p:nvPr>
        </p:nvSpPr>
        <p:spPr>
          <a:xfrm>
            <a:off x="249238" y="693738"/>
            <a:ext cx="8645525" cy="4137025"/>
          </a:xfr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lvl1pPr>
          </a:lstStyle>
          <a:p>
            <a:r>
              <a:rPr lang="en-IN" dirty="0"/>
              <a:t>Click icon to add a table</a:t>
            </a:r>
          </a:p>
        </p:txBody>
      </p:sp>
    </p:spTree>
    <p:extLst>
      <p:ext uri="{BB962C8B-B14F-4D97-AF65-F5344CB8AC3E}">
        <p14:creationId xmlns:p14="http://schemas.microsoft.com/office/powerpoint/2010/main" val="375438700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grpSp>
        <p:nvGrpSpPr>
          <p:cNvPr id="120" name="Group 119"/>
          <p:cNvGrpSpPr/>
          <p:nvPr userDrawn="1"/>
        </p:nvGrpSpPr>
        <p:grpSpPr>
          <a:xfrm>
            <a:off x="-1" y="596901"/>
            <a:ext cx="9137515" cy="4375150"/>
            <a:chOff x="-1" y="596901"/>
            <a:chExt cx="9137515" cy="4375150"/>
          </a:xfrm>
        </p:grpSpPr>
        <p:grpSp>
          <p:nvGrpSpPr>
            <p:cNvPr id="121" name="Group 119"/>
            <p:cNvGrpSpPr/>
            <p:nvPr userDrawn="1"/>
          </p:nvGrpSpPr>
          <p:grpSpPr>
            <a:xfrm>
              <a:off x="-1" y="596901"/>
              <a:ext cx="9137515" cy="4368770"/>
              <a:chOff x="-1" y="596901"/>
              <a:chExt cx="9137515" cy="4368770"/>
            </a:xfrm>
          </p:grpSpPr>
          <p:cxnSp>
            <p:nvCxnSpPr>
              <p:cNvPr id="182" name="Straight Connector 18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22" name="Group 87"/>
            <p:cNvGrpSpPr/>
            <p:nvPr userDrawn="1"/>
          </p:nvGrpSpPr>
          <p:grpSpPr>
            <a:xfrm>
              <a:off x="142570" y="603115"/>
              <a:ext cx="8858313" cy="4368936"/>
              <a:chOff x="142672" y="603115"/>
              <a:chExt cx="8864600" cy="4338536"/>
            </a:xfrm>
          </p:grpSpPr>
          <p:cxnSp>
            <p:nvCxnSpPr>
              <p:cNvPr id="123" name="Straight Connector 12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8" name="Picture Placeholder 7"/>
          <p:cNvSpPr>
            <a:spLocks noGrp="1"/>
          </p:cNvSpPr>
          <p:nvPr>
            <p:ph type="pic" sz="quarter" idx="10"/>
          </p:nvPr>
        </p:nvSpPr>
        <p:spPr>
          <a:xfrm>
            <a:off x="289325" y="1342417"/>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3" name="Picture Placeholder 7"/>
          <p:cNvSpPr>
            <a:spLocks noGrp="1"/>
          </p:cNvSpPr>
          <p:nvPr>
            <p:ph type="pic" sz="quarter" idx="11"/>
          </p:nvPr>
        </p:nvSpPr>
        <p:spPr>
          <a:xfrm>
            <a:off x="289325" y="2574588"/>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4" name="Picture Placeholder 7"/>
          <p:cNvSpPr>
            <a:spLocks noGrp="1"/>
          </p:cNvSpPr>
          <p:nvPr>
            <p:ph type="pic" sz="quarter" idx="12"/>
          </p:nvPr>
        </p:nvSpPr>
        <p:spPr>
          <a:xfrm>
            <a:off x="289325" y="3806759"/>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0" name="Text Placeholder 9"/>
          <p:cNvSpPr>
            <a:spLocks noGrp="1"/>
          </p:cNvSpPr>
          <p:nvPr>
            <p:ph type="body" sz="quarter" idx="13"/>
          </p:nvPr>
        </p:nvSpPr>
        <p:spPr>
          <a:xfrm>
            <a:off x="308781" y="648511"/>
            <a:ext cx="8526440" cy="343677"/>
          </a:xfrm>
          <a:prstGeom prst="parallelogram">
            <a:avLst/>
          </a:prstGeom>
          <a:solidFill>
            <a:schemeClr val="accent1"/>
          </a:solidFill>
        </p:spPr>
        <p:txBody>
          <a:bodyPr anchor="ctr">
            <a:noAutofit/>
          </a:bodyPr>
          <a:lstStyle>
            <a:lvl1pPr marL="0" indent="0" algn="ctr">
              <a:buFont typeface="Arial" panose="020B0604020202020204" pitchFamily="34" charset="0"/>
              <a:buNone/>
              <a:defRPr sz="1800">
                <a:solidFill>
                  <a:schemeClr val="bg1"/>
                </a:solidFill>
              </a:defRPr>
            </a:lvl1pPr>
          </a:lstStyle>
          <a:p>
            <a:pPr lvl="0"/>
            <a:endParaRPr lang="en-IN" dirty="0"/>
          </a:p>
        </p:txBody>
      </p:sp>
      <p:sp>
        <p:nvSpPr>
          <p:cNvPr id="17" name="Text Placeholder 9"/>
          <p:cNvSpPr>
            <a:spLocks noGrp="1"/>
          </p:cNvSpPr>
          <p:nvPr>
            <p:ph type="body" sz="quarter" idx="14"/>
          </p:nvPr>
        </p:nvSpPr>
        <p:spPr>
          <a:xfrm>
            <a:off x="2821631"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20" name="Text Placeholder 9"/>
          <p:cNvSpPr>
            <a:spLocks noGrp="1"/>
          </p:cNvSpPr>
          <p:nvPr>
            <p:ph type="body" sz="quarter" idx="15"/>
          </p:nvPr>
        </p:nvSpPr>
        <p:spPr>
          <a:xfrm>
            <a:off x="5986362"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12" name="Text Placeholder 11"/>
          <p:cNvSpPr>
            <a:spLocks noGrp="1"/>
          </p:cNvSpPr>
          <p:nvPr>
            <p:ph type="body" sz="quarter" idx="16"/>
          </p:nvPr>
        </p:nvSpPr>
        <p:spPr>
          <a:xfrm>
            <a:off x="2860675"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11"/>
          <p:cNvSpPr>
            <a:spLocks noGrp="1"/>
          </p:cNvSpPr>
          <p:nvPr>
            <p:ph type="body" sz="quarter" idx="17"/>
          </p:nvPr>
        </p:nvSpPr>
        <p:spPr>
          <a:xfrm>
            <a:off x="6012436"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11"/>
          <p:cNvSpPr>
            <a:spLocks noGrp="1"/>
          </p:cNvSpPr>
          <p:nvPr>
            <p:ph type="body" sz="quarter" idx="18"/>
          </p:nvPr>
        </p:nvSpPr>
        <p:spPr>
          <a:xfrm>
            <a:off x="2860675"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Text Placeholder 11"/>
          <p:cNvSpPr>
            <a:spLocks noGrp="1"/>
          </p:cNvSpPr>
          <p:nvPr>
            <p:ph type="body" sz="quarter" idx="19"/>
          </p:nvPr>
        </p:nvSpPr>
        <p:spPr>
          <a:xfrm>
            <a:off x="6012436"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11"/>
          <p:cNvSpPr>
            <a:spLocks noGrp="1"/>
          </p:cNvSpPr>
          <p:nvPr>
            <p:ph type="body" sz="quarter" idx="20"/>
          </p:nvPr>
        </p:nvSpPr>
        <p:spPr>
          <a:xfrm>
            <a:off x="2860675"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Text Placeholder 11"/>
          <p:cNvSpPr>
            <a:spLocks noGrp="1"/>
          </p:cNvSpPr>
          <p:nvPr>
            <p:ph type="body" sz="quarter" idx="21"/>
          </p:nvPr>
        </p:nvSpPr>
        <p:spPr>
          <a:xfrm>
            <a:off x="6012436"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11"/>
          <p:cNvSpPr>
            <a:spLocks noGrp="1"/>
          </p:cNvSpPr>
          <p:nvPr>
            <p:ph type="body" sz="quarter" idx="22" hasCustomPrompt="1"/>
          </p:nvPr>
        </p:nvSpPr>
        <p:spPr>
          <a:xfrm>
            <a:off x="328134" y="2055779"/>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23" hasCustomPrompt="1"/>
          </p:nvPr>
        </p:nvSpPr>
        <p:spPr>
          <a:xfrm>
            <a:off x="328134" y="33074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9" name="Text Placeholder 11"/>
          <p:cNvSpPr>
            <a:spLocks noGrp="1"/>
          </p:cNvSpPr>
          <p:nvPr>
            <p:ph type="body" sz="quarter" idx="24" hasCustomPrompt="1"/>
          </p:nvPr>
        </p:nvSpPr>
        <p:spPr>
          <a:xfrm>
            <a:off x="328134" y="45266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138159719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grpSp>
        <p:nvGrpSpPr>
          <p:cNvPr id="120" name="Group 119"/>
          <p:cNvGrpSpPr/>
          <p:nvPr userDrawn="1"/>
        </p:nvGrpSpPr>
        <p:grpSpPr>
          <a:xfrm>
            <a:off x="-1" y="596901"/>
            <a:ext cx="9137515" cy="4375150"/>
            <a:chOff x="-1" y="596901"/>
            <a:chExt cx="9137515" cy="4375150"/>
          </a:xfrm>
        </p:grpSpPr>
        <p:grpSp>
          <p:nvGrpSpPr>
            <p:cNvPr id="121" name="Group 119"/>
            <p:cNvGrpSpPr/>
            <p:nvPr userDrawn="1"/>
          </p:nvGrpSpPr>
          <p:grpSpPr>
            <a:xfrm>
              <a:off x="-1" y="596901"/>
              <a:ext cx="9137515" cy="4368770"/>
              <a:chOff x="-1" y="596901"/>
              <a:chExt cx="9137515" cy="4368770"/>
            </a:xfrm>
          </p:grpSpPr>
          <p:cxnSp>
            <p:nvCxnSpPr>
              <p:cNvPr id="182" name="Straight Connector 18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22" name="Group 87"/>
            <p:cNvGrpSpPr/>
            <p:nvPr userDrawn="1"/>
          </p:nvGrpSpPr>
          <p:grpSpPr>
            <a:xfrm>
              <a:off x="142570" y="603115"/>
              <a:ext cx="8858313" cy="4368936"/>
              <a:chOff x="142672" y="603115"/>
              <a:chExt cx="8864600" cy="4338536"/>
            </a:xfrm>
          </p:grpSpPr>
          <p:cxnSp>
            <p:nvCxnSpPr>
              <p:cNvPr id="123" name="Straight Connector 12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8" name="Picture Placeholder 7"/>
          <p:cNvSpPr>
            <a:spLocks noGrp="1"/>
          </p:cNvSpPr>
          <p:nvPr>
            <p:ph type="pic" sz="quarter" idx="10"/>
          </p:nvPr>
        </p:nvSpPr>
        <p:spPr>
          <a:xfrm>
            <a:off x="3503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587040"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a:xfrm>
            <a:off x="20267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2" name="Picture Placeholder 7"/>
          <p:cNvSpPr>
            <a:spLocks noGrp="1"/>
          </p:cNvSpPr>
          <p:nvPr>
            <p:ph type="pic" sz="quarter" idx="25"/>
          </p:nvPr>
        </p:nvSpPr>
        <p:spPr>
          <a:xfrm>
            <a:off x="37031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3" name="Picture Placeholder 7"/>
          <p:cNvSpPr>
            <a:spLocks noGrp="1"/>
          </p:cNvSpPr>
          <p:nvPr>
            <p:ph type="pic" sz="quarter" idx="26"/>
          </p:nvPr>
        </p:nvSpPr>
        <p:spPr>
          <a:xfrm>
            <a:off x="53795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4" name="Picture Placeholder 7"/>
          <p:cNvSpPr>
            <a:spLocks noGrp="1"/>
          </p:cNvSpPr>
          <p:nvPr>
            <p:ph type="pic" sz="quarter" idx="27"/>
          </p:nvPr>
        </p:nvSpPr>
        <p:spPr>
          <a:xfrm>
            <a:off x="70559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5" name="Text Placeholder 11"/>
          <p:cNvSpPr>
            <a:spLocks noGrp="1"/>
          </p:cNvSpPr>
          <p:nvPr>
            <p:ph type="body" sz="quarter" idx="28" hasCustomPrompt="1"/>
          </p:nvPr>
        </p:nvSpPr>
        <p:spPr>
          <a:xfrm>
            <a:off x="2278680"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6" name="Text Placeholder 11"/>
          <p:cNvSpPr>
            <a:spLocks noGrp="1"/>
          </p:cNvSpPr>
          <p:nvPr>
            <p:ph type="body" sz="quarter" idx="29" hasCustomPrompt="1"/>
          </p:nvPr>
        </p:nvSpPr>
        <p:spPr>
          <a:xfrm>
            <a:off x="396146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7" name="Text Placeholder 11"/>
          <p:cNvSpPr>
            <a:spLocks noGrp="1"/>
          </p:cNvSpPr>
          <p:nvPr>
            <p:ph type="body" sz="quarter" idx="30" hasCustomPrompt="1"/>
          </p:nvPr>
        </p:nvSpPr>
        <p:spPr>
          <a:xfrm>
            <a:off x="5653101"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8" name="Text Placeholder 11"/>
          <p:cNvSpPr>
            <a:spLocks noGrp="1"/>
          </p:cNvSpPr>
          <p:nvPr>
            <p:ph type="body" sz="quarter" idx="31" hasCustomPrompt="1"/>
          </p:nvPr>
        </p:nvSpPr>
        <p:spPr>
          <a:xfrm>
            <a:off x="732188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3524201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grpSp>
        <p:nvGrpSpPr>
          <p:cNvPr id="211" name="Group 210"/>
          <p:cNvGrpSpPr/>
          <p:nvPr userDrawn="1"/>
        </p:nvGrpSpPr>
        <p:grpSpPr>
          <a:xfrm>
            <a:off x="-1" y="596901"/>
            <a:ext cx="9137515" cy="4375150"/>
            <a:chOff x="-1" y="596901"/>
            <a:chExt cx="9137515" cy="4375150"/>
          </a:xfrm>
        </p:grpSpPr>
        <p:grpSp>
          <p:nvGrpSpPr>
            <p:cNvPr id="120" name="Group 119"/>
            <p:cNvGrpSpPr/>
            <p:nvPr userDrawn="1"/>
          </p:nvGrpSpPr>
          <p:grpSpPr>
            <a:xfrm>
              <a:off x="-1" y="596901"/>
              <a:ext cx="9137515" cy="4368770"/>
              <a:chOff x="-1" y="596901"/>
              <a:chExt cx="9137515" cy="4368770"/>
            </a:xfrm>
          </p:grpSpPr>
          <p:cxnSp>
            <p:nvCxnSpPr>
              <p:cNvPr id="121" name="Straight Connector 120"/>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51" name="Group 87"/>
            <p:cNvGrpSpPr/>
            <p:nvPr userDrawn="1"/>
          </p:nvGrpSpPr>
          <p:grpSpPr>
            <a:xfrm>
              <a:off x="142570" y="603115"/>
              <a:ext cx="8858313" cy="4368936"/>
              <a:chOff x="142672" y="603115"/>
              <a:chExt cx="8864600" cy="4338536"/>
            </a:xfrm>
          </p:grpSpPr>
          <p:cxnSp>
            <p:nvCxnSpPr>
              <p:cNvPr id="152" name="Straight Connector 151"/>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8" name="Picture Placeholder 7"/>
          <p:cNvSpPr>
            <a:spLocks noGrp="1"/>
          </p:cNvSpPr>
          <p:nvPr>
            <p:ph type="pic" sz="quarter" idx="10"/>
          </p:nvPr>
        </p:nvSpPr>
        <p:spPr>
          <a:xfrm>
            <a:off x="223538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233085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a:xfrm>
            <a:off x="302405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0" name="Picture Placeholder 7"/>
          <p:cNvSpPr>
            <a:spLocks noGrp="1"/>
          </p:cNvSpPr>
          <p:nvPr>
            <p:ph type="pic" sz="quarter" idx="29"/>
          </p:nvPr>
        </p:nvSpPr>
        <p:spPr>
          <a:xfrm>
            <a:off x="381272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1" name="Picture Placeholder 7"/>
          <p:cNvSpPr>
            <a:spLocks noGrp="1"/>
          </p:cNvSpPr>
          <p:nvPr>
            <p:ph type="pic" sz="quarter" idx="30"/>
          </p:nvPr>
        </p:nvSpPr>
        <p:spPr>
          <a:xfrm>
            <a:off x="460139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a:xfrm>
            <a:off x="539006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390819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0" name="Text Placeholder 11"/>
          <p:cNvSpPr>
            <a:spLocks noGrp="1"/>
          </p:cNvSpPr>
          <p:nvPr>
            <p:ph type="body" sz="quarter" idx="37" hasCustomPrompt="1"/>
          </p:nvPr>
        </p:nvSpPr>
        <p:spPr>
          <a:xfrm>
            <a:off x="548553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312333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470067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3940993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grpSp>
        <p:nvGrpSpPr>
          <p:cNvPr id="17" name="Group 16"/>
          <p:cNvGrpSpPr/>
          <p:nvPr userDrawn="1"/>
        </p:nvGrpSpPr>
        <p:grpSpPr>
          <a:xfrm>
            <a:off x="-1" y="596900"/>
            <a:ext cx="9137515" cy="4344751"/>
            <a:chOff x="0" y="596900"/>
            <a:chExt cx="9144000" cy="4344751"/>
          </a:xfrm>
        </p:grpSpPr>
        <p:grpSp>
          <p:nvGrpSpPr>
            <p:cNvPr id="20" name="Group 87"/>
            <p:cNvGrpSpPr/>
            <p:nvPr userDrawn="1"/>
          </p:nvGrpSpPr>
          <p:grpSpPr>
            <a:xfrm>
              <a:off x="142672" y="603115"/>
              <a:ext cx="8864600" cy="433853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8" name="Picture Placeholder 7"/>
          <p:cNvSpPr>
            <a:spLocks noGrp="1"/>
          </p:cNvSpPr>
          <p:nvPr>
            <p:ph type="pic" sz="quarter" idx="10"/>
          </p:nvPr>
        </p:nvSpPr>
        <p:spPr>
          <a:xfrm>
            <a:off x="255440" y="1813709"/>
            <a:ext cx="3353390" cy="1546715"/>
          </a:xfrm>
          <a:prstGeom prst="homePlate">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1" name="Picture Placeholder 7"/>
          <p:cNvSpPr>
            <a:spLocks noGrp="1"/>
          </p:cNvSpPr>
          <p:nvPr>
            <p:ph type="pic" sz="quarter" idx="24"/>
          </p:nvPr>
        </p:nvSpPr>
        <p:spPr>
          <a:xfrm>
            <a:off x="2915467" y="1813710"/>
            <a:ext cx="3353386" cy="1546710"/>
          </a:xfrm>
          <a:prstGeom prst="chevron">
            <a:avLst/>
          </a:prstGeom>
          <a:solidFill>
            <a:schemeClr val="accent1"/>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a:xfrm>
            <a:off x="5575490" y="1813709"/>
            <a:ext cx="3353390" cy="1546715"/>
          </a:xfrm>
          <a:prstGeom prst="chevr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3940778" y="35737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104307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651423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4" name="Text Placeholder 11"/>
          <p:cNvSpPr>
            <a:spLocks noGrp="1"/>
          </p:cNvSpPr>
          <p:nvPr>
            <p:ph type="body" sz="quarter" idx="42" hasCustomPrompt="1"/>
          </p:nvPr>
        </p:nvSpPr>
        <p:spPr>
          <a:xfrm>
            <a:off x="752346"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5" name="Text Placeholder 11"/>
          <p:cNvSpPr>
            <a:spLocks noGrp="1"/>
          </p:cNvSpPr>
          <p:nvPr>
            <p:ph type="body" sz="quarter" idx="43" hasCustomPrompt="1"/>
          </p:nvPr>
        </p:nvSpPr>
        <p:spPr>
          <a:xfrm>
            <a:off x="370339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44" hasCustomPrompt="1"/>
          </p:nvPr>
        </p:nvSpPr>
        <p:spPr>
          <a:xfrm>
            <a:off x="635515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4257356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grpSp>
        <p:nvGrpSpPr>
          <p:cNvPr id="34" name="Group 33"/>
          <p:cNvGrpSpPr/>
          <p:nvPr userDrawn="1"/>
        </p:nvGrpSpPr>
        <p:grpSpPr>
          <a:xfrm>
            <a:off x="-1" y="0"/>
            <a:ext cx="9137515" cy="4914900"/>
            <a:chOff x="-1" y="0"/>
            <a:chExt cx="9137515" cy="4914900"/>
          </a:xfrm>
        </p:grpSpPr>
        <p:grpSp>
          <p:nvGrpSpPr>
            <p:cNvPr id="35" name="Group 87"/>
            <p:cNvGrpSpPr/>
            <p:nvPr userDrawn="1"/>
          </p:nvGrpSpPr>
          <p:grpSpPr>
            <a:xfrm>
              <a:off x="142570" y="6214"/>
              <a:ext cx="8858313" cy="4908686"/>
              <a:chOff x="142672" y="603115"/>
              <a:chExt cx="8864600" cy="4338536"/>
            </a:xfrm>
          </p:grpSpPr>
          <p:cxnSp>
            <p:nvCxnSpPr>
              <p:cNvPr id="70" name="Straight Connector 6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36" name="Group 254"/>
            <p:cNvGrpSpPr/>
            <p:nvPr userDrawn="1"/>
          </p:nvGrpSpPr>
          <p:grpSpPr>
            <a:xfrm>
              <a:off x="-1" y="0"/>
              <a:ext cx="9137515" cy="4896684"/>
              <a:chOff x="-4568761" y="0"/>
              <a:chExt cx="13706276" cy="4896684"/>
            </a:xfrm>
          </p:grpSpPr>
          <p:cxnSp>
            <p:nvCxnSpPr>
              <p:cNvPr id="37" name="Straight Connector 36"/>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hasCustomPrompt="1"/>
          </p:nvPr>
        </p:nvSpPr>
        <p:spPr>
          <a:xfrm>
            <a:off x="1476355" y="992954"/>
            <a:ext cx="2646065" cy="994172"/>
          </a:xfrm>
          <a:prstGeom prst="rect">
            <a:avLst/>
          </a:prstGeom>
        </p:spPr>
        <p:txBody>
          <a:bodyPr/>
          <a:lstStyle>
            <a:lvl1pPr algn="ctr">
              <a:defRPr sz="3200"/>
            </a:lvl1pPr>
          </a:lstStyle>
          <a:p>
            <a:r>
              <a:rPr lang="en-US" dirty="0"/>
              <a:t>Thank you.</a:t>
            </a:r>
            <a:endParaRPr lang="en-IN" dirty="0"/>
          </a:p>
        </p:txBody>
      </p:sp>
      <p:sp>
        <p:nvSpPr>
          <p:cNvPr id="17" name="Freeform 17"/>
          <p:cNvSpPr>
            <a:spLocks/>
          </p:cNvSpPr>
          <p:nvPr userDrawn="1"/>
        </p:nvSpPr>
        <p:spPr bwMode="auto">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rgbClr val="000000"/>
              </a:solidFill>
            </a:endParaRPr>
          </a:p>
        </p:txBody>
      </p:sp>
      <p:grpSp>
        <p:nvGrpSpPr>
          <p:cNvPr id="18" name="Group 5"/>
          <p:cNvGrpSpPr>
            <a:grpSpLocks noChangeAspect="1"/>
          </p:cNvGrpSpPr>
          <p:nvPr userDrawn="1"/>
        </p:nvGrpSpPr>
        <p:grpSpPr bwMode="auto">
          <a:xfrm>
            <a:off x="112965" y="2789528"/>
            <a:ext cx="1944000" cy="291868"/>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solidFill>
                  <a:srgbClr val="000000"/>
                </a:solidFill>
              </a:endParaRPr>
            </a:p>
          </p:txBody>
        </p:sp>
      </p:grpSp>
      <p:sp>
        <p:nvSpPr>
          <p:cNvPr id="23" name="Text Placeholder 1030"/>
          <p:cNvSpPr>
            <a:spLocks noGrp="1"/>
          </p:cNvSpPr>
          <p:nvPr>
            <p:ph type="body" sz="quarter" idx="10" hasCustomPrompt="1"/>
          </p:nvPr>
        </p:nvSpPr>
        <p:spPr>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26" name="Parallelogram 25"/>
          <p:cNvSpPr/>
          <p:nvPr userDrawn="1"/>
        </p:nvSpPr>
        <p:spPr>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solidFill>
                <a:srgbClr val="000000"/>
              </a:solidFill>
            </a:endParaRPr>
          </a:p>
        </p:txBody>
      </p:sp>
      <p:sp>
        <p:nvSpPr>
          <p:cNvPr id="28" name="Picture Placeholder 3"/>
          <p:cNvSpPr>
            <a:spLocks noGrp="1"/>
          </p:cNvSpPr>
          <p:nvPr>
            <p:ph type="pic" sz="quarter" idx="14" hasCustomPrompt="1"/>
          </p:nvPr>
        </p:nvSpPr>
        <p:spPr>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dirty="0"/>
              <a:t>Click icon to add image</a:t>
            </a:r>
          </a:p>
        </p:txBody>
      </p:sp>
      <p:grpSp>
        <p:nvGrpSpPr>
          <p:cNvPr id="25" name="Group 24"/>
          <p:cNvGrpSpPr/>
          <p:nvPr userDrawn="1"/>
        </p:nvGrpSpPr>
        <p:grpSpPr>
          <a:xfrm>
            <a:off x="787275" y="755329"/>
            <a:ext cx="799280" cy="844787"/>
            <a:chOff x="-3330575" y="3005138"/>
            <a:chExt cx="1533526" cy="1620837"/>
          </a:xfrm>
          <a:solidFill>
            <a:schemeClr val="accent1"/>
          </a:solidFill>
        </p:grpSpPr>
        <p:sp>
          <p:nvSpPr>
            <p:cNvPr id="27"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30" name="Group 29"/>
          <p:cNvGrpSpPr/>
          <p:nvPr userDrawn="1"/>
        </p:nvGrpSpPr>
        <p:grpSpPr>
          <a:xfrm>
            <a:off x="4059220" y="1649549"/>
            <a:ext cx="747544" cy="809246"/>
            <a:chOff x="2301081" y="6662108"/>
            <a:chExt cx="1500188" cy="1624012"/>
          </a:xfrm>
          <a:solidFill>
            <a:schemeClr val="accent1"/>
          </a:solidFill>
        </p:grpSpPr>
        <p:sp>
          <p:nvSpPr>
            <p:cNvPr id="3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Tree>
    <p:extLst>
      <p:ext uri="{BB962C8B-B14F-4D97-AF65-F5344CB8AC3E}">
        <p14:creationId xmlns:p14="http://schemas.microsoft.com/office/powerpoint/2010/main" val="11530410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Organization Chart ">
    <p:spTree>
      <p:nvGrpSpPr>
        <p:cNvPr id="1" name=""/>
        <p:cNvGrpSpPr/>
        <p:nvPr/>
      </p:nvGrpSpPr>
      <p:grpSpPr>
        <a:xfrm>
          <a:off x="0" y="0"/>
          <a:ext cx="0" cy="0"/>
          <a:chOff x="0" y="0"/>
          <a:chExt cx="0" cy="0"/>
        </a:xfrm>
      </p:grpSpPr>
      <p:grpSp>
        <p:nvGrpSpPr>
          <p:cNvPr id="2" name="Group 100"/>
          <p:cNvGrpSpPr/>
          <p:nvPr userDrawn="1"/>
        </p:nvGrpSpPr>
        <p:grpSpPr>
          <a:xfrm>
            <a:off x="-1" y="596901"/>
            <a:ext cx="9137515" cy="4368770"/>
            <a:chOff x="-1" y="596901"/>
            <a:chExt cx="9137515" cy="4368770"/>
          </a:xfrm>
        </p:grpSpPr>
        <p:cxnSp>
          <p:nvCxnSpPr>
            <p:cNvPr id="112" name="Straight Connector 11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3" name="Group 87"/>
          <p:cNvGrpSpPr/>
          <p:nvPr userDrawn="1"/>
        </p:nvGrpSpPr>
        <p:grpSpPr>
          <a:xfrm>
            <a:off x="142570" y="603115"/>
            <a:ext cx="8858313" cy="4368936"/>
            <a:chOff x="142672" y="603115"/>
            <a:chExt cx="8864600" cy="4338536"/>
          </a:xfrm>
        </p:grpSpPr>
        <p:cxnSp>
          <p:nvCxnSpPr>
            <p:cNvPr id="141" name="Straight Connector 14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userDrawn="1">
            <p:ph type="title" hasCustomPrompt="1"/>
          </p:nvPr>
        </p:nvSpPr>
        <p:spPr>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dirty="0"/>
              <a:t>Organization Chart </a:t>
            </a:r>
          </a:p>
        </p:txBody>
      </p:sp>
      <p:grpSp>
        <p:nvGrpSpPr>
          <p:cNvPr id="4"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solidFill>
                  <a:srgbClr val="FFFFFF"/>
                </a:solidFill>
              </a:endParaRPr>
            </a:p>
          </p:txBody>
        </p:sp>
      </p:grpSp>
      <p:sp>
        <p:nvSpPr>
          <p:cNvPr id="103" name="Picture Placeholder 102"/>
          <p:cNvSpPr>
            <a:spLocks noGrp="1"/>
          </p:cNvSpPr>
          <p:nvPr>
            <p:ph type="pic" sz="quarter" idx="10"/>
          </p:nvPr>
        </p:nvSpPr>
        <p:spPr>
          <a:xfrm>
            <a:off x="37338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0" name="Text Placeholder 199"/>
          <p:cNvSpPr>
            <a:spLocks noGrp="1"/>
          </p:cNvSpPr>
          <p:nvPr>
            <p:ph type="body" sz="quarter" idx="16" hasCustomPrompt="1"/>
          </p:nvPr>
        </p:nvSpPr>
        <p:spPr>
          <a:xfrm>
            <a:off x="15240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2" name="Text Placeholder 199"/>
          <p:cNvSpPr>
            <a:spLocks noGrp="1"/>
          </p:cNvSpPr>
          <p:nvPr>
            <p:ph type="body" sz="quarter" idx="17" hasCustomPrompt="1"/>
          </p:nvPr>
        </p:nvSpPr>
        <p:spPr>
          <a:xfrm>
            <a:off x="15240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109" name="Picture Placeholder 102"/>
          <p:cNvSpPr>
            <a:spLocks noGrp="1"/>
          </p:cNvSpPr>
          <p:nvPr>
            <p:ph type="pic" sz="quarter" idx="18"/>
          </p:nvPr>
        </p:nvSpPr>
        <p:spPr>
          <a:xfrm>
            <a:off x="1891285"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110" name="Text Placeholder 199"/>
          <p:cNvSpPr>
            <a:spLocks noGrp="1"/>
          </p:cNvSpPr>
          <p:nvPr>
            <p:ph type="body" sz="quarter" idx="19" hasCustomPrompt="1"/>
          </p:nvPr>
        </p:nvSpPr>
        <p:spPr>
          <a:xfrm>
            <a:off x="1670305"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111" name="Text Placeholder 199"/>
          <p:cNvSpPr>
            <a:spLocks noGrp="1"/>
          </p:cNvSpPr>
          <p:nvPr>
            <p:ph type="body" sz="quarter" idx="20" hasCustomPrompt="1"/>
          </p:nvPr>
        </p:nvSpPr>
        <p:spPr>
          <a:xfrm>
            <a:off x="1670305"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1" name="Picture Placeholder 102"/>
          <p:cNvSpPr>
            <a:spLocks noGrp="1"/>
          </p:cNvSpPr>
          <p:nvPr>
            <p:ph type="pic" sz="quarter" idx="21"/>
          </p:nvPr>
        </p:nvSpPr>
        <p:spPr>
          <a:xfrm>
            <a:off x="3409189"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7" name="Text Placeholder 199"/>
          <p:cNvSpPr>
            <a:spLocks noGrp="1"/>
          </p:cNvSpPr>
          <p:nvPr>
            <p:ph type="body" sz="quarter" idx="22" hasCustomPrompt="1"/>
          </p:nvPr>
        </p:nvSpPr>
        <p:spPr>
          <a:xfrm>
            <a:off x="3188209"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8" name="Text Placeholder 199"/>
          <p:cNvSpPr>
            <a:spLocks noGrp="1"/>
          </p:cNvSpPr>
          <p:nvPr>
            <p:ph type="body" sz="quarter" idx="23" hasCustomPrompt="1"/>
          </p:nvPr>
        </p:nvSpPr>
        <p:spPr>
          <a:xfrm>
            <a:off x="3188209"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9" name="Picture Placeholder 102"/>
          <p:cNvSpPr>
            <a:spLocks noGrp="1"/>
          </p:cNvSpPr>
          <p:nvPr>
            <p:ph type="pic" sz="quarter" idx="24"/>
          </p:nvPr>
        </p:nvSpPr>
        <p:spPr>
          <a:xfrm>
            <a:off x="4927093"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0" name="Text Placeholder 199"/>
          <p:cNvSpPr>
            <a:spLocks noGrp="1"/>
          </p:cNvSpPr>
          <p:nvPr>
            <p:ph type="body" sz="quarter" idx="25" hasCustomPrompt="1"/>
          </p:nvPr>
        </p:nvSpPr>
        <p:spPr>
          <a:xfrm>
            <a:off x="4706113"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1" name="Text Placeholder 199"/>
          <p:cNvSpPr>
            <a:spLocks noGrp="1"/>
          </p:cNvSpPr>
          <p:nvPr>
            <p:ph type="body" sz="quarter" idx="26" hasCustomPrompt="1"/>
          </p:nvPr>
        </p:nvSpPr>
        <p:spPr>
          <a:xfrm>
            <a:off x="4706113"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2" name="Picture Placeholder 102"/>
          <p:cNvSpPr>
            <a:spLocks noGrp="1"/>
          </p:cNvSpPr>
          <p:nvPr>
            <p:ph type="pic" sz="quarter" idx="27"/>
          </p:nvPr>
        </p:nvSpPr>
        <p:spPr>
          <a:xfrm>
            <a:off x="6444997"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3" name="Text Placeholder 199"/>
          <p:cNvSpPr>
            <a:spLocks noGrp="1"/>
          </p:cNvSpPr>
          <p:nvPr>
            <p:ph type="body" sz="quarter" idx="28" hasCustomPrompt="1"/>
          </p:nvPr>
        </p:nvSpPr>
        <p:spPr>
          <a:xfrm>
            <a:off x="6224017"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4" name="Text Placeholder 199"/>
          <p:cNvSpPr>
            <a:spLocks noGrp="1"/>
          </p:cNvSpPr>
          <p:nvPr>
            <p:ph type="body" sz="quarter" idx="29" hasCustomPrompt="1"/>
          </p:nvPr>
        </p:nvSpPr>
        <p:spPr>
          <a:xfrm>
            <a:off x="6224017"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5" name="Picture Placeholder 102"/>
          <p:cNvSpPr>
            <a:spLocks noGrp="1"/>
          </p:cNvSpPr>
          <p:nvPr>
            <p:ph type="pic" sz="quarter" idx="30"/>
          </p:nvPr>
        </p:nvSpPr>
        <p:spPr>
          <a:xfrm>
            <a:off x="796290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6" name="Text Placeholder 199"/>
          <p:cNvSpPr>
            <a:spLocks noGrp="1"/>
          </p:cNvSpPr>
          <p:nvPr>
            <p:ph type="body" sz="quarter" idx="31" hasCustomPrompt="1"/>
          </p:nvPr>
        </p:nvSpPr>
        <p:spPr>
          <a:xfrm>
            <a:off x="774192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7" name="Text Placeholder 199"/>
          <p:cNvSpPr>
            <a:spLocks noGrp="1"/>
          </p:cNvSpPr>
          <p:nvPr>
            <p:ph type="body" sz="quarter" idx="32" hasCustomPrompt="1"/>
          </p:nvPr>
        </p:nvSpPr>
        <p:spPr>
          <a:xfrm>
            <a:off x="774192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8" name="Picture Placeholder 102"/>
          <p:cNvSpPr>
            <a:spLocks noGrp="1"/>
          </p:cNvSpPr>
          <p:nvPr>
            <p:ph type="pic" sz="quarter" idx="33"/>
          </p:nvPr>
        </p:nvSpPr>
        <p:spPr>
          <a:xfrm>
            <a:off x="4247389" y="73913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9" name="Text Placeholder 199"/>
          <p:cNvSpPr>
            <a:spLocks noGrp="1"/>
          </p:cNvSpPr>
          <p:nvPr>
            <p:ph type="body" sz="quarter" idx="34" hasCustomPrompt="1"/>
          </p:nvPr>
        </p:nvSpPr>
        <p:spPr>
          <a:xfrm>
            <a:off x="4026409" y="152431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20" name="Text Placeholder 199"/>
          <p:cNvSpPr>
            <a:spLocks noGrp="1"/>
          </p:cNvSpPr>
          <p:nvPr>
            <p:ph type="body" sz="quarter" idx="35" hasCustomPrompt="1"/>
          </p:nvPr>
        </p:nvSpPr>
        <p:spPr>
          <a:xfrm>
            <a:off x="4026409" y="182149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cxnSp>
        <p:nvCxnSpPr>
          <p:cNvPr id="222" name="Elbow Connector 221"/>
          <p:cNvCxnSpPr>
            <a:stCxn id="220" idx="2"/>
            <a:endCxn id="103" idx="0"/>
          </p:cNvCxnSpPr>
          <p:nvPr userDrawn="1"/>
        </p:nvCxnSpPr>
        <p:spPr>
          <a:xfrm rot="5400000">
            <a:off x="2401826" y="448056"/>
            <a:ext cx="647698" cy="38511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4" name="Elbow Connector 223"/>
          <p:cNvCxnSpPr>
            <a:stCxn id="220" idx="2"/>
            <a:endCxn id="215" idx="1"/>
          </p:cNvCxnSpPr>
          <p:nvPr userDrawn="1"/>
        </p:nvCxnSpPr>
        <p:spPr>
          <a:xfrm rot="16200000" flipH="1">
            <a:off x="6225748" y="475281"/>
            <a:ext cx="647698" cy="37966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6" name="Elbow Connector 225"/>
          <p:cNvCxnSpPr>
            <a:stCxn id="220" idx="2"/>
            <a:endCxn id="109" idx="1"/>
          </p:cNvCxnSpPr>
          <p:nvPr userDrawn="1"/>
        </p:nvCxnSpPr>
        <p:spPr>
          <a:xfrm rot="5400000">
            <a:off x="3189941" y="1236171"/>
            <a:ext cx="647698" cy="22749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8" name="Elbow Connector 227"/>
          <p:cNvCxnSpPr>
            <a:stCxn id="220" idx="2"/>
            <a:endCxn id="212" idx="1"/>
          </p:cNvCxnSpPr>
          <p:nvPr userDrawn="1"/>
        </p:nvCxnSpPr>
        <p:spPr>
          <a:xfrm rot="16200000" flipH="1">
            <a:off x="5466796" y="1234233"/>
            <a:ext cx="647698" cy="227879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0" name="Elbow Connector 229"/>
          <p:cNvCxnSpPr>
            <a:stCxn id="220" idx="2"/>
            <a:endCxn id="201" idx="1"/>
          </p:cNvCxnSpPr>
          <p:nvPr userDrawn="1"/>
        </p:nvCxnSpPr>
        <p:spPr>
          <a:xfrm rot="5400000">
            <a:off x="3948893" y="1995123"/>
            <a:ext cx="647698" cy="7570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2" name="Elbow Connector 231"/>
          <p:cNvCxnSpPr>
            <a:stCxn id="220" idx="2"/>
            <a:endCxn id="209" idx="1"/>
          </p:cNvCxnSpPr>
          <p:nvPr userDrawn="1"/>
        </p:nvCxnSpPr>
        <p:spPr>
          <a:xfrm rot="16200000" flipH="1">
            <a:off x="4707844" y="1993185"/>
            <a:ext cx="647698" cy="76088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8107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amp;T Technology Team">
    <p:spTree>
      <p:nvGrpSpPr>
        <p:cNvPr id="1" name=""/>
        <p:cNvGrpSpPr/>
        <p:nvPr/>
      </p:nvGrpSpPr>
      <p:grpSpPr>
        <a:xfrm>
          <a:off x="0" y="0"/>
          <a:ext cx="0" cy="0"/>
          <a:chOff x="0" y="0"/>
          <a:chExt cx="0" cy="0"/>
        </a:xfrm>
      </p:grpSpPr>
      <p:grpSp>
        <p:nvGrpSpPr>
          <p:cNvPr id="3" name="Group 87"/>
          <p:cNvGrpSpPr/>
          <p:nvPr userDrawn="1"/>
        </p:nvGrpSpPr>
        <p:grpSpPr>
          <a:xfrm>
            <a:off x="142570" y="603115"/>
            <a:ext cx="8858313" cy="4368936"/>
            <a:chOff x="142672" y="603115"/>
            <a:chExt cx="8864600" cy="4338536"/>
          </a:xfrm>
        </p:grpSpPr>
        <p:cxnSp>
          <p:nvCxnSpPr>
            <p:cNvPr id="141" name="Straight Connector 14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00"/>
          <p:cNvGrpSpPr/>
          <p:nvPr userDrawn="1"/>
        </p:nvGrpSpPr>
        <p:grpSpPr>
          <a:xfrm>
            <a:off x="-1" y="596901"/>
            <a:ext cx="9137515" cy="4368770"/>
            <a:chOff x="-1" y="596901"/>
            <a:chExt cx="9137515" cy="4368770"/>
          </a:xfrm>
        </p:grpSpPr>
        <p:cxnSp>
          <p:nvCxnSpPr>
            <p:cNvPr id="112" name="Straight Connector 11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03" name="Picture Placeholder 102"/>
          <p:cNvSpPr>
            <a:spLocks noGrp="1"/>
          </p:cNvSpPr>
          <p:nvPr>
            <p:ph type="pic" sz="quarter" idx="24"/>
          </p:nvPr>
        </p:nvSpPr>
        <p:spPr>
          <a:xfrm>
            <a:off x="1638301" y="2385060"/>
            <a:ext cx="731519" cy="289242"/>
          </a:xfrm>
          <a:prstGeom prst="parallelogram">
            <a:avLst>
              <a:gd name="adj" fmla="val 50161"/>
            </a:avLst>
          </a:prstGeom>
          <a:solidFill>
            <a:schemeClr val="accent1"/>
          </a:solidFill>
        </p:spPr>
        <p:txBody>
          <a:bodyPr anchor="ctr">
            <a:normAutofit/>
          </a:bodyPr>
          <a:lstStyle>
            <a:lvl1pPr algn="ctr">
              <a:buFont typeface="Arial" pitchFamily="34" charset="0"/>
              <a:buNone/>
              <a:defRPr sz="900" i="1"/>
            </a:lvl1pPr>
          </a:lstStyle>
          <a:p>
            <a:endParaRPr lang="en-IN" dirty="0"/>
          </a:p>
        </p:txBody>
      </p:sp>
      <p:sp>
        <p:nvSpPr>
          <p:cNvPr id="6" name="Title 1"/>
          <p:cNvSpPr>
            <a:spLocks noGrp="1"/>
          </p:cNvSpPr>
          <p:nvPr userDrawn="1">
            <p:ph type="title" hasCustomPrompt="1"/>
          </p:nvPr>
        </p:nvSpPr>
        <p:spPr>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dirty="0"/>
              <a:t>L&amp;T Technology Team</a:t>
            </a:r>
          </a:p>
        </p:txBody>
      </p:sp>
      <p:grpSp>
        <p:nvGrpSpPr>
          <p:cNvPr id="4"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solidFill>
                  <a:srgbClr val="FFFFFF"/>
                </a:solidFill>
              </a:endParaRPr>
            </a:p>
          </p:txBody>
        </p:sp>
      </p:grpSp>
      <p:sp>
        <p:nvSpPr>
          <p:cNvPr id="103" name="Picture Placeholder 102"/>
          <p:cNvSpPr>
            <a:spLocks noGrp="1"/>
          </p:cNvSpPr>
          <p:nvPr>
            <p:ph type="pic" sz="quarter" idx="10"/>
          </p:nvPr>
        </p:nvSpPr>
        <p:spPr>
          <a:xfrm>
            <a:off x="149352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0" name="Text Placeholder 199"/>
          <p:cNvSpPr>
            <a:spLocks noGrp="1"/>
          </p:cNvSpPr>
          <p:nvPr>
            <p:ph type="body" sz="quarter" idx="16" hasCustomPrompt="1"/>
          </p:nvPr>
        </p:nvSpPr>
        <p:spPr>
          <a:xfrm>
            <a:off x="1272541" y="2796859"/>
            <a:ext cx="1249680" cy="228282"/>
          </a:xfrm>
          <a:solidFill>
            <a:schemeClr val="accent1"/>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02" name="Text Placeholder 199"/>
          <p:cNvSpPr>
            <a:spLocks noGrp="1"/>
          </p:cNvSpPr>
          <p:nvPr>
            <p:ph type="body" sz="quarter" idx="17" hasCustomPrompt="1"/>
          </p:nvPr>
        </p:nvSpPr>
        <p:spPr>
          <a:xfrm>
            <a:off x="127254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6" name="Picture Placeholder 102"/>
          <p:cNvSpPr>
            <a:spLocks noGrp="1"/>
          </p:cNvSpPr>
          <p:nvPr>
            <p:ph type="pic" sz="quarter" idx="25"/>
          </p:nvPr>
        </p:nvSpPr>
        <p:spPr>
          <a:xfrm>
            <a:off x="4274821" y="2385060"/>
            <a:ext cx="731519" cy="289242"/>
          </a:xfrm>
          <a:prstGeom prst="parallelogram">
            <a:avLst>
              <a:gd name="adj" fmla="val 50161"/>
            </a:avLst>
          </a:prstGeom>
          <a:solidFill>
            <a:schemeClr val="accent1"/>
          </a:solidFill>
        </p:spPr>
        <p:txBody>
          <a:bodyPr anchor="ctr">
            <a:normAutofit/>
          </a:bodyPr>
          <a:lstStyle>
            <a:lvl1pPr algn="ctr">
              <a:buFont typeface="Arial" pitchFamily="34" charset="0"/>
              <a:buNone/>
              <a:defRPr sz="900" i="1"/>
            </a:lvl1pPr>
          </a:lstStyle>
          <a:p>
            <a:endParaRPr lang="en-IN" dirty="0"/>
          </a:p>
        </p:txBody>
      </p:sp>
      <p:sp>
        <p:nvSpPr>
          <p:cNvPr id="221" name="Picture Placeholder 102"/>
          <p:cNvSpPr>
            <a:spLocks noGrp="1"/>
          </p:cNvSpPr>
          <p:nvPr>
            <p:ph type="pic" sz="quarter" idx="26"/>
          </p:nvPr>
        </p:nvSpPr>
        <p:spPr>
          <a:xfrm>
            <a:off x="41300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23" name="Text Placeholder 199"/>
          <p:cNvSpPr>
            <a:spLocks noGrp="1"/>
          </p:cNvSpPr>
          <p:nvPr>
            <p:ph type="body" sz="quarter" idx="27" hasCustomPrompt="1"/>
          </p:nvPr>
        </p:nvSpPr>
        <p:spPr>
          <a:xfrm>
            <a:off x="3909061" y="2796859"/>
            <a:ext cx="1249680" cy="228282"/>
          </a:xfrm>
          <a:solidFill>
            <a:schemeClr val="accent1"/>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25" name="Text Placeholder 199"/>
          <p:cNvSpPr>
            <a:spLocks noGrp="1"/>
          </p:cNvSpPr>
          <p:nvPr>
            <p:ph type="body" sz="quarter" idx="28" hasCustomPrompt="1"/>
          </p:nvPr>
        </p:nvSpPr>
        <p:spPr>
          <a:xfrm>
            <a:off x="39090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27" name="Picture Placeholder 102"/>
          <p:cNvSpPr>
            <a:spLocks noGrp="1"/>
          </p:cNvSpPr>
          <p:nvPr>
            <p:ph type="pic" sz="quarter" idx="29"/>
          </p:nvPr>
        </p:nvSpPr>
        <p:spPr>
          <a:xfrm>
            <a:off x="7056121" y="2385060"/>
            <a:ext cx="731519" cy="289242"/>
          </a:xfrm>
          <a:prstGeom prst="parallelogram">
            <a:avLst>
              <a:gd name="adj" fmla="val 50161"/>
            </a:avLst>
          </a:prstGeom>
          <a:solidFill>
            <a:schemeClr val="accent1"/>
          </a:solidFill>
        </p:spPr>
        <p:txBody>
          <a:bodyPr anchor="ctr">
            <a:normAutofit/>
          </a:bodyPr>
          <a:lstStyle>
            <a:lvl1pPr algn="ctr">
              <a:buFont typeface="Arial" pitchFamily="34" charset="0"/>
              <a:buNone/>
              <a:defRPr sz="900" i="1"/>
            </a:lvl1pPr>
          </a:lstStyle>
          <a:p>
            <a:endParaRPr lang="en-IN" dirty="0"/>
          </a:p>
        </p:txBody>
      </p:sp>
      <p:sp>
        <p:nvSpPr>
          <p:cNvPr id="229" name="Picture Placeholder 102"/>
          <p:cNvSpPr>
            <a:spLocks noGrp="1"/>
          </p:cNvSpPr>
          <p:nvPr>
            <p:ph type="pic" sz="quarter" idx="30"/>
          </p:nvPr>
        </p:nvSpPr>
        <p:spPr>
          <a:xfrm>
            <a:off x="69113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31" name="Text Placeholder 199"/>
          <p:cNvSpPr>
            <a:spLocks noGrp="1"/>
          </p:cNvSpPr>
          <p:nvPr>
            <p:ph type="body" sz="quarter" idx="31" hasCustomPrompt="1"/>
          </p:nvPr>
        </p:nvSpPr>
        <p:spPr>
          <a:xfrm>
            <a:off x="6690361" y="2796859"/>
            <a:ext cx="1249680" cy="228282"/>
          </a:xfrm>
          <a:solidFill>
            <a:schemeClr val="accent1"/>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33" name="Text Placeholder 199"/>
          <p:cNvSpPr>
            <a:spLocks noGrp="1"/>
          </p:cNvSpPr>
          <p:nvPr>
            <p:ph type="body" sz="quarter" idx="32" hasCustomPrompt="1"/>
          </p:nvPr>
        </p:nvSpPr>
        <p:spPr>
          <a:xfrm>
            <a:off x="66903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Tree>
    <p:extLst>
      <p:ext uri="{BB962C8B-B14F-4D97-AF65-F5344CB8AC3E}">
        <p14:creationId xmlns:p14="http://schemas.microsoft.com/office/powerpoint/2010/main" val="18060416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ank - Full Gri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11150" y="279400"/>
            <a:ext cx="8496300" cy="4254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8" name="TextBox 97"/>
          <p:cNvSpPr txBox="1"/>
          <p:nvPr userDrawn="1"/>
        </p:nvSpPr>
        <p:spPr>
          <a:xfrm>
            <a:off x="2968706" y="4936035"/>
            <a:ext cx="3229088"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pic>
        <p:nvPicPr>
          <p:cNvPr id="100" name="Picture 9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70145" y="57035"/>
            <a:ext cx="1421281" cy="387622"/>
          </a:xfrm>
          <a:prstGeom prst="rect">
            <a:avLst/>
          </a:prstGeom>
        </p:spPr>
      </p:pic>
    </p:spTree>
    <p:extLst>
      <p:ext uri="{BB962C8B-B14F-4D97-AF65-F5344CB8AC3E}">
        <p14:creationId xmlns:p14="http://schemas.microsoft.com/office/powerpoint/2010/main" val="3849891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Breaker">
    <p:spTree>
      <p:nvGrpSpPr>
        <p:cNvPr id="1" name=""/>
        <p:cNvGrpSpPr/>
        <p:nvPr/>
      </p:nvGrpSpPr>
      <p:grpSpPr>
        <a:xfrm>
          <a:off x="0" y="0"/>
          <a:ext cx="0" cy="0"/>
          <a:chOff x="0" y="0"/>
          <a:chExt cx="0" cy="0"/>
        </a:xfrm>
      </p:grpSpPr>
      <p:grpSp>
        <p:nvGrpSpPr>
          <p:cNvPr id="14" name="Group 13"/>
          <p:cNvGrpSpPr/>
          <p:nvPr userDrawn="1"/>
        </p:nvGrpSpPr>
        <p:grpSpPr>
          <a:xfrm>
            <a:off x="0" y="0"/>
            <a:ext cx="9137515" cy="4914900"/>
            <a:chOff x="-1" y="0"/>
            <a:chExt cx="9137515" cy="4914900"/>
          </a:xfrm>
        </p:grpSpPr>
        <p:grpSp>
          <p:nvGrpSpPr>
            <p:cNvPr id="15" name="Group 87"/>
            <p:cNvGrpSpPr/>
            <p:nvPr userDrawn="1"/>
          </p:nvGrpSpPr>
          <p:grpSpPr>
            <a:xfrm>
              <a:off x="142570" y="6214"/>
              <a:ext cx="8858313" cy="4908686"/>
              <a:chOff x="142672" y="603115"/>
              <a:chExt cx="8864600" cy="4338536"/>
            </a:xfrm>
          </p:grpSpPr>
          <p:cxnSp>
            <p:nvCxnSpPr>
              <p:cNvPr id="58" name="Straight Connector 57"/>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oup 254"/>
            <p:cNvGrpSpPr/>
            <p:nvPr userDrawn="1"/>
          </p:nvGrpSpPr>
          <p:grpSpPr>
            <a:xfrm>
              <a:off x="-1" y="0"/>
              <a:ext cx="9137515" cy="4896684"/>
              <a:chOff x="-4568761" y="0"/>
              <a:chExt cx="13706276" cy="4896684"/>
            </a:xfrm>
          </p:grpSpPr>
          <p:cxnSp>
            <p:nvCxnSpPr>
              <p:cNvPr id="24" name="Straight Connector 23"/>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7" name="Group 16"/>
          <p:cNvGrpSpPr/>
          <p:nvPr userDrawn="1"/>
        </p:nvGrpSpPr>
        <p:grpSpPr>
          <a:xfrm>
            <a:off x="1301946" y="1339943"/>
            <a:ext cx="703306" cy="743349"/>
            <a:chOff x="-3330575" y="3005138"/>
            <a:chExt cx="1533526" cy="1620837"/>
          </a:xfrm>
          <a:solidFill>
            <a:schemeClr val="accent1"/>
          </a:solidFill>
        </p:grpSpPr>
        <p:sp>
          <p:nvSpPr>
            <p:cNvPr id="18"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20" name="Group 19"/>
          <p:cNvGrpSpPr/>
          <p:nvPr userDrawn="1"/>
        </p:nvGrpSpPr>
        <p:grpSpPr>
          <a:xfrm>
            <a:off x="7156876" y="2460114"/>
            <a:ext cx="688016" cy="744805"/>
            <a:chOff x="2301081" y="6662108"/>
            <a:chExt cx="1500188" cy="1624012"/>
          </a:xfrm>
          <a:solidFill>
            <a:schemeClr val="accent1"/>
          </a:solidFill>
        </p:grpSpPr>
        <p:sp>
          <p:nvSpPr>
            <p:cNvPr id="2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5" name="Parallelogram 24"/>
          <p:cNvSpPr/>
          <p:nvPr/>
        </p:nvSpPr>
        <p:spPr>
          <a:xfrm>
            <a:off x="1429268" y="1632830"/>
            <a:ext cx="6332164" cy="1182883"/>
          </a:xfrm>
          <a:prstGeom prst="parallelogram">
            <a:avLst>
              <a:gd name="adj" fmla="val 586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4" name="Text Placeholder 3"/>
          <p:cNvSpPr>
            <a:spLocks noGrp="1"/>
          </p:cNvSpPr>
          <p:nvPr>
            <p:ph type="body" sz="quarter" idx="10" hasCustomPrompt="1"/>
          </p:nvPr>
        </p:nvSpPr>
        <p:spPr>
          <a:xfrm>
            <a:off x="1429268" y="1633538"/>
            <a:ext cx="6311200" cy="1182687"/>
          </a:xfrm>
          <a:prstGeom prst="parallelogram">
            <a:avLst>
              <a:gd name="adj" fmla="val 58503"/>
            </a:avLst>
          </a:prstGeom>
        </p:spPr>
        <p:txBody>
          <a:bodyPr lIns="36000" rIns="36000" anchor="ctr">
            <a:noAutofit/>
          </a:bodyPr>
          <a:lstStyle>
            <a:lvl1pPr marL="0" indent="0" algn="ctr">
              <a:buFontTx/>
              <a:buNone/>
              <a:defRPr sz="2400">
                <a:solidFill>
                  <a:schemeClr val="bg1"/>
                </a:solidFill>
              </a:defRPr>
            </a:lvl1pPr>
            <a:lvl2pPr marL="342891" indent="0" algn="ctr">
              <a:buFontTx/>
              <a:buNone/>
              <a:defRPr/>
            </a:lvl2pPr>
            <a:lvl3pPr marL="685782" indent="0" algn="ctr">
              <a:buFontTx/>
              <a:buNone/>
              <a:defRPr/>
            </a:lvl3pPr>
            <a:lvl4pPr marL="1028674" indent="0" algn="ctr">
              <a:buFontTx/>
              <a:buNone/>
              <a:defRPr/>
            </a:lvl4pPr>
            <a:lvl5pPr marL="1371566" indent="0" algn="ctr">
              <a:buFontTx/>
              <a:buNone/>
              <a:defRPr/>
            </a:lvl5pPr>
          </a:lstStyle>
          <a:p>
            <a:pPr lvl="0"/>
            <a:r>
              <a:rPr lang="en-US" dirty="0"/>
              <a:t>Section Breaker</a:t>
            </a:r>
          </a:p>
        </p:txBody>
      </p:sp>
      <p:sp>
        <p:nvSpPr>
          <p:cNvPr id="117" name="TextBox 116"/>
          <p:cNvSpPr txBox="1"/>
          <p:nvPr userDrawn="1"/>
        </p:nvSpPr>
        <p:spPr>
          <a:xfrm>
            <a:off x="2968706" y="4936035"/>
            <a:ext cx="3229088"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98944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grpSp>
        <p:nvGrpSpPr>
          <p:cNvPr id="116" name="Group 115"/>
          <p:cNvGrpSpPr/>
          <p:nvPr userDrawn="1"/>
        </p:nvGrpSpPr>
        <p:grpSpPr>
          <a:xfrm>
            <a:off x="-1" y="596901"/>
            <a:ext cx="9137515" cy="4375150"/>
            <a:chOff x="-1" y="596901"/>
            <a:chExt cx="9137515" cy="4375150"/>
          </a:xfrm>
        </p:grpSpPr>
        <p:grpSp>
          <p:nvGrpSpPr>
            <p:cNvPr id="117" name="Group 119"/>
            <p:cNvGrpSpPr/>
            <p:nvPr userDrawn="1"/>
          </p:nvGrpSpPr>
          <p:grpSpPr>
            <a:xfrm>
              <a:off x="-1" y="596901"/>
              <a:ext cx="9137515" cy="4368770"/>
              <a:chOff x="-1" y="596901"/>
              <a:chExt cx="9137515" cy="4368770"/>
            </a:xfrm>
          </p:grpSpPr>
          <p:cxnSp>
            <p:nvCxnSpPr>
              <p:cNvPr id="178" name="Straight Connector 177"/>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87"/>
            <p:cNvGrpSpPr/>
            <p:nvPr userDrawn="1"/>
          </p:nvGrpSpPr>
          <p:grpSpPr>
            <a:xfrm>
              <a:off x="142570" y="603115"/>
              <a:ext cx="8858313" cy="4368936"/>
              <a:chOff x="142672" y="603115"/>
              <a:chExt cx="8864600" cy="4338536"/>
            </a:xfrm>
          </p:grpSpPr>
          <p:cxnSp>
            <p:nvCxnSpPr>
              <p:cNvPr id="119" name="Straight Connector 11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16" name="Trapezoid 15"/>
          <p:cNvSpPr/>
          <p:nvPr userDrawn="1"/>
        </p:nvSpPr>
        <p:spPr>
          <a:xfrm>
            <a:off x="0" y="602874"/>
            <a:ext cx="3689350" cy="4333161"/>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a:xfrm>
            <a:off x="0" y="603252"/>
            <a:ext cx="3635375" cy="4332784"/>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171446" indent="-171446">
              <a:buFont typeface="Arial" panose="020B0604020202020204" pitchFamily="34" charset="0"/>
              <a:buNone/>
              <a:defRPr lang="en-IN" sz="1400" i="1" noProof="0" dirty="0"/>
            </a:lvl1pPr>
          </a:lstStyle>
          <a:p>
            <a:pPr marL="0" lvl="0" indent="0" algn="ctr"/>
            <a:r>
              <a:rPr lang="en-IN" dirty="0"/>
              <a:t>Click icon to add image</a:t>
            </a:r>
            <a:endParaRPr kumimoji="0" lang="en-IN" sz="2100" b="0" i="0" u="none" strike="noStrike" kern="1200" cap="none" spc="0" normalizeH="0" baseline="0" noProof="0" dirty="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Case Study</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Text Placeholder 7"/>
          <p:cNvSpPr>
            <a:spLocks noGrp="1"/>
          </p:cNvSpPr>
          <p:nvPr>
            <p:ph type="body" sz="quarter" idx="12" hasCustomPrompt="1"/>
          </p:nvPr>
        </p:nvSpPr>
        <p:spPr>
          <a:xfrm>
            <a:off x="3635375" y="629285"/>
            <a:ext cx="5281487" cy="238629"/>
          </a:xfrm>
          <a:prstGeom prst="rect">
            <a:avLst/>
          </a:prstGeom>
        </p:spPr>
        <p:txBody>
          <a:bodyPr anchor="ctr">
            <a:normAutofit/>
          </a:bodyPr>
          <a:lstStyle>
            <a:lvl1pPr marL="0" indent="0">
              <a:buNone/>
              <a:defRPr sz="1200" b="1"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a:xfrm>
            <a:off x="3642962" y="937260"/>
            <a:ext cx="5274661" cy="558968"/>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
        <p:nvSpPr>
          <p:cNvPr id="22" name="Text Placeholder 7"/>
          <p:cNvSpPr>
            <a:spLocks noGrp="1"/>
          </p:cNvSpPr>
          <p:nvPr>
            <p:ph type="body" sz="quarter" idx="14" hasCustomPrompt="1"/>
          </p:nvPr>
        </p:nvSpPr>
        <p:spPr>
          <a:xfrm>
            <a:off x="3635374" y="1754819"/>
            <a:ext cx="5281487" cy="265205"/>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a:xfrm>
            <a:off x="3647763" y="2097143"/>
            <a:ext cx="5269097" cy="559177"/>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24" name="Text Placeholder 7"/>
          <p:cNvSpPr>
            <a:spLocks noGrp="1"/>
          </p:cNvSpPr>
          <p:nvPr>
            <p:ph type="body" sz="quarter" idx="16" hasCustomPrompt="1"/>
          </p:nvPr>
        </p:nvSpPr>
        <p:spPr>
          <a:xfrm>
            <a:off x="3646448" y="2869387"/>
            <a:ext cx="5247553" cy="211156"/>
          </a:xfrm>
          <a:prstGeom prst="rect">
            <a:avLst/>
          </a:prstGeom>
        </p:spPr>
        <p:txBody>
          <a:bodyPr anchor="ctr">
            <a:no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7" hasCustomPrompt="1"/>
          </p:nvPr>
        </p:nvSpPr>
        <p:spPr>
          <a:xfrm>
            <a:off x="3652232" y="3216635"/>
            <a:ext cx="5241770" cy="51392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106" name="Freeform 105"/>
          <p:cNvSpPr/>
          <p:nvPr userDrawn="1"/>
        </p:nvSpPr>
        <p:spPr>
          <a:xfrm>
            <a:off x="3784645" y="4406180"/>
            <a:ext cx="5197003" cy="508174"/>
          </a:xfrm>
          <a:custGeom>
            <a:avLst/>
            <a:gdLst>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8" fmla="*/ 0 w 8732520"/>
              <a:gd name="connsiteY8" fmla="*/ 0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49070 w 8732520"/>
              <a:gd name="connsiteY7" fmla="*/ 316232 h 316232"/>
              <a:gd name="connsiteX8" fmla="*/ 0 w 8732520"/>
              <a:gd name="connsiteY8" fmla="*/ 0 h 31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2520" h="316232">
                <a:moveTo>
                  <a:pt x="0" y="0"/>
                </a:moveTo>
                <a:lnTo>
                  <a:pt x="564834" y="0"/>
                </a:lnTo>
                <a:lnTo>
                  <a:pt x="8404860" y="0"/>
                </a:lnTo>
                <a:lnTo>
                  <a:pt x="8732520" y="0"/>
                </a:lnTo>
                <a:lnTo>
                  <a:pt x="8495346" y="316232"/>
                </a:lnTo>
                <a:lnTo>
                  <a:pt x="8404860" y="316232"/>
                </a:lnTo>
                <a:lnTo>
                  <a:pt x="327660" y="316232"/>
                </a:lnTo>
                <a:lnTo>
                  <a:pt x="49070" y="316232"/>
                </a:lnTo>
                <a:lnTo>
                  <a:pt x="0" y="0"/>
                </a:lnTo>
                <a:close/>
              </a:path>
            </a:pathLst>
          </a:cu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prstClr val="black"/>
              </a:solidFill>
            </a:endParaRPr>
          </a:p>
        </p:txBody>
      </p:sp>
      <p:sp>
        <p:nvSpPr>
          <p:cNvPr id="107" name="Rectangle 106"/>
          <p:cNvSpPr/>
          <p:nvPr userDrawn="1"/>
        </p:nvSpPr>
        <p:spPr>
          <a:xfrm>
            <a:off x="7573875" y="4403350"/>
            <a:ext cx="1204954" cy="220526"/>
          </a:xfrm>
          <a:prstGeom prst="rect">
            <a:avLst/>
          </a:prstGeom>
        </p:spPr>
        <p:txBody>
          <a:bodyPr wrap="square">
            <a:spAutoFit/>
          </a:bodyPr>
          <a:lstStyle/>
          <a:p>
            <a:pPr algn="ctr"/>
            <a:r>
              <a:rPr lang="en-US" sz="1050" dirty="0">
                <a:solidFill>
                  <a:prstClr val="white"/>
                </a:solidFill>
                <a:ea typeface="Calibri" charset="0"/>
                <a:cs typeface="Calibri" charset="0"/>
              </a:rPr>
              <a:t>  </a:t>
            </a:r>
          </a:p>
        </p:txBody>
      </p:sp>
      <p:cxnSp>
        <p:nvCxnSpPr>
          <p:cNvPr id="108" name="Straight Connector 107"/>
          <p:cNvCxnSpPr/>
          <p:nvPr userDrawn="1"/>
        </p:nvCxnSpPr>
        <p:spPr>
          <a:xfrm>
            <a:off x="5103938" y="4517829"/>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278085"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493922"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userDrawn="1"/>
        </p:nvSpPr>
        <p:spPr>
          <a:xfrm>
            <a:off x="4290577" y="4174505"/>
            <a:ext cx="8073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ENGAGEMENT</a:t>
            </a:r>
          </a:p>
        </p:txBody>
      </p:sp>
      <p:sp>
        <p:nvSpPr>
          <p:cNvPr id="112" name="TextBox 111"/>
          <p:cNvSpPr txBox="1"/>
          <p:nvPr userDrawn="1"/>
        </p:nvSpPr>
        <p:spPr>
          <a:xfrm>
            <a:off x="5489401" y="4165178"/>
            <a:ext cx="777240"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TECHNOLOGY</a:t>
            </a:r>
          </a:p>
        </p:txBody>
      </p:sp>
      <p:sp>
        <p:nvSpPr>
          <p:cNvPr id="113" name="TextBox 112"/>
          <p:cNvSpPr txBox="1"/>
          <p:nvPr userDrawn="1"/>
        </p:nvSpPr>
        <p:spPr>
          <a:xfrm>
            <a:off x="7978724" y="4161774"/>
            <a:ext cx="6319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OUTCOME</a:t>
            </a:r>
          </a:p>
        </p:txBody>
      </p:sp>
      <p:sp>
        <p:nvSpPr>
          <p:cNvPr id="114" name="TextBox 113"/>
          <p:cNvSpPr txBox="1"/>
          <p:nvPr userDrawn="1"/>
        </p:nvSpPr>
        <p:spPr>
          <a:xfrm>
            <a:off x="6686975" y="4161774"/>
            <a:ext cx="714205"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OWNERSHIP</a:t>
            </a:r>
          </a:p>
        </p:txBody>
      </p:sp>
      <p:pic>
        <p:nvPicPr>
          <p:cNvPr id="115" name="Picture 114"/>
          <p:cNvPicPr>
            <a:picLocks noChangeAspect="1"/>
          </p:cNvPicPr>
          <p:nvPr userDrawn="1"/>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4087507" y="4160864"/>
            <a:ext cx="180000" cy="194562"/>
          </a:xfrm>
          <a:prstGeom prst="rect">
            <a:avLst/>
          </a:prstGeom>
        </p:spPr>
      </p:pic>
      <p:pic>
        <p:nvPicPr>
          <p:cNvPr id="208" name="Picture 207"/>
          <p:cNvPicPr>
            <a:picLocks noChangeAspect="1"/>
          </p:cNvPicPr>
          <p:nvPr userDrawn="1"/>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752644" y="4155035"/>
            <a:ext cx="180000" cy="198316"/>
          </a:xfrm>
          <a:prstGeom prst="rect">
            <a:avLst/>
          </a:prstGeom>
        </p:spPr>
      </p:pic>
      <p:pic>
        <p:nvPicPr>
          <p:cNvPr id="209" name="Picture 208"/>
          <p:cNvPicPr>
            <a:picLocks noChangeAspect="1"/>
          </p:cNvPicPr>
          <p:nvPr userDrawn="1"/>
        </p:nvPicPr>
        <p:blipFill>
          <a:blip r:embed="rId5"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86438" y="4166199"/>
            <a:ext cx="180000" cy="181986"/>
          </a:xfrm>
          <a:prstGeom prst="rect">
            <a:avLst/>
          </a:prstGeom>
        </p:spPr>
      </p:pic>
      <p:sp>
        <p:nvSpPr>
          <p:cNvPr id="213" name="Chord 212"/>
          <p:cNvSpPr/>
          <p:nvPr userDrawn="1"/>
        </p:nvSpPr>
        <p:spPr>
          <a:xfrm>
            <a:off x="6437422" y="4155038"/>
            <a:ext cx="200296" cy="201570"/>
          </a:xfrm>
          <a:prstGeom prst="chord">
            <a:avLst>
              <a:gd name="adj1" fmla="val 5350966"/>
              <a:gd name="adj2" fmla="val 162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Chord 213"/>
          <p:cNvSpPr/>
          <p:nvPr userDrawn="1"/>
        </p:nvSpPr>
        <p:spPr>
          <a:xfrm rot="10800000">
            <a:off x="6440599" y="4155034"/>
            <a:ext cx="200296" cy="201570"/>
          </a:xfrm>
          <a:prstGeom prst="chord">
            <a:avLst>
              <a:gd name="adj1" fmla="val 5350966"/>
              <a:gd name="adj2" fmla="val 162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p:cNvSpPr>
            <a:spLocks noGrp="1"/>
          </p:cNvSpPr>
          <p:nvPr>
            <p:ph sz="quarter" idx="18" hasCustomPrompt="1"/>
          </p:nvPr>
        </p:nvSpPr>
        <p:spPr>
          <a:xfrm>
            <a:off x="4004122" y="4537436"/>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6" name="Content Placeholder 11"/>
          <p:cNvSpPr>
            <a:spLocks noGrp="1"/>
          </p:cNvSpPr>
          <p:nvPr>
            <p:ph sz="quarter" idx="19" hasCustomPrompt="1"/>
          </p:nvPr>
        </p:nvSpPr>
        <p:spPr>
          <a:xfrm>
            <a:off x="5249878" y="4531785"/>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7" name="Content Placeholder 11"/>
          <p:cNvSpPr>
            <a:spLocks noGrp="1"/>
          </p:cNvSpPr>
          <p:nvPr>
            <p:ph sz="quarter" idx="20" hasCustomPrompt="1"/>
          </p:nvPr>
        </p:nvSpPr>
        <p:spPr>
          <a:xfrm>
            <a:off x="6382146" y="452963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8" name="Content Placeholder 11"/>
          <p:cNvSpPr>
            <a:spLocks noGrp="1"/>
          </p:cNvSpPr>
          <p:nvPr>
            <p:ph sz="quarter" idx="21" hasCustomPrompt="1"/>
          </p:nvPr>
        </p:nvSpPr>
        <p:spPr>
          <a:xfrm>
            <a:off x="7713596" y="452561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Tree>
    <p:extLst>
      <p:ext uri="{BB962C8B-B14F-4D97-AF65-F5344CB8AC3E}">
        <p14:creationId xmlns:p14="http://schemas.microsoft.com/office/powerpoint/2010/main" val="36913603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grpSp>
        <p:nvGrpSpPr>
          <p:cNvPr id="114" name="Group 113"/>
          <p:cNvGrpSpPr/>
          <p:nvPr userDrawn="1"/>
        </p:nvGrpSpPr>
        <p:grpSpPr>
          <a:xfrm>
            <a:off x="-1" y="596901"/>
            <a:ext cx="9137515" cy="4375150"/>
            <a:chOff x="-1" y="596901"/>
            <a:chExt cx="9137515" cy="4375150"/>
          </a:xfrm>
        </p:grpSpPr>
        <p:grpSp>
          <p:nvGrpSpPr>
            <p:cNvPr id="115" name="Group 119"/>
            <p:cNvGrpSpPr/>
            <p:nvPr userDrawn="1"/>
          </p:nvGrpSpPr>
          <p:grpSpPr>
            <a:xfrm>
              <a:off x="-1" y="596901"/>
              <a:ext cx="9137515" cy="4368770"/>
              <a:chOff x="-1" y="596901"/>
              <a:chExt cx="9137515" cy="4368770"/>
            </a:xfrm>
          </p:grpSpPr>
          <p:cxnSp>
            <p:nvCxnSpPr>
              <p:cNvPr id="176" name="Straight Connector 175"/>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16" name="Group 87"/>
            <p:cNvGrpSpPr/>
            <p:nvPr userDrawn="1"/>
          </p:nvGrpSpPr>
          <p:grpSpPr>
            <a:xfrm>
              <a:off x="142570" y="603115"/>
              <a:ext cx="8858313" cy="4368936"/>
              <a:chOff x="142672" y="603115"/>
              <a:chExt cx="8864600" cy="4338536"/>
            </a:xfrm>
          </p:grpSpPr>
          <p:cxnSp>
            <p:nvCxnSpPr>
              <p:cNvPr id="117" name="Straight Connector 11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16" name="Trapezoid 15"/>
          <p:cNvSpPr/>
          <p:nvPr userDrawn="1"/>
        </p:nvSpPr>
        <p:spPr>
          <a:xfrm flipH="1">
            <a:off x="5448300" y="606444"/>
            <a:ext cx="3695700" cy="4329591"/>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200" i="1" dirty="0" smtClean="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Solution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Text Placeholder 7"/>
          <p:cNvSpPr>
            <a:spLocks noGrp="1"/>
          </p:cNvSpPr>
          <p:nvPr>
            <p:ph type="body" sz="quarter" idx="12" hasCustomPrompt="1"/>
          </p:nvPr>
        </p:nvSpPr>
        <p:spPr>
          <a:xfrm>
            <a:off x="203070" y="697998"/>
            <a:ext cx="5198302" cy="254000"/>
          </a:xfrm>
          <a:prstGeom prst="rect">
            <a:avLst/>
          </a:prstGeom>
        </p:spPr>
        <p:txBody>
          <a:bodyPr anchor="ctr">
            <a:noAutofit/>
          </a:bodyPr>
          <a:lstStyle>
            <a:lvl1pPr marL="0" indent="0">
              <a:buNone/>
              <a:defRPr sz="1200" b="1"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a:xfrm>
            <a:off x="202351" y="1055847"/>
            <a:ext cx="5199044" cy="474074"/>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Description</a:t>
            </a:r>
          </a:p>
        </p:txBody>
      </p:sp>
      <p:sp>
        <p:nvSpPr>
          <p:cNvPr id="14" name="Text Placeholder 7"/>
          <p:cNvSpPr>
            <a:spLocks noGrp="1"/>
          </p:cNvSpPr>
          <p:nvPr>
            <p:ph type="body" sz="quarter" idx="14" hasCustomPrompt="1"/>
          </p:nvPr>
        </p:nvSpPr>
        <p:spPr>
          <a:xfrm>
            <a:off x="196405" y="1712149"/>
            <a:ext cx="5217786" cy="2253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a:xfrm>
            <a:off x="192989" y="2031795"/>
            <a:ext cx="5199044" cy="64064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22" name="Text Placeholder 7"/>
          <p:cNvSpPr>
            <a:spLocks noGrp="1"/>
          </p:cNvSpPr>
          <p:nvPr>
            <p:ph type="body" sz="quarter" idx="16" hasCustomPrompt="1"/>
          </p:nvPr>
        </p:nvSpPr>
        <p:spPr>
          <a:xfrm>
            <a:off x="206690" y="2846456"/>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a:xfrm>
            <a:off x="202374" y="3210527"/>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106" name="Text Placeholder 7"/>
          <p:cNvSpPr>
            <a:spLocks noGrp="1"/>
          </p:cNvSpPr>
          <p:nvPr>
            <p:ph type="body" sz="quarter" idx="18" hasCustomPrompt="1"/>
          </p:nvPr>
        </p:nvSpPr>
        <p:spPr>
          <a:xfrm>
            <a:off x="191236" y="3926845"/>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CASE SCENARIOS</a:t>
            </a:r>
          </a:p>
        </p:txBody>
      </p:sp>
      <p:sp>
        <p:nvSpPr>
          <p:cNvPr id="107" name="Text Placeholder 20"/>
          <p:cNvSpPr>
            <a:spLocks noGrp="1"/>
          </p:cNvSpPr>
          <p:nvPr>
            <p:ph type="body" sz="quarter" idx="19" hasCustomPrompt="1"/>
          </p:nvPr>
        </p:nvSpPr>
        <p:spPr>
          <a:xfrm>
            <a:off x="187897" y="4311258"/>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Tree>
    <p:extLst>
      <p:ext uri="{BB962C8B-B14F-4D97-AF65-F5344CB8AC3E}">
        <p14:creationId xmlns:p14="http://schemas.microsoft.com/office/powerpoint/2010/main" val="24893158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grpSp>
        <p:nvGrpSpPr>
          <p:cNvPr id="106" name="Group 105"/>
          <p:cNvGrpSpPr/>
          <p:nvPr userDrawn="1"/>
        </p:nvGrpSpPr>
        <p:grpSpPr>
          <a:xfrm>
            <a:off x="-1" y="596901"/>
            <a:ext cx="9137515" cy="4375150"/>
            <a:chOff x="-1" y="596901"/>
            <a:chExt cx="9137515" cy="4375150"/>
          </a:xfrm>
        </p:grpSpPr>
        <p:grpSp>
          <p:nvGrpSpPr>
            <p:cNvPr id="107" name="Group 119"/>
            <p:cNvGrpSpPr/>
            <p:nvPr userDrawn="1"/>
          </p:nvGrpSpPr>
          <p:grpSpPr>
            <a:xfrm>
              <a:off x="-1" y="596901"/>
              <a:ext cx="9137515" cy="4368770"/>
              <a:chOff x="-1" y="596901"/>
              <a:chExt cx="9137515" cy="4368770"/>
            </a:xfrm>
          </p:grpSpPr>
          <p:cxnSp>
            <p:nvCxnSpPr>
              <p:cNvPr id="168" name="Straight Connector 167"/>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8" name="Group 87"/>
            <p:cNvGrpSpPr/>
            <p:nvPr userDrawn="1"/>
          </p:nvGrpSpPr>
          <p:grpSpPr>
            <a:xfrm>
              <a:off x="142570" y="603115"/>
              <a:ext cx="8858313" cy="4368936"/>
              <a:chOff x="142672" y="603115"/>
              <a:chExt cx="8864600" cy="4338536"/>
            </a:xfrm>
          </p:grpSpPr>
          <p:cxnSp>
            <p:nvCxnSpPr>
              <p:cNvPr id="109" name="Straight Connector 10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16" name="Trapezoid 15"/>
          <p:cNvSpPr/>
          <p:nvPr userDrawn="1"/>
        </p:nvSpPr>
        <p:spPr>
          <a:xfrm flipH="1">
            <a:off x="5448300" y="606444"/>
            <a:ext cx="3695700" cy="4329591"/>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400" i="1" dirty="0" smtClean="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Content Placeholder 3"/>
          <p:cNvSpPr>
            <a:spLocks noGrp="1"/>
          </p:cNvSpPr>
          <p:nvPr>
            <p:ph sz="quarter" idx="12"/>
          </p:nvPr>
        </p:nvSpPr>
        <p:spPr>
          <a:xfrm>
            <a:off x="249238" y="762000"/>
            <a:ext cx="5154612" cy="41735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7494523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image" Target="../media/image9.png"/><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image" Target="../media/image1.png"/><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theme" Target="../theme/theme2.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937762"/>
            <a:ext cx="9144000" cy="20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endParaRPr lang="en-US" sz="1400">
              <a:solidFill>
                <a:schemeClr val="bg1"/>
              </a:solidFill>
              <a:latin typeface="Calibri"/>
            </a:endParaRPr>
          </a:p>
        </p:txBody>
      </p:sp>
      <p:sp>
        <p:nvSpPr>
          <p:cNvPr id="9" name="TextBox 8"/>
          <p:cNvSpPr txBox="1"/>
          <p:nvPr userDrawn="1"/>
        </p:nvSpPr>
        <p:spPr>
          <a:xfrm>
            <a:off x="2968706" y="4936035"/>
            <a:ext cx="3229088"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
        <p:nvSpPr>
          <p:cNvPr id="10" name="TextBox 9"/>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grpSp>
        <p:nvGrpSpPr>
          <p:cNvPr id="13" name="Group 12"/>
          <p:cNvGrpSpPr/>
          <p:nvPr userDrawn="1"/>
        </p:nvGrpSpPr>
        <p:grpSpPr>
          <a:xfrm>
            <a:off x="249998" y="475257"/>
            <a:ext cx="8644004" cy="108070"/>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itle Placeholder 18"/>
          <p:cNvSpPr>
            <a:spLocks noGrp="1"/>
          </p:cNvSpPr>
          <p:nvPr>
            <p:ph type="title"/>
          </p:nvPr>
        </p:nvSpPr>
        <p:spPr>
          <a:xfrm>
            <a:off x="304800" y="129539"/>
            <a:ext cx="8382000" cy="345719"/>
          </a:xfrm>
          <a:prstGeom prst="rect">
            <a:avLst/>
          </a:prstGeom>
        </p:spPr>
        <p:txBody>
          <a:bodyPr vert="horz" lIns="91440" tIns="45720" rIns="91440" bIns="45720" rtlCol="0" anchor="ctr">
            <a:noAutofit/>
          </a:bodyPr>
          <a:lstStyle/>
          <a:p>
            <a:r>
              <a:rPr lang="en-US" dirty="0"/>
              <a:t>Click to edit Master title style</a:t>
            </a:r>
            <a:endParaRPr lang="en-IN" dirty="0"/>
          </a:p>
        </p:txBody>
      </p:sp>
      <p:sp>
        <p:nvSpPr>
          <p:cNvPr id="21" name="Text Placeholder 20"/>
          <p:cNvSpPr>
            <a:spLocks noGrp="1"/>
          </p:cNvSpPr>
          <p:nvPr>
            <p:ph type="body" idx="1"/>
          </p:nvPr>
        </p:nvSpPr>
        <p:spPr>
          <a:xfrm>
            <a:off x="457200" y="861060"/>
            <a:ext cx="8229600" cy="3733165"/>
          </a:xfrm>
          <a:prstGeom prst="rect">
            <a:avLst/>
          </a:prstGeom>
        </p:spPr>
        <p:txBody>
          <a:bodyPr vert="horz" lIns="91440" tIns="45720" rIns="91440" bIns="45720" rtlCol="0">
            <a:normAutofit/>
          </a:bodyPr>
          <a:lstStyle/>
          <a:p>
            <a:pPr marL="171446" marR="0" lvl="0" indent="-171446" algn="l" defTabSz="685783" rtl="0" eaLnBrk="1" fontAlgn="auto" latinLnBrk="0" hangingPunct="1">
              <a:lnSpc>
                <a:spcPct val="90000"/>
              </a:lnSpc>
              <a:spcBef>
                <a:spcPts val="750"/>
              </a:spcBef>
              <a:spcAft>
                <a:spcPts val="0"/>
              </a:spcAft>
              <a:buClrTx/>
              <a:buSzTx/>
              <a:buFontTx/>
              <a:buBlip>
                <a:blip r:embed="rId26"/>
              </a:buBlip>
              <a:tabLst/>
              <a:defRPr/>
            </a:pPr>
            <a:r>
              <a:rPr kumimoji="0" lang="en-US" sz="2100" b="0" i="0" u="none" strike="noStrike" kern="1200" cap="none" spc="0" normalizeH="0" baseline="0" noProof="0" dirty="0">
                <a:ln>
                  <a:noFill/>
                </a:ln>
                <a:solidFill>
                  <a:srgbClr val="1F1A17"/>
                </a:solidFill>
                <a:effectLst/>
                <a:uLnTx/>
                <a:uFillTx/>
                <a:latin typeface="+mn-lt"/>
                <a:ea typeface="+mn-ea"/>
                <a:cs typeface="+mn-cs"/>
              </a:rPr>
              <a:t>Click to edit Master text styles</a:t>
            </a:r>
          </a:p>
          <a:p>
            <a:pPr marL="514337" marR="0" lvl="1" indent="-171446" algn="l" defTabSz="685783" rtl="0" eaLnBrk="1" fontAlgn="auto" latinLnBrk="0" hangingPunct="1">
              <a:lnSpc>
                <a:spcPct val="90000"/>
              </a:lnSpc>
              <a:spcBef>
                <a:spcPts val="375"/>
              </a:spcBef>
              <a:spcAft>
                <a:spcPts val="0"/>
              </a:spcAft>
              <a:buClrTx/>
              <a:buSzTx/>
              <a:buFontTx/>
              <a:buBlip>
                <a:blip r:embed="rId26"/>
              </a:buBlip>
              <a:tabLst/>
              <a:defRPr/>
            </a:pPr>
            <a:r>
              <a:rPr kumimoji="0" lang="en-US" sz="1800" b="0" i="0" u="none" strike="noStrike" kern="1200" cap="none" spc="0" normalizeH="0" baseline="0" noProof="0" dirty="0">
                <a:ln>
                  <a:noFill/>
                </a:ln>
                <a:solidFill>
                  <a:srgbClr val="1F1A17"/>
                </a:solidFill>
                <a:effectLst/>
                <a:uLnTx/>
                <a:uFillTx/>
                <a:latin typeface="+mn-lt"/>
                <a:ea typeface="+mn-ea"/>
                <a:cs typeface="+mn-cs"/>
              </a:rPr>
              <a:t>Second level</a:t>
            </a:r>
          </a:p>
          <a:p>
            <a:pPr marL="857228" marR="0" lvl="2" indent="-171446" algn="l" defTabSz="685783" rtl="0" eaLnBrk="1" fontAlgn="auto" latinLnBrk="0" hangingPunct="1">
              <a:lnSpc>
                <a:spcPct val="90000"/>
              </a:lnSpc>
              <a:spcBef>
                <a:spcPts val="375"/>
              </a:spcBef>
              <a:spcAft>
                <a:spcPts val="0"/>
              </a:spcAft>
              <a:buClrTx/>
              <a:buSzTx/>
              <a:buFontTx/>
              <a:buBlip>
                <a:blip r:embed="rId26"/>
              </a:buBlip>
              <a:tabLst/>
              <a:defRPr/>
            </a:pPr>
            <a:r>
              <a:rPr kumimoji="0" lang="en-US" sz="1500" b="0" i="0" u="none" strike="noStrike" kern="1200" cap="none" spc="0" normalizeH="0" baseline="0" noProof="0" dirty="0">
                <a:ln>
                  <a:noFill/>
                </a:ln>
                <a:solidFill>
                  <a:srgbClr val="1F1A17"/>
                </a:solidFill>
                <a:effectLst/>
                <a:uLnTx/>
                <a:uFillTx/>
                <a:latin typeface="+mn-lt"/>
                <a:ea typeface="+mn-ea"/>
                <a:cs typeface="+mn-cs"/>
              </a:rPr>
              <a:t>Third level</a:t>
            </a:r>
          </a:p>
          <a:p>
            <a:pPr marL="1200120" marR="0" lvl="3" indent="-171446" algn="l" defTabSz="685783" rtl="0" eaLnBrk="1" fontAlgn="auto" latinLnBrk="0" hangingPunct="1">
              <a:lnSpc>
                <a:spcPct val="90000"/>
              </a:lnSpc>
              <a:spcBef>
                <a:spcPts val="375"/>
              </a:spcBef>
              <a:spcAft>
                <a:spcPts val="0"/>
              </a:spcAft>
              <a:buClrTx/>
              <a:buSzTx/>
              <a:buFontTx/>
              <a:buBlip>
                <a:blip r:embed="rId26"/>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Fourth level</a:t>
            </a:r>
          </a:p>
          <a:p>
            <a:pPr marL="1543012" marR="0" lvl="4" indent="-171446" algn="l" defTabSz="685783" rtl="0" eaLnBrk="1" fontAlgn="auto" latinLnBrk="0" hangingPunct="1">
              <a:lnSpc>
                <a:spcPct val="90000"/>
              </a:lnSpc>
              <a:spcBef>
                <a:spcPts val="375"/>
              </a:spcBef>
              <a:spcAft>
                <a:spcPts val="0"/>
              </a:spcAft>
              <a:buClrTx/>
              <a:buSzTx/>
              <a:buFontTx/>
              <a:buBlip>
                <a:blip r:embed="rId26"/>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Fifth level</a:t>
            </a:r>
          </a:p>
        </p:txBody>
      </p:sp>
      <p:sp>
        <p:nvSpPr>
          <p:cNvPr id="2" name="TextBox 1"/>
          <p:cNvSpPr txBox="1"/>
          <p:nvPr userDrawn="1"/>
        </p:nvSpPr>
        <p:spPr>
          <a:xfrm>
            <a:off x="0" y="4831882"/>
            <a:ext cx="1232034" cy="311619"/>
          </a:xfrm>
          <a:prstGeom prst="rect">
            <a:avLst/>
          </a:prstGeom>
          <a:noFill/>
        </p:spPr>
        <p:txBody>
          <a:bodyPr wrap="square" rtlCol="0">
            <a:spAutoFit/>
          </a:bodyPr>
          <a:lstStyle/>
          <a:p>
            <a:r>
              <a:rPr lang="en-IN" b="1" i="1" dirty="0"/>
              <a:t>PID</a:t>
            </a:r>
            <a:r>
              <a:rPr lang="en-IN" b="1" i="1" baseline="0" dirty="0"/>
              <a:t> No.</a:t>
            </a:r>
            <a:endParaRPr lang="en-IN" b="1" i="1" dirty="0"/>
          </a:p>
        </p:txBody>
      </p:sp>
      <p:pic>
        <p:nvPicPr>
          <p:cNvPr id="12" name="Picture 11"/>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7268392" y="122142"/>
            <a:ext cx="1447800" cy="394855"/>
          </a:xfrm>
          <a:prstGeom prst="rect">
            <a:avLst/>
          </a:prstGeom>
        </p:spPr>
      </p:pic>
    </p:spTree>
    <p:extLst>
      <p:ext uri="{BB962C8B-B14F-4D97-AF65-F5344CB8AC3E}">
        <p14:creationId xmlns:p14="http://schemas.microsoft.com/office/powerpoint/2010/main" val="3495519508"/>
      </p:ext>
    </p:extLst>
  </p:cSld>
  <p:clrMap bg1="lt1" tx1="dk1" bg2="lt2" tx2="dk2" accent1="accent1" accent2="accent2" accent3="accent3" accent4="accent4" accent5="accent5" accent6="accent6" hlink="hlink" folHlink="folHlink"/>
  <p:sldLayoutIdLst>
    <p:sldLayoutId id="2147483699" r:id="rId1"/>
    <p:sldLayoutId id="2147483703" r:id="rId2"/>
    <p:sldLayoutId id="2147483713" r:id="rId3"/>
    <p:sldLayoutId id="2147483714" r:id="rId4"/>
    <p:sldLayoutId id="2147483702" r:id="rId5"/>
    <p:sldLayoutId id="2147483700" r:id="rId6"/>
    <p:sldLayoutId id="2147483704" r:id="rId7"/>
    <p:sldLayoutId id="2147483705" r:id="rId8"/>
    <p:sldLayoutId id="2147483715" r:id="rId9"/>
    <p:sldLayoutId id="2147483706" r:id="rId10"/>
    <p:sldLayoutId id="2147483707" r:id="rId11"/>
    <p:sldLayoutId id="2147483708" r:id="rId12"/>
    <p:sldLayoutId id="2147483709" r:id="rId13"/>
    <p:sldLayoutId id="2147483712" r:id="rId14"/>
    <p:sldLayoutId id="2147483716" r:id="rId15"/>
    <p:sldLayoutId id="2147483717" r:id="rId16"/>
    <p:sldLayoutId id="2147483718" r:id="rId17"/>
    <p:sldLayoutId id="2147483719" r:id="rId18"/>
    <p:sldLayoutId id="2147483720" r:id="rId19"/>
    <p:sldLayoutId id="2147483721" r:id="rId20"/>
    <p:sldLayoutId id="2147483710" r:id="rId21"/>
    <p:sldLayoutId id="2147483724" r:id="rId22"/>
    <p:sldLayoutId id="2147483725" r:id="rId23"/>
    <p:sldLayoutId id="2147483751" r:id="rId24"/>
  </p:sldLayoutIdLst>
  <p:txStyles>
    <p:titleStyle>
      <a:lvl1pPr algn="l" defTabSz="685783" rtl="0" eaLnBrk="1" latinLnBrk="0" hangingPunct="1">
        <a:lnSpc>
          <a:spcPct val="90000"/>
        </a:lnSpc>
        <a:spcBef>
          <a:spcPct val="0"/>
        </a:spcBef>
        <a:buNone/>
        <a:defRPr sz="2400" b="0" kern="1200">
          <a:solidFill>
            <a:schemeClr val="tx1">
              <a:lumMod val="75000"/>
              <a:lumOff val="25000"/>
            </a:schemeClr>
          </a:solidFill>
          <a:latin typeface="+mn-lt"/>
          <a:ea typeface="+mj-ea"/>
          <a:cs typeface="+mj-cs"/>
        </a:defRPr>
      </a:lvl1pPr>
    </p:titleStyle>
    <p:bodyStyle>
      <a:lvl1pPr marL="171446" marR="0" indent="-171446" algn="l" defTabSz="685783" rtl="0" eaLnBrk="1" fontAlgn="auto" latinLnBrk="0" hangingPunct="1">
        <a:lnSpc>
          <a:spcPct val="90000"/>
        </a:lnSpc>
        <a:spcBef>
          <a:spcPts val="750"/>
        </a:spcBef>
        <a:spcAft>
          <a:spcPts val="0"/>
        </a:spcAft>
        <a:buClrTx/>
        <a:buSzTx/>
        <a:buFontTx/>
        <a:buBlip>
          <a:blip r:embed="rId26"/>
        </a:buBlip>
        <a:tabLst>
          <a:tab pos="180975" algn="l"/>
        </a:tabLst>
        <a:defRPr lang="en-US" sz="2100" kern="120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26"/>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26"/>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26"/>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26"/>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937762"/>
            <a:ext cx="9144000" cy="20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endParaRPr lang="en-US" sz="1400">
              <a:solidFill>
                <a:srgbClr val="FFFFFF"/>
              </a:solidFill>
            </a:endParaRPr>
          </a:p>
        </p:txBody>
      </p:sp>
      <p:sp>
        <p:nvSpPr>
          <p:cNvPr id="9" name="TextBox 8"/>
          <p:cNvSpPr txBox="1"/>
          <p:nvPr userDrawn="1"/>
        </p:nvSpPr>
        <p:spPr>
          <a:xfrm>
            <a:off x="2968706" y="4936035"/>
            <a:ext cx="3229088"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
        <p:nvSpPr>
          <p:cNvPr id="10" name="TextBox 9"/>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rgbClr val="000000">
                    <a:lumMod val="75000"/>
                    <a:lumOff val="25000"/>
                  </a:srgbClr>
                </a:solidFill>
              </a:rPr>
              <a:pPr algn="r" defTabSz="685783"/>
              <a:t>‹#›</a:t>
            </a:fld>
            <a:endParaRPr lang="en-US" sz="900" dirty="0">
              <a:solidFill>
                <a:srgbClr val="000000">
                  <a:lumMod val="75000"/>
                  <a:lumOff val="25000"/>
                </a:srgbClr>
              </a:solidFill>
            </a:endParaRPr>
          </a:p>
        </p:txBody>
      </p:sp>
      <p:grpSp>
        <p:nvGrpSpPr>
          <p:cNvPr id="13" name="Group 12"/>
          <p:cNvGrpSpPr/>
          <p:nvPr userDrawn="1"/>
        </p:nvGrpSpPr>
        <p:grpSpPr>
          <a:xfrm>
            <a:off x="249998" y="475257"/>
            <a:ext cx="8644004" cy="108070"/>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grpSp>
      <p:sp>
        <p:nvSpPr>
          <p:cNvPr id="19" name="Title Placeholder 18"/>
          <p:cNvSpPr>
            <a:spLocks noGrp="1"/>
          </p:cNvSpPr>
          <p:nvPr>
            <p:ph type="title"/>
          </p:nvPr>
        </p:nvSpPr>
        <p:spPr>
          <a:xfrm>
            <a:off x="304800" y="129539"/>
            <a:ext cx="8382000" cy="345719"/>
          </a:xfrm>
          <a:prstGeom prst="rect">
            <a:avLst/>
          </a:prstGeom>
        </p:spPr>
        <p:txBody>
          <a:bodyPr vert="horz" lIns="91440" tIns="45720" rIns="91440" bIns="45720" rtlCol="0" anchor="ctr">
            <a:noAutofit/>
          </a:bodyPr>
          <a:lstStyle/>
          <a:p>
            <a:r>
              <a:rPr lang="en-US" dirty="0"/>
              <a:t>Click to edit Master title style</a:t>
            </a:r>
            <a:endParaRPr lang="en-IN" dirty="0"/>
          </a:p>
        </p:txBody>
      </p:sp>
      <p:sp>
        <p:nvSpPr>
          <p:cNvPr id="21" name="Text Placeholder 20"/>
          <p:cNvSpPr>
            <a:spLocks noGrp="1"/>
          </p:cNvSpPr>
          <p:nvPr>
            <p:ph type="body" idx="1"/>
          </p:nvPr>
        </p:nvSpPr>
        <p:spPr>
          <a:xfrm>
            <a:off x="457200" y="861060"/>
            <a:ext cx="8229600" cy="3733165"/>
          </a:xfrm>
          <a:prstGeom prst="rect">
            <a:avLst/>
          </a:prstGeom>
        </p:spPr>
        <p:txBody>
          <a:bodyPr vert="horz" lIns="91440" tIns="45720" rIns="91440" bIns="45720" rtlCol="0">
            <a:normAutofit/>
          </a:bodyPr>
          <a:lstStyle/>
          <a:p>
            <a:pPr marL="171446" marR="0" lvl="0" indent="-171446" algn="l" defTabSz="685783" rtl="0" eaLnBrk="1" fontAlgn="auto" latinLnBrk="0" hangingPunct="1">
              <a:lnSpc>
                <a:spcPct val="90000"/>
              </a:lnSpc>
              <a:spcBef>
                <a:spcPts val="750"/>
              </a:spcBef>
              <a:spcAft>
                <a:spcPts val="0"/>
              </a:spcAft>
              <a:buClrTx/>
              <a:buSzTx/>
              <a:buFontTx/>
              <a:buBlip>
                <a:blip r:embed="rId25"/>
              </a:buBlip>
              <a:tabLst/>
              <a:defRPr/>
            </a:pPr>
            <a:r>
              <a:rPr kumimoji="0" lang="en-US" sz="2100" b="0" i="0" u="none" strike="noStrike" kern="1200" cap="none" spc="0" normalizeH="0" baseline="0" noProof="0" dirty="0">
                <a:ln>
                  <a:noFill/>
                </a:ln>
                <a:solidFill>
                  <a:srgbClr val="1F1A17"/>
                </a:solidFill>
                <a:effectLst/>
                <a:uLnTx/>
                <a:uFillTx/>
                <a:latin typeface="+mn-lt"/>
                <a:ea typeface="+mn-ea"/>
                <a:cs typeface="+mn-cs"/>
              </a:rPr>
              <a:t>Click to edit Master text styles</a:t>
            </a:r>
          </a:p>
          <a:p>
            <a:pPr marL="514337" marR="0" lvl="1" indent="-171446" algn="l" defTabSz="685783" rtl="0" eaLnBrk="1" fontAlgn="auto" latinLnBrk="0" hangingPunct="1">
              <a:lnSpc>
                <a:spcPct val="90000"/>
              </a:lnSpc>
              <a:spcBef>
                <a:spcPts val="375"/>
              </a:spcBef>
              <a:spcAft>
                <a:spcPts val="0"/>
              </a:spcAft>
              <a:buClrTx/>
              <a:buSzTx/>
              <a:buFontTx/>
              <a:buBlip>
                <a:blip r:embed="rId25"/>
              </a:buBlip>
              <a:tabLst/>
              <a:defRPr/>
            </a:pPr>
            <a:r>
              <a:rPr kumimoji="0" lang="en-US" sz="1800" b="0" i="0" u="none" strike="noStrike" kern="1200" cap="none" spc="0" normalizeH="0" baseline="0" noProof="0" dirty="0">
                <a:ln>
                  <a:noFill/>
                </a:ln>
                <a:solidFill>
                  <a:srgbClr val="1F1A17"/>
                </a:solidFill>
                <a:effectLst/>
                <a:uLnTx/>
                <a:uFillTx/>
                <a:latin typeface="+mn-lt"/>
                <a:ea typeface="+mn-ea"/>
                <a:cs typeface="+mn-cs"/>
              </a:rPr>
              <a:t>Second level</a:t>
            </a:r>
          </a:p>
          <a:p>
            <a:pPr marL="857228" marR="0" lvl="2" indent="-171446" algn="l" defTabSz="685783" rtl="0" eaLnBrk="1" fontAlgn="auto" latinLnBrk="0" hangingPunct="1">
              <a:lnSpc>
                <a:spcPct val="90000"/>
              </a:lnSpc>
              <a:spcBef>
                <a:spcPts val="375"/>
              </a:spcBef>
              <a:spcAft>
                <a:spcPts val="0"/>
              </a:spcAft>
              <a:buClrTx/>
              <a:buSzTx/>
              <a:buFontTx/>
              <a:buBlip>
                <a:blip r:embed="rId25"/>
              </a:buBlip>
              <a:tabLst/>
              <a:defRPr/>
            </a:pPr>
            <a:r>
              <a:rPr kumimoji="0" lang="en-US" sz="1500" b="0" i="0" u="none" strike="noStrike" kern="1200" cap="none" spc="0" normalizeH="0" baseline="0" noProof="0" dirty="0">
                <a:ln>
                  <a:noFill/>
                </a:ln>
                <a:solidFill>
                  <a:srgbClr val="1F1A17"/>
                </a:solidFill>
                <a:effectLst/>
                <a:uLnTx/>
                <a:uFillTx/>
                <a:latin typeface="+mn-lt"/>
                <a:ea typeface="+mn-ea"/>
                <a:cs typeface="+mn-cs"/>
              </a:rPr>
              <a:t>Third level</a:t>
            </a:r>
          </a:p>
          <a:p>
            <a:pPr marL="1200120" marR="0" lvl="3" indent="-171446" algn="l" defTabSz="685783" rtl="0" eaLnBrk="1" fontAlgn="auto" latinLnBrk="0" hangingPunct="1">
              <a:lnSpc>
                <a:spcPct val="90000"/>
              </a:lnSpc>
              <a:spcBef>
                <a:spcPts val="375"/>
              </a:spcBef>
              <a:spcAft>
                <a:spcPts val="0"/>
              </a:spcAft>
              <a:buClrTx/>
              <a:buSzTx/>
              <a:buFontTx/>
              <a:buBlip>
                <a:blip r:embed="rId25"/>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Fourth level</a:t>
            </a:r>
          </a:p>
          <a:p>
            <a:pPr marL="1543012" marR="0" lvl="4" indent="-171446" algn="l" defTabSz="685783" rtl="0" eaLnBrk="1" fontAlgn="auto" latinLnBrk="0" hangingPunct="1">
              <a:lnSpc>
                <a:spcPct val="90000"/>
              </a:lnSpc>
              <a:spcBef>
                <a:spcPts val="375"/>
              </a:spcBef>
              <a:spcAft>
                <a:spcPts val="0"/>
              </a:spcAft>
              <a:buClrTx/>
              <a:buSzTx/>
              <a:buFontTx/>
              <a:buBlip>
                <a:blip r:embed="rId25"/>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Fifth level</a:t>
            </a:r>
          </a:p>
        </p:txBody>
      </p:sp>
      <p:pic>
        <p:nvPicPr>
          <p:cNvPr id="12" name="Picture 11"/>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7247250" y="116447"/>
            <a:ext cx="1513760" cy="412844"/>
          </a:xfrm>
          <a:prstGeom prst="rect">
            <a:avLst/>
          </a:prstGeom>
        </p:spPr>
      </p:pic>
    </p:spTree>
    <p:extLst>
      <p:ext uri="{BB962C8B-B14F-4D97-AF65-F5344CB8AC3E}">
        <p14:creationId xmlns:p14="http://schemas.microsoft.com/office/powerpoint/2010/main" val="3611048980"/>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 id="2147483746" r:id="rId19"/>
    <p:sldLayoutId id="2147483747" r:id="rId20"/>
    <p:sldLayoutId id="2147483748" r:id="rId21"/>
    <p:sldLayoutId id="2147483749" r:id="rId22"/>
    <p:sldLayoutId id="2147483750" r:id="rId23"/>
  </p:sldLayoutIdLst>
  <p:txStyles>
    <p:titleStyle>
      <a:lvl1pPr algn="l" defTabSz="685783" rtl="0" eaLnBrk="1" latinLnBrk="0" hangingPunct="1">
        <a:lnSpc>
          <a:spcPct val="90000"/>
        </a:lnSpc>
        <a:spcBef>
          <a:spcPct val="0"/>
        </a:spcBef>
        <a:buNone/>
        <a:defRPr sz="2400" b="0" kern="1200">
          <a:solidFill>
            <a:schemeClr val="tx1">
              <a:lumMod val="75000"/>
              <a:lumOff val="25000"/>
            </a:schemeClr>
          </a:solidFill>
          <a:latin typeface="+mn-lt"/>
          <a:ea typeface="+mj-ea"/>
          <a:cs typeface="+mj-cs"/>
        </a:defRPr>
      </a:lvl1pPr>
    </p:titleStyle>
    <p:bodyStyle>
      <a:lvl1pPr marL="171446" marR="0" indent="-171446" algn="l" defTabSz="685783" rtl="0" eaLnBrk="1" fontAlgn="auto" latinLnBrk="0" hangingPunct="1">
        <a:lnSpc>
          <a:spcPct val="90000"/>
        </a:lnSpc>
        <a:spcBef>
          <a:spcPts val="750"/>
        </a:spcBef>
        <a:spcAft>
          <a:spcPts val="0"/>
        </a:spcAft>
        <a:buClrTx/>
        <a:buSzTx/>
        <a:buFontTx/>
        <a:buBlip>
          <a:blip r:embed="rId25"/>
        </a:buBlip>
        <a:tabLst>
          <a:tab pos="180975" algn="l"/>
        </a:tabLst>
        <a:defRPr lang="en-US" sz="2100" kern="120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25"/>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25"/>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25"/>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25"/>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jpe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 Id="rId9" Type="http://schemas.microsoft.com/office/2007/relationships/hdphoto" Target="../media/hdphoto2.wdp"/></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694" y="1149881"/>
            <a:ext cx="4404335" cy="813145"/>
          </a:xfrm>
        </p:spPr>
        <p:txBody>
          <a:bodyPr/>
          <a:lstStyle/>
          <a:p>
            <a:r>
              <a:rPr lang="en-US" sz="1800" b="1" dirty="0"/>
              <a:t>NSGA-II optimizer-based CNN-LSTM prediction model for Inventory Demand Forecasting</a:t>
            </a:r>
            <a:endParaRPr lang="en-IN" sz="1800" b="1" dirty="0"/>
          </a:p>
        </p:txBody>
      </p:sp>
      <p:sp>
        <p:nvSpPr>
          <p:cNvPr id="8" name="TextBox 7"/>
          <p:cNvSpPr txBox="1"/>
          <p:nvPr/>
        </p:nvSpPr>
        <p:spPr>
          <a:xfrm>
            <a:off x="255580" y="3908480"/>
            <a:ext cx="1214428" cy="307777"/>
          </a:xfrm>
          <a:prstGeom prst="rect">
            <a:avLst/>
          </a:prstGeom>
          <a:noFill/>
        </p:spPr>
        <p:txBody>
          <a:bodyPr wrap="square" rtlCol="0">
            <a:spAutoFit/>
          </a:bodyPr>
          <a:lstStyle/>
          <a:p>
            <a:pPr algn="ctr"/>
            <a:r>
              <a:rPr lang="en-IN" sz="1400" i="1" dirty="0">
                <a:solidFill>
                  <a:srgbClr val="000000"/>
                </a:solidFill>
                <a:latin typeface="Calibri" panose="020F0502020204030204" pitchFamily="34" charset="0"/>
              </a:rPr>
              <a:t>Karthik K</a:t>
            </a:r>
            <a:endParaRPr lang="en-IN" dirty="0">
              <a:solidFill>
                <a:srgbClr val="000000"/>
              </a:solidFill>
            </a:endParaRPr>
          </a:p>
        </p:txBody>
      </p:sp>
      <p:sp>
        <p:nvSpPr>
          <p:cNvPr id="10" name="Rectangle 9"/>
          <p:cNvSpPr/>
          <p:nvPr/>
        </p:nvSpPr>
        <p:spPr>
          <a:xfrm>
            <a:off x="1417350" y="3038200"/>
            <a:ext cx="1008369" cy="870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i="1" dirty="0">
                <a:solidFill>
                  <a:schemeClr val="bg1"/>
                </a:solidFill>
                <a:latin typeface="Calibri" panose="020F0502020204030204" pitchFamily="34" charset="0"/>
              </a:rPr>
              <a:t>Photo </a:t>
            </a:r>
          </a:p>
          <a:p>
            <a:pPr algn="ctr"/>
            <a:r>
              <a:rPr lang="en-IN" sz="1100" i="1" dirty="0">
                <a:solidFill>
                  <a:schemeClr val="bg1"/>
                </a:solidFill>
                <a:latin typeface="Calibri" panose="020F0502020204030204" pitchFamily="34" charset="0"/>
              </a:rPr>
              <a:t>(Author 2)</a:t>
            </a:r>
          </a:p>
        </p:txBody>
      </p:sp>
      <p:pic>
        <p:nvPicPr>
          <p:cNvPr id="14" name="Picture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83471" y="0"/>
            <a:ext cx="4667712" cy="493354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p:spPr>
      </p:pic>
      <p:sp>
        <p:nvSpPr>
          <p:cNvPr id="12" name="Rectangle 11"/>
          <p:cNvSpPr/>
          <p:nvPr/>
        </p:nvSpPr>
        <p:spPr>
          <a:xfrm>
            <a:off x="363842" y="3038201"/>
            <a:ext cx="1008369" cy="870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i="1" dirty="0">
                <a:solidFill>
                  <a:schemeClr val="bg1"/>
                </a:solidFill>
                <a:latin typeface="Calibri" panose="020F0502020204030204" pitchFamily="34" charset="0"/>
              </a:rPr>
              <a:t>Photo </a:t>
            </a:r>
          </a:p>
          <a:p>
            <a:pPr algn="ctr"/>
            <a:r>
              <a:rPr lang="en-IN" sz="1100" i="1" dirty="0">
                <a:solidFill>
                  <a:schemeClr val="bg1"/>
                </a:solidFill>
                <a:latin typeface="Calibri" panose="020F0502020204030204" pitchFamily="34" charset="0"/>
              </a:rPr>
              <a:t>(Author 1)</a:t>
            </a:r>
          </a:p>
        </p:txBody>
      </p:sp>
      <p:sp>
        <p:nvSpPr>
          <p:cNvPr id="15" name="Rectangle 14"/>
          <p:cNvSpPr/>
          <p:nvPr/>
        </p:nvSpPr>
        <p:spPr>
          <a:xfrm>
            <a:off x="2474596" y="3038200"/>
            <a:ext cx="1008369" cy="870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i="1" dirty="0">
                <a:solidFill>
                  <a:schemeClr val="bg1"/>
                </a:solidFill>
                <a:latin typeface="Calibri" panose="020F0502020204030204" pitchFamily="34" charset="0"/>
              </a:rPr>
              <a:t>Photo </a:t>
            </a:r>
          </a:p>
          <a:p>
            <a:pPr algn="ctr"/>
            <a:r>
              <a:rPr lang="en-IN" sz="1100" i="1" dirty="0">
                <a:solidFill>
                  <a:schemeClr val="bg1"/>
                </a:solidFill>
                <a:latin typeface="Calibri" panose="020F0502020204030204" pitchFamily="34" charset="0"/>
              </a:rPr>
              <a:t>(Author 3)</a:t>
            </a:r>
          </a:p>
        </p:txBody>
      </p:sp>
      <p:sp>
        <p:nvSpPr>
          <p:cNvPr id="17" name="Rectangle 16"/>
          <p:cNvSpPr/>
          <p:nvPr/>
        </p:nvSpPr>
        <p:spPr>
          <a:xfrm>
            <a:off x="3531842" y="3038200"/>
            <a:ext cx="1008369" cy="870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i="1" dirty="0">
                <a:solidFill>
                  <a:schemeClr val="bg1"/>
                </a:solidFill>
                <a:latin typeface="Calibri" panose="020F0502020204030204" pitchFamily="34" charset="0"/>
              </a:rPr>
              <a:t>Photo </a:t>
            </a:r>
          </a:p>
          <a:p>
            <a:pPr algn="ctr"/>
            <a:r>
              <a:rPr lang="en-IN" sz="1100" i="1" dirty="0">
                <a:solidFill>
                  <a:schemeClr val="bg1"/>
                </a:solidFill>
                <a:latin typeface="Calibri" panose="020F0502020204030204" pitchFamily="34" charset="0"/>
              </a:rPr>
              <a:t>(Author 4)</a:t>
            </a:r>
          </a:p>
        </p:txBody>
      </p:sp>
      <p:sp>
        <p:nvSpPr>
          <p:cNvPr id="3" name="Rectangle 2"/>
          <p:cNvSpPr/>
          <p:nvPr/>
        </p:nvSpPr>
        <p:spPr>
          <a:xfrm>
            <a:off x="2398693" y="818576"/>
            <a:ext cx="1554143" cy="338554"/>
          </a:xfrm>
          <a:prstGeom prst="rect">
            <a:avLst/>
          </a:prstGeom>
        </p:spPr>
        <p:txBody>
          <a:bodyPr wrap="none">
            <a:spAutoFit/>
          </a:bodyPr>
          <a:lstStyle/>
          <a:p>
            <a:r>
              <a:rPr lang="en-US" sz="1600" b="1" dirty="0"/>
              <a:t>TG20210000200</a:t>
            </a:r>
            <a:endParaRPr lang="en-IN" sz="1400" b="1" dirty="0"/>
          </a:p>
        </p:txBody>
      </p:sp>
      <p:sp>
        <p:nvSpPr>
          <p:cNvPr id="18" name="TextBox 17"/>
          <p:cNvSpPr txBox="1"/>
          <p:nvPr/>
        </p:nvSpPr>
        <p:spPr>
          <a:xfrm>
            <a:off x="0" y="4246950"/>
            <a:ext cx="4210959" cy="307777"/>
          </a:xfrm>
          <a:prstGeom prst="rect">
            <a:avLst/>
          </a:prstGeom>
          <a:noFill/>
        </p:spPr>
        <p:txBody>
          <a:bodyPr wrap="square" rtlCol="0">
            <a:spAutoFit/>
          </a:bodyPr>
          <a:lstStyle/>
          <a:p>
            <a:r>
              <a:rPr lang="en-IN" sz="1400" i="1" dirty="0">
                <a:solidFill>
                  <a:srgbClr val="000000"/>
                </a:solidFill>
                <a:latin typeface="Calibri" panose="020F0502020204030204" pitchFamily="34" charset="0"/>
              </a:rPr>
              <a:t>Sri Ramakrishna Engineering College</a:t>
            </a:r>
            <a:endParaRPr lang="en-IN" dirty="0">
              <a:solidFill>
                <a:srgbClr val="000000"/>
              </a:solidFill>
            </a:endParaRPr>
          </a:p>
        </p:txBody>
      </p:sp>
      <p:sp>
        <p:nvSpPr>
          <p:cNvPr id="19" name="TextBox 18"/>
          <p:cNvSpPr txBox="1"/>
          <p:nvPr/>
        </p:nvSpPr>
        <p:spPr>
          <a:xfrm>
            <a:off x="1325411" y="3926172"/>
            <a:ext cx="1214428" cy="461665"/>
          </a:xfrm>
          <a:prstGeom prst="rect">
            <a:avLst/>
          </a:prstGeom>
          <a:noFill/>
        </p:spPr>
        <p:txBody>
          <a:bodyPr wrap="square" rtlCol="0">
            <a:spAutoFit/>
          </a:bodyPr>
          <a:lstStyle/>
          <a:p>
            <a:pPr algn="ctr"/>
            <a:r>
              <a:rPr lang="en-US" sz="1200" i="1" dirty="0">
                <a:solidFill>
                  <a:srgbClr val="000000"/>
                </a:solidFill>
                <a:latin typeface="Calibri" panose="020F0502020204030204" pitchFamily="34" charset="0"/>
              </a:rPr>
              <a:t>N</a:t>
            </a:r>
            <a:r>
              <a:rPr lang="en-IN" sz="1200" i="1" dirty="0">
                <a:solidFill>
                  <a:srgbClr val="000000"/>
                </a:solidFill>
                <a:latin typeface="Calibri" panose="020F0502020204030204" pitchFamily="34" charset="0"/>
              </a:rPr>
              <a:t>ithin Soundar S J</a:t>
            </a:r>
            <a:endParaRPr lang="en-IN" sz="1200" dirty="0">
              <a:solidFill>
                <a:srgbClr val="000000"/>
              </a:solidFill>
            </a:endParaRPr>
          </a:p>
        </p:txBody>
      </p:sp>
      <p:sp>
        <p:nvSpPr>
          <p:cNvPr id="20" name="TextBox 19"/>
          <p:cNvSpPr txBox="1"/>
          <p:nvPr/>
        </p:nvSpPr>
        <p:spPr>
          <a:xfrm>
            <a:off x="2417315" y="3906882"/>
            <a:ext cx="1214428" cy="461665"/>
          </a:xfrm>
          <a:prstGeom prst="rect">
            <a:avLst/>
          </a:prstGeom>
          <a:noFill/>
        </p:spPr>
        <p:txBody>
          <a:bodyPr wrap="square" rtlCol="0">
            <a:spAutoFit/>
          </a:bodyPr>
          <a:lstStyle/>
          <a:p>
            <a:pPr algn="ctr"/>
            <a:r>
              <a:rPr lang="en-US" sz="1200" i="1" dirty="0">
                <a:solidFill>
                  <a:srgbClr val="000000"/>
                </a:solidFill>
                <a:latin typeface="Calibri" panose="020F0502020204030204" pitchFamily="34" charset="0"/>
              </a:rPr>
              <a:t>R</a:t>
            </a:r>
            <a:r>
              <a:rPr lang="en-IN" sz="1200" i="1" dirty="0">
                <a:solidFill>
                  <a:srgbClr val="000000"/>
                </a:solidFill>
                <a:latin typeface="Calibri" panose="020F0502020204030204" pitchFamily="34" charset="0"/>
              </a:rPr>
              <a:t>am Prasanth </a:t>
            </a:r>
          </a:p>
          <a:p>
            <a:pPr algn="ctr"/>
            <a:r>
              <a:rPr lang="en-IN" sz="1200" i="1" dirty="0">
                <a:solidFill>
                  <a:srgbClr val="000000"/>
                </a:solidFill>
                <a:latin typeface="Calibri" panose="020F0502020204030204" pitchFamily="34" charset="0"/>
              </a:rPr>
              <a:t>N</a:t>
            </a:r>
            <a:endParaRPr lang="en-IN" sz="1200" dirty="0">
              <a:solidFill>
                <a:srgbClr val="000000"/>
              </a:solidFill>
            </a:endParaRPr>
          </a:p>
        </p:txBody>
      </p:sp>
      <p:sp>
        <p:nvSpPr>
          <p:cNvPr id="21" name="TextBox 20"/>
          <p:cNvSpPr txBox="1"/>
          <p:nvPr/>
        </p:nvSpPr>
        <p:spPr>
          <a:xfrm>
            <a:off x="3440345" y="3908480"/>
            <a:ext cx="1214428" cy="276999"/>
          </a:xfrm>
          <a:prstGeom prst="rect">
            <a:avLst/>
          </a:prstGeom>
          <a:noFill/>
        </p:spPr>
        <p:txBody>
          <a:bodyPr wrap="square" rtlCol="0">
            <a:spAutoFit/>
          </a:bodyPr>
          <a:lstStyle/>
          <a:p>
            <a:pPr algn="ctr"/>
            <a:r>
              <a:rPr lang="en-US" sz="1200" i="1" dirty="0">
                <a:solidFill>
                  <a:srgbClr val="000000"/>
                </a:solidFill>
                <a:latin typeface="Calibri" panose="020F0502020204030204" pitchFamily="34" charset="0"/>
              </a:rPr>
              <a:t>R</a:t>
            </a:r>
            <a:r>
              <a:rPr lang="en-IN" sz="1200" i="1" dirty="0">
                <a:solidFill>
                  <a:srgbClr val="000000"/>
                </a:solidFill>
                <a:latin typeface="Calibri" panose="020F0502020204030204" pitchFamily="34" charset="0"/>
              </a:rPr>
              <a:t>ithick Roshan R</a:t>
            </a:r>
            <a:endParaRPr lang="en-IN" sz="1200" dirty="0">
              <a:solidFill>
                <a:srgbClr val="000000"/>
              </a:solidFill>
            </a:endParaRPr>
          </a:p>
        </p:txBody>
      </p:sp>
      <p:sp>
        <p:nvSpPr>
          <p:cNvPr id="16" name="TextBox 15"/>
          <p:cNvSpPr txBox="1"/>
          <p:nvPr/>
        </p:nvSpPr>
        <p:spPr>
          <a:xfrm>
            <a:off x="3544" y="4495481"/>
            <a:ext cx="4210959" cy="307777"/>
          </a:xfrm>
          <a:prstGeom prst="rect">
            <a:avLst/>
          </a:prstGeom>
          <a:noFill/>
        </p:spPr>
        <p:txBody>
          <a:bodyPr wrap="square" rtlCol="0">
            <a:spAutoFit/>
          </a:bodyPr>
          <a:lstStyle/>
          <a:p>
            <a:r>
              <a:rPr lang="en-IN" sz="1400" i="1" dirty="0">
                <a:solidFill>
                  <a:srgbClr val="000000"/>
                </a:solidFill>
                <a:latin typeface="Calibri" panose="020F0502020204030204" pitchFamily="34" charset="0"/>
              </a:rPr>
              <a:t>Coimbatore, Tamil Nadu</a:t>
            </a:r>
            <a:endParaRPr lang="en-IN" dirty="0">
              <a:solidFill>
                <a:srgbClr val="000000"/>
              </a:solidFill>
            </a:endParaRPr>
          </a:p>
        </p:txBody>
      </p:sp>
      <p:sp>
        <p:nvSpPr>
          <p:cNvPr id="22" name="TextBox 21"/>
          <p:cNvSpPr txBox="1"/>
          <p:nvPr/>
        </p:nvSpPr>
        <p:spPr>
          <a:xfrm>
            <a:off x="0" y="4754207"/>
            <a:ext cx="4210959" cy="307777"/>
          </a:xfrm>
          <a:prstGeom prst="rect">
            <a:avLst/>
          </a:prstGeom>
          <a:noFill/>
        </p:spPr>
        <p:txBody>
          <a:bodyPr wrap="square" rtlCol="0">
            <a:spAutoFit/>
          </a:bodyPr>
          <a:lstStyle/>
          <a:p>
            <a:r>
              <a:rPr lang="en-IN" sz="1400" i="1" dirty="0">
                <a:solidFill>
                  <a:srgbClr val="000000"/>
                </a:solidFill>
                <a:latin typeface="Calibri" panose="020F0502020204030204" pitchFamily="34" charset="0"/>
              </a:rPr>
              <a:t>Mentor: Mr. T. Rajasekar</a:t>
            </a:r>
            <a:endParaRPr lang="en-IN" dirty="0">
              <a:solidFill>
                <a:srgbClr val="000000"/>
              </a:solidFill>
            </a:endParaRPr>
          </a:p>
        </p:txBody>
      </p:sp>
      <p:pic>
        <p:nvPicPr>
          <p:cNvPr id="5" name="Picture 4">
            <a:extLst>
              <a:ext uri="{FF2B5EF4-FFF2-40B4-BE49-F238E27FC236}">
                <a16:creationId xmlns:a16="http://schemas.microsoft.com/office/drawing/2014/main" id="{E004AF9A-1CD0-4DB7-91FC-D6F8FEC0317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0453" t="5337" r="8646" b="27139"/>
          <a:stretch/>
        </p:blipFill>
        <p:spPr>
          <a:xfrm>
            <a:off x="1417350" y="3038200"/>
            <a:ext cx="1018407" cy="886374"/>
          </a:xfrm>
          <a:prstGeom prst="rect">
            <a:avLst/>
          </a:prstGeom>
        </p:spPr>
      </p:pic>
      <p:pic>
        <p:nvPicPr>
          <p:cNvPr id="7" name="Picture 6">
            <a:extLst>
              <a:ext uri="{FF2B5EF4-FFF2-40B4-BE49-F238E27FC236}">
                <a16:creationId xmlns:a16="http://schemas.microsoft.com/office/drawing/2014/main" id="{215DA3B6-3C91-4E5E-9697-C782FC73FA6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0545" t="9018" r="33341" b="31801"/>
          <a:stretch/>
        </p:blipFill>
        <p:spPr>
          <a:xfrm>
            <a:off x="2472486" y="3038199"/>
            <a:ext cx="1008369" cy="867085"/>
          </a:xfrm>
          <a:prstGeom prst="rect">
            <a:avLst/>
          </a:prstGeom>
        </p:spPr>
      </p:pic>
      <p:pic>
        <p:nvPicPr>
          <p:cNvPr id="11" name="Picture 10">
            <a:extLst>
              <a:ext uri="{FF2B5EF4-FFF2-40B4-BE49-F238E27FC236}">
                <a16:creationId xmlns:a16="http://schemas.microsoft.com/office/drawing/2014/main" id="{052FBCCE-D71C-4D9C-AF32-483D94480DCB}"/>
              </a:ext>
            </a:extLst>
          </p:cNvPr>
          <p:cNvPicPr>
            <a:picLocks noChangeAspect="1"/>
          </p:cNvPicPr>
          <p:nvPr/>
        </p:nvPicPr>
        <p:blipFill rotWithShape="1">
          <a:blip r:embed="rId6" cstate="print">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rcRect l="17511" t="39007" r="61007" b="36602"/>
          <a:stretch/>
        </p:blipFill>
        <p:spPr>
          <a:xfrm rot="5400000">
            <a:off x="3598051" y="2971088"/>
            <a:ext cx="860023" cy="1008369"/>
          </a:xfrm>
          <a:prstGeom prst="rect">
            <a:avLst/>
          </a:prstGeom>
        </p:spPr>
      </p:pic>
      <p:pic>
        <p:nvPicPr>
          <p:cNvPr id="23" name="Picture 22">
            <a:extLst>
              <a:ext uri="{FF2B5EF4-FFF2-40B4-BE49-F238E27FC236}">
                <a16:creationId xmlns:a16="http://schemas.microsoft.com/office/drawing/2014/main" id="{AB473A48-78EA-4AD8-AF58-7035D576BED2}"/>
              </a:ext>
            </a:extLst>
          </p:cNvPr>
          <p:cNvPicPr>
            <a:picLocks noChangeAspect="1"/>
          </p:cNvPicPr>
          <p:nvPr/>
        </p:nvPicPr>
        <p:blipFill rotWithShape="1">
          <a:blip r:embed="rId8">
            <a:extLst>
              <a:ext uri="{BEBA8EAE-BF5A-486C-A8C5-ECC9F3942E4B}">
                <a14:imgProps xmlns:a14="http://schemas.microsoft.com/office/drawing/2010/main">
                  <a14:imgLayer r:embed="rId9">
                    <a14:imgEffect>
                      <a14:brightnessContrast bright="20000" contrast="-20000"/>
                    </a14:imgEffect>
                  </a14:imgLayer>
                </a14:imgProps>
              </a:ext>
              <a:ext uri="{28A0092B-C50C-407E-A947-70E740481C1C}">
                <a14:useLocalDpi xmlns:a14="http://schemas.microsoft.com/office/drawing/2010/main" val="0"/>
              </a:ext>
            </a:extLst>
          </a:blip>
          <a:srcRect l="36860" t="22005" r="40186" b="48361"/>
          <a:stretch/>
        </p:blipFill>
        <p:spPr>
          <a:xfrm>
            <a:off x="364407" y="3038199"/>
            <a:ext cx="1015568" cy="887174"/>
          </a:xfrm>
          <a:prstGeom prst="rect">
            <a:avLst/>
          </a:prstGeom>
        </p:spPr>
      </p:pic>
    </p:spTree>
    <p:extLst>
      <p:ext uri="{BB962C8B-B14F-4D97-AF65-F5344CB8AC3E}">
        <p14:creationId xmlns:p14="http://schemas.microsoft.com/office/powerpoint/2010/main" val="828655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Detailed Description</a:t>
            </a:r>
          </a:p>
        </p:txBody>
      </p:sp>
      <p:sp>
        <p:nvSpPr>
          <p:cNvPr id="4" name="Content Placeholder 3"/>
          <p:cNvSpPr>
            <a:spLocks noGrp="1"/>
          </p:cNvSpPr>
          <p:nvPr>
            <p:ph idx="1"/>
          </p:nvPr>
        </p:nvSpPr>
        <p:spPr>
          <a:xfrm>
            <a:off x="175260" y="696662"/>
            <a:ext cx="8534400" cy="4191000"/>
          </a:xfrm>
        </p:spPr>
        <p:txBody>
          <a:bodyPr/>
          <a:lstStyle/>
          <a:p>
            <a:pPr marL="0" indent="0">
              <a:buNone/>
            </a:pPr>
            <a:r>
              <a:rPr lang="en-IN" sz="2000" b="1" dirty="0">
                <a:solidFill>
                  <a:srgbClr val="FF0000"/>
                </a:solidFill>
              </a:rPr>
              <a:t>A. AI Model</a:t>
            </a:r>
            <a:endParaRPr lang="en-IN" b="1" dirty="0">
              <a:solidFill>
                <a:srgbClr val="FF0000"/>
              </a:solidFill>
            </a:endParaRPr>
          </a:p>
        </p:txBody>
      </p:sp>
      <p:sp>
        <p:nvSpPr>
          <p:cNvPr id="7" name="TextBox 6">
            <a:extLst>
              <a:ext uri="{FF2B5EF4-FFF2-40B4-BE49-F238E27FC236}">
                <a16:creationId xmlns:a16="http://schemas.microsoft.com/office/drawing/2014/main" id="{88B1D212-C570-49DC-AAAB-CDC9A12E8469}"/>
              </a:ext>
            </a:extLst>
          </p:cNvPr>
          <p:cNvSpPr txBox="1"/>
          <p:nvPr/>
        </p:nvSpPr>
        <p:spPr>
          <a:xfrm>
            <a:off x="542261" y="4832834"/>
            <a:ext cx="797442" cy="307777"/>
          </a:xfrm>
          <a:prstGeom prst="rect">
            <a:avLst/>
          </a:prstGeom>
          <a:noFill/>
        </p:spPr>
        <p:txBody>
          <a:bodyPr wrap="square" rtlCol="0">
            <a:spAutoFit/>
          </a:bodyPr>
          <a:lstStyle/>
          <a:p>
            <a:r>
              <a:rPr lang="en-US" sz="1400" dirty="0"/>
              <a:t>00200</a:t>
            </a:r>
            <a:endParaRPr lang="en-IN" b="1" dirty="0">
              <a:solidFill>
                <a:schemeClr val="tx1">
                  <a:lumMod val="85000"/>
                  <a:lumOff val="15000"/>
                </a:schemeClr>
              </a:solidFill>
            </a:endParaRPr>
          </a:p>
        </p:txBody>
      </p:sp>
      <p:pic>
        <p:nvPicPr>
          <p:cNvPr id="9" name="Picture 8">
            <a:extLst>
              <a:ext uri="{FF2B5EF4-FFF2-40B4-BE49-F238E27FC236}">
                <a16:creationId xmlns:a16="http://schemas.microsoft.com/office/drawing/2014/main" id="{A8F423CE-4E27-431C-B1E9-B6543E05A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603" y="1000538"/>
            <a:ext cx="8604794" cy="3832295"/>
          </a:xfrm>
          <a:prstGeom prst="rect">
            <a:avLst/>
          </a:prstGeom>
        </p:spPr>
      </p:pic>
    </p:spTree>
    <p:extLst>
      <p:ext uri="{BB962C8B-B14F-4D97-AF65-F5344CB8AC3E}">
        <p14:creationId xmlns:p14="http://schemas.microsoft.com/office/powerpoint/2010/main" val="1315098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Detailed Description</a:t>
            </a:r>
          </a:p>
        </p:txBody>
      </p:sp>
      <p:sp>
        <p:nvSpPr>
          <p:cNvPr id="4" name="Content Placeholder 3"/>
          <p:cNvSpPr>
            <a:spLocks noGrp="1"/>
          </p:cNvSpPr>
          <p:nvPr>
            <p:ph idx="1"/>
          </p:nvPr>
        </p:nvSpPr>
        <p:spPr/>
        <p:txBody>
          <a:bodyPr/>
          <a:lstStyle/>
          <a:p>
            <a:pPr marL="0" indent="0" algn="just">
              <a:buNone/>
            </a:pPr>
            <a:r>
              <a:rPr lang="en-IN" sz="2400" b="1" dirty="0">
                <a:solidFill>
                  <a:srgbClr val="FF0000"/>
                </a:solidFill>
              </a:rPr>
              <a:t>B. Web Server</a:t>
            </a:r>
          </a:p>
          <a:p>
            <a:pPr marL="170815" indent="-170815" algn="just"/>
            <a:r>
              <a:rPr lang="en-US" sz="2000" dirty="0">
                <a:cs typeface="Calibri"/>
              </a:rPr>
              <a:t>The web server is built using </a:t>
            </a:r>
            <a:r>
              <a:rPr lang="en-US" sz="2000" b="1" dirty="0">
                <a:cs typeface="Calibri"/>
              </a:rPr>
              <a:t>Spring Framework </a:t>
            </a:r>
            <a:r>
              <a:rPr lang="en-US" sz="2000" dirty="0">
                <a:cs typeface="Calibri"/>
              </a:rPr>
              <a:t>while bearing in mind industry standard.</a:t>
            </a:r>
          </a:p>
          <a:p>
            <a:pPr marL="170815" indent="-170815" algn="just"/>
            <a:r>
              <a:rPr lang="en-US" sz="2000" dirty="0">
                <a:solidFill>
                  <a:srgbClr val="404040"/>
                </a:solidFill>
                <a:ea typeface="+mn-lt"/>
                <a:cs typeface="+mn-lt"/>
              </a:rPr>
              <a:t>The server will be deployed on a cloud service provider </a:t>
            </a:r>
            <a:r>
              <a:rPr lang="en-IN" sz="2000" dirty="0">
                <a:cs typeface="Calibri"/>
              </a:rPr>
              <a:t>either </a:t>
            </a:r>
            <a:r>
              <a:rPr lang="en-IN" sz="2000" b="1" dirty="0">
                <a:cs typeface="Calibri"/>
              </a:rPr>
              <a:t>Azure </a:t>
            </a:r>
            <a:r>
              <a:rPr lang="en-IN" sz="2000" dirty="0">
                <a:cs typeface="Calibri"/>
              </a:rPr>
              <a:t>or </a:t>
            </a:r>
            <a:r>
              <a:rPr lang="en-IN" sz="2000" b="1" dirty="0">
                <a:cs typeface="Calibri"/>
              </a:rPr>
              <a:t>AWS</a:t>
            </a:r>
            <a:r>
              <a:rPr lang="en-IN" sz="2000" dirty="0">
                <a:cs typeface="Calibri"/>
              </a:rPr>
              <a:t>.</a:t>
            </a:r>
            <a:endParaRPr lang="en-IN" sz="2000" b="1" dirty="0"/>
          </a:p>
          <a:p>
            <a:pPr marL="0" indent="0" algn="just">
              <a:buNone/>
            </a:pPr>
            <a:endParaRPr lang="en-US" b="1" dirty="0">
              <a:solidFill>
                <a:srgbClr val="404040"/>
              </a:solidFill>
              <a:ea typeface="+mn-lt"/>
              <a:cs typeface="+mn-lt"/>
            </a:endParaRPr>
          </a:p>
          <a:p>
            <a:pPr marL="0" indent="0" algn="just">
              <a:buNone/>
            </a:pPr>
            <a:endParaRPr lang="en-IN" sz="2000" b="1" dirty="0">
              <a:solidFill>
                <a:srgbClr val="FF0000"/>
              </a:solidFill>
            </a:endParaRPr>
          </a:p>
          <a:p>
            <a:pPr marL="0" indent="0" algn="just">
              <a:buNone/>
            </a:pPr>
            <a:endParaRPr lang="en-IN" b="1" dirty="0">
              <a:solidFill>
                <a:srgbClr val="FF0000"/>
              </a:solidFill>
            </a:endParaRPr>
          </a:p>
          <a:p>
            <a:pPr algn="just"/>
            <a:endParaRPr lang="en-IN" dirty="0"/>
          </a:p>
        </p:txBody>
      </p:sp>
      <p:sp>
        <p:nvSpPr>
          <p:cNvPr id="5" name="TextBox 4">
            <a:extLst>
              <a:ext uri="{FF2B5EF4-FFF2-40B4-BE49-F238E27FC236}">
                <a16:creationId xmlns:a16="http://schemas.microsoft.com/office/drawing/2014/main" id="{596A1932-C1A1-45C0-BE57-DDA2E8597C24}"/>
              </a:ext>
            </a:extLst>
          </p:cNvPr>
          <p:cNvSpPr txBox="1"/>
          <p:nvPr/>
        </p:nvSpPr>
        <p:spPr>
          <a:xfrm>
            <a:off x="542261" y="4832834"/>
            <a:ext cx="797442" cy="307777"/>
          </a:xfrm>
          <a:prstGeom prst="rect">
            <a:avLst/>
          </a:prstGeom>
          <a:noFill/>
        </p:spPr>
        <p:txBody>
          <a:bodyPr wrap="square" rtlCol="0">
            <a:spAutoFit/>
          </a:bodyPr>
          <a:lstStyle/>
          <a:p>
            <a:r>
              <a:rPr lang="en-US" sz="1400" dirty="0"/>
              <a:t>00200</a:t>
            </a:r>
            <a:endParaRPr lang="en-IN" b="1" dirty="0">
              <a:solidFill>
                <a:schemeClr val="tx1">
                  <a:lumMod val="85000"/>
                  <a:lumOff val="15000"/>
                </a:schemeClr>
              </a:solidFill>
            </a:endParaRPr>
          </a:p>
        </p:txBody>
      </p:sp>
    </p:spTree>
    <p:extLst>
      <p:ext uri="{BB962C8B-B14F-4D97-AF65-F5344CB8AC3E}">
        <p14:creationId xmlns:p14="http://schemas.microsoft.com/office/powerpoint/2010/main" val="3920450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Detailed Description</a:t>
            </a:r>
          </a:p>
        </p:txBody>
      </p:sp>
      <p:sp>
        <p:nvSpPr>
          <p:cNvPr id="4" name="Content Placeholder 3"/>
          <p:cNvSpPr>
            <a:spLocks noGrp="1"/>
          </p:cNvSpPr>
          <p:nvPr>
            <p:ph idx="1"/>
          </p:nvPr>
        </p:nvSpPr>
        <p:spPr/>
        <p:txBody>
          <a:bodyPr/>
          <a:lstStyle/>
          <a:p>
            <a:pPr marL="0" indent="0" algn="just">
              <a:buNone/>
            </a:pPr>
            <a:r>
              <a:rPr lang="en-IN" sz="2000" b="1" dirty="0">
                <a:solidFill>
                  <a:srgbClr val="FF0000"/>
                </a:solidFill>
              </a:rPr>
              <a:t>C. Dashboard</a:t>
            </a:r>
          </a:p>
          <a:p>
            <a:pPr marL="170815" indent="-170815" algn="just"/>
            <a:r>
              <a:rPr lang="en-US" dirty="0">
                <a:cs typeface="Calibri"/>
              </a:rPr>
              <a:t>The Dashboard is built using </a:t>
            </a:r>
            <a:r>
              <a:rPr lang="en-US" b="1" dirty="0">
                <a:cs typeface="Calibri"/>
              </a:rPr>
              <a:t>Spring MVC Container, AngularJS </a:t>
            </a:r>
            <a:r>
              <a:rPr lang="en-US" dirty="0">
                <a:cs typeface="Calibri"/>
              </a:rPr>
              <a:t>and </a:t>
            </a:r>
            <a:r>
              <a:rPr lang="en-US" b="1" dirty="0" err="1">
                <a:cs typeface="Calibri"/>
              </a:rPr>
              <a:t>Thymeleaf</a:t>
            </a:r>
            <a:r>
              <a:rPr lang="en-US" b="1" dirty="0">
                <a:cs typeface="Calibri"/>
              </a:rPr>
              <a:t>.</a:t>
            </a:r>
          </a:p>
          <a:p>
            <a:pPr marL="170815" indent="-170815" algn="just"/>
            <a:r>
              <a:rPr lang="en-US" dirty="0">
                <a:cs typeface="Calibri"/>
              </a:rPr>
              <a:t>The dashboard can be accessed via a web browser.</a:t>
            </a:r>
          </a:p>
          <a:p>
            <a:pPr marL="170815" indent="-170815" algn="just"/>
            <a:r>
              <a:rPr lang="en-US" dirty="0">
                <a:cs typeface="Calibri"/>
              </a:rPr>
              <a:t>The aim of providing a dashboard is to lively and swiftly make changes to the system remotely.</a:t>
            </a:r>
          </a:p>
          <a:p>
            <a:pPr marL="170815" indent="-170815" algn="just"/>
            <a:r>
              <a:rPr lang="en-US" dirty="0">
                <a:cs typeface="Calibri"/>
              </a:rPr>
              <a:t>The dashboard will support user actions for:</a:t>
            </a:r>
          </a:p>
          <a:p>
            <a:pPr marL="685800" lvl="1" indent="-342900" algn="just">
              <a:buFont typeface="+mj-lt"/>
              <a:buAutoNum type="arabicPeriod"/>
            </a:pPr>
            <a:r>
              <a:rPr lang="en-US" dirty="0">
                <a:cs typeface="Calibri"/>
              </a:rPr>
              <a:t>Creation, Deletion and Updation of Aircraft Models.</a:t>
            </a:r>
          </a:p>
          <a:p>
            <a:pPr marL="685800" lvl="1" indent="-342900" algn="just">
              <a:buFont typeface="+mj-lt"/>
              <a:buAutoNum type="arabicPeriod"/>
            </a:pPr>
            <a:r>
              <a:rPr lang="en-US" dirty="0">
                <a:cs typeface="Calibri"/>
              </a:rPr>
              <a:t>Creation, Deletion and Updation of Wheel replacement details.</a:t>
            </a:r>
            <a:endParaRPr lang="en-IN" dirty="0">
              <a:solidFill>
                <a:srgbClr val="FF0000"/>
              </a:solidFill>
              <a:cs typeface="Calibri"/>
            </a:endParaRPr>
          </a:p>
          <a:p>
            <a:pPr marL="170815" indent="-170815" algn="just"/>
            <a:r>
              <a:rPr lang="en-US" dirty="0">
                <a:cs typeface="Calibri"/>
              </a:rPr>
              <a:t>The dashboard will support administrator actions for:</a:t>
            </a:r>
          </a:p>
          <a:p>
            <a:pPr marL="685800" lvl="1" indent="-342900" algn="just">
              <a:buFont typeface="+mj-lt"/>
              <a:buAutoNum type="arabicPeriod"/>
            </a:pPr>
            <a:r>
              <a:rPr lang="en-US" dirty="0">
                <a:cs typeface="Calibri"/>
              </a:rPr>
              <a:t> Creation, Deletion and Updation of user permissions.</a:t>
            </a:r>
          </a:p>
          <a:p>
            <a:pPr marL="685800" lvl="1" indent="-342900" algn="just">
              <a:buFont typeface="+mj-lt"/>
              <a:buAutoNum type="arabicPeriod"/>
            </a:pPr>
            <a:endParaRPr lang="en-IN" dirty="0">
              <a:solidFill>
                <a:schemeClr val="tx1"/>
              </a:solidFill>
            </a:endParaRPr>
          </a:p>
        </p:txBody>
      </p:sp>
      <p:sp>
        <p:nvSpPr>
          <p:cNvPr id="5" name="TextBox 4">
            <a:extLst>
              <a:ext uri="{FF2B5EF4-FFF2-40B4-BE49-F238E27FC236}">
                <a16:creationId xmlns:a16="http://schemas.microsoft.com/office/drawing/2014/main" id="{8D23679E-A00F-4FB0-883C-1852A8C1FB8F}"/>
              </a:ext>
            </a:extLst>
          </p:cNvPr>
          <p:cNvSpPr txBox="1"/>
          <p:nvPr/>
        </p:nvSpPr>
        <p:spPr>
          <a:xfrm>
            <a:off x="542261" y="4832834"/>
            <a:ext cx="797442" cy="307777"/>
          </a:xfrm>
          <a:prstGeom prst="rect">
            <a:avLst/>
          </a:prstGeom>
          <a:noFill/>
        </p:spPr>
        <p:txBody>
          <a:bodyPr wrap="square" rtlCol="0">
            <a:spAutoFit/>
          </a:bodyPr>
          <a:lstStyle/>
          <a:p>
            <a:r>
              <a:rPr lang="en-US" sz="1400" dirty="0"/>
              <a:t>00200</a:t>
            </a:r>
            <a:endParaRPr lang="en-IN" b="1" dirty="0">
              <a:solidFill>
                <a:schemeClr val="tx1">
                  <a:lumMod val="85000"/>
                  <a:lumOff val="15000"/>
                </a:schemeClr>
              </a:solidFill>
            </a:endParaRPr>
          </a:p>
        </p:txBody>
      </p:sp>
    </p:spTree>
    <p:extLst>
      <p:ext uri="{BB962C8B-B14F-4D97-AF65-F5344CB8AC3E}">
        <p14:creationId xmlns:p14="http://schemas.microsoft.com/office/powerpoint/2010/main" val="510884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Analytical Solution</a:t>
            </a:r>
          </a:p>
        </p:txBody>
      </p:sp>
      <p:sp>
        <p:nvSpPr>
          <p:cNvPr id="5" name="TextBox 4">
            <a:extLst>
              <a:ext uri="{FF2B5EF4-FFF2-40B4-BE49-F238E27FC236}">
                <a16:creationId xmlns:a16="http://schemas.microsoft.com/office/drawing/2014/main" id="{5CF21B3F-27B1-4303-983A-8CA160A2CFE3}"/>
              </a:ext>
            </a:extLst>
          </p:cNvPr>
          <p:cNvSpPr txBox="1"/>
          <p:nvPr/>
        </p:nvSpPr>
        <p:spPr>
          <a:xfrm>
            <a:off x="542261" y="4832834"/>
            <a:ext cx="797442" cy="307777"/>
          </a:xfrm>
          <a:prstGeom prst="rect">
            <a:avLst/>
          </a:prstGeom>
          <a:noFill/>
        </p:spPr>
        <p:txBody>
          <a:bodyPr wrap="square" rtlCol="0">
            <a:spAutoFit/>
          </a:bodyPr>
          <a:lstStyle/>
          <a:p>
            <a:r>
              <a:rPr lang="en-US" sz="1400" dirty="0"/>
              <a:t>00200</a:t>
            </a:r>
            <a:endParaRPr lang="en-IN" b="1" dirty="0">
              <a:solidFill>
                <a:schemeClr val="tx1">
                  <a:lumMod val="85000"/>
                  <a:lumOff val="15000"/>
                </a:schemeClr>
              </a:solidFill>
            </a:endParaRPr>
          </a:p>
        </p:txBody>
      </p:sp>
      <p:pic>
        <p:nvPicPr>
          <p:cNvPr id="7" name="Content Placeholder 6">
            <a:extLst>
              <a:ext uri="{FF2B5EF4-FFF2-40B4-BE49-F238E27FC236}">
                <a16:creationId xmlns:a16="http://schemas.microsoft.com/office/drawing/2014/main" id="{E7FCFA17-42A9-4DF0-866F-2B4BC95E33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912" y="556591"/>
            <a:ext cx="8607287" cy="4301159"/>
          </a:xfrm>
        </p:spPr>
      </p:pic>
    </p:spTree>
    <p:extLst>
      <p:ext uri="{BB962C8B-B14F-4D97-AF65-F5344CB8AC3E}">
        <p14:creationId xmlns:p14="http://schemas.microsoft.com/office/powerpoint/2010/main" val="2160893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Implementation Plan</a:t>
            </a:r>
          </a:p>
        </p:txBody>
      </p:sp>
      <p:sp>
        <p:nvSpPr>
          <p:cNvPr id="2" name="Content Placeholder 1"/>
          <p:cNvSpPr>
            <a:spLocks noGrp="1"/>
          </p:cNvSpPr>
          <p:nvPr>
            <p:ph idx="1"/>
          </p:nvPr>
        </p:nvSpPr>
        <p:spPr/>
        <p:txBody>
          <a:bodyPr/>
          <a:lstStyle/>
          <a:p>
            <a:r>
              <a:rPr lang="en-IN" dirty="0"/>
              <a:t>AI Model</a:t>
            </a:r>
          </a:p>
          <a:p>
            <a:pPr lvl="1"/>
            <a:r>
              <a:rPr lang="en-IN" dirty="0"/>
              <a:t>Synthetic data.</a:t>
            </a:r>
          </a:p>
          <a:p>
            <a:pPr lvl="1"/>
            <a:r>
              <a:rPr lang="en-IN" dirty="0"/>
              <a:t>NSGA-II CNN LSTM algorithm.</a:t>
            </a:r>
          </a:p>
          <a:p>
            <a:r>
              <a:rPr lang="en-IN" dirty="0"/>
              <a:t>Web server</a:t>
            </a:r>
          </a:p>
          <a:p>
            <a:pPr lvl="1"/>
            <a:r>
              <a:rPr lang="en-IN" dirty="0"/>
              <a:t>Deployment to cloud </a:t>
            </a:r>
          </a:p>
          <a:p>
            <a:r>
              <a:rPr lang="en-IN" dirty="0"/>
              <a:t>Dashboard </a:t>
            </a:r>
          </a:p>
          <a:p>
            <a:pPr lvl="1"/>
            <a:r>
              <a:rPr lang="en-IN" dirty="0"/>
              <a:t>User role control.</a:t>
            </a:r>
          </a:p>
          <a:p>
            <a:pPr lvl="1"/>
            <a:r>
              <a:rPr lang="en-IN" dirty="0"/>
              <a:t>Administrator role control</a:t>
            </a:r>
          </a:p>
        </p:txBody>
      </p:sp>
      <p:sp>
        <p:nvSpPr>
          <p:cNvPr id="5" name="TextBox 4">
            <a:extLst>
              <a:ext uri="{FF2B5EF4-FFF2-40B4-BE49-F238E27FC236}">
                <a16:creationId xmlns:a16="http://schemas.microsoft.com/office/drawing/2014/main" id="{02FBDAF3-9918-436C-B436-E8F87262C0CF}"/>
              </a:ext>
            </a:extLst>
          </p:cNvPr>
          <p:cNvSpPr txBox="1"/>
          <p:nvPr/>
        </p:nvSpPr>
        <p:spPr>
          <a:xfrm>
            <a:off x="542261" y="4832834"/>
            <a:ext cx="797442" cy="307777"/>
          </a:xfrm>
          <a:prstGeom prst="rect">
            <a:avLst/>
          </a:prstGeom>
          <a:noFill/>
        </p:spPr>
        <p:txBody>
          <a:bodyPr wrap="square" rtlCol="0">
            <a:spAutoFit/>
          </a:bodyPr>
          <a:lstStyle/>
          <a:p>
            <a:r>
              <a:rPr lang="en-US" sz="1400" dirty="0"/>
              <a:t>00200</a:t>
            </a:r>
            <a:endParaRPr lang="en-IN" b="1" dirty="0">
              <a:solidFill>
                <a:schemeClr val="tx1">
                  <a:lumMod val="85000"/>
                  <a:lumOff val="15000"/>
                </a:schemeClr>
              </a:solidFill>
            </a:endParaRPr>
          </a:p>
        </p:txBody>
      </p:sp>
    </p:spTree>
    <p:extLst>
      <p:ext uri="{BB962C8B-B14F-4D97-AF65-F5344CB8AC3E}">
        <p14:creationId xmlns:p14="http://schemas.microsoft.com/office/powerpoint/2010/main" val="2435878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Validation / Testing / Analysis</a:t>
            </a:r>
            <a:endParaRPr lang="en-IN" dirty="0"/>
          </a:p>
        </p:txBody>
      </p:sp>
      <p:sp>
        <p:nvSpPr>
          <p:cNvPr id="6" name="Content Placeholder 5"/>
          <p:cNvSpPr>
            <a:spLocks noGrp="1"/>
          </p:cNvSpPr>
          <p:nvPr>
            <p:ph idx="1"/>
          </p:nvPr>
        </p:nvSpPr>
        <p:spPr/>
        <p:txBody>
          <a:bodyPr/>
          <a:lstStyle/>
          <a:p>
            <a:pPr algn="just"/>
            <a:r>
              <a:rPr lang="en-IN" sz="2000" dirty="0">
                <a:solidFill>
                  <a:schemeClr val="tx1"/>
                </a:solidFill>
              </a:rPr>
              <a:t>The model is evaluated using parameters such as accuracy, precision, f-score and recall.</a:t>
            </a:r>
          </a:p>
          <a:p>
            <a:pPr algn="just"/>
            <a:r>
              <a:rPr lang="en-IN" sz="2000" dirty="0">
                <a:solidFill>
                  <a:schemeClr val="tx1"/>
                </a:solidFill>
              </a:rPr>
              <a:t>The link between Server and web browser is a secure TLS(Transport Layer </a:t>
            </a:r>
            <a:r>
              <a:rPr lang="en-IN" sz="2000">
                <a:solidFill>
                  <a:schemeClr val="tx1"/>
                </a:solidFill>
              </a:rPr>
              <a:t>Security), </a:t>
            </a:r>
            <a:r>
              <a:rPr lang="en-IN" sz="2000" dirty="0">
                <a:solidFill>
                  <a:schemeClr val="tx1"/>
                </a:solidFill>
              </a:rPr>
              <a:t>the upgraded  version of SSL, encrypted connection.</a:t>
            </a:r>
          </a:p>
          <a:p>
            <a:pPr algn="just"/>
            <a:r>
              <a:rPr lang="en-IN" sz="2000" dirty="0">
                <a:solidFill>
                  <a:schemeClr val="tx1"/>
                </a:solidFill>
              </a:rPr>
              <a:t>Synthetic data is only 70% accurate than original data due to the negligence of outliers. So, we use augmentation of data.</a:t>
            </a:r>
          </a:p>
          <a:p>
            <a:pPr algn="just"/>
            <a:r>
              <a:rPr lang="en-US" sz="2000" dirty="0">
                <a:solidFill>
                  <a:schemeClr val="tx1"/>
                </a:solidFill>
              </a:rPr>
              <a:t>The server is tested for vulnerabilities using DDoS, MITM, TLS.</a:t>
            </a:r>
          </a:p>
          <a:p>
            <a:pPr marL="0" indent="0" algn="just">
              <a:buNone/>
            </a:pPr>
            <a:endParaRPr lang="en-IN" dirty="0">
              <a:solidFill>
                <a:schemeClr val="tx1"/>
              </a:solidFill>
            </a:endParaRPr>
          </a:p>
        </p:txBody>
      </p:sp>
      <p:sp>
        <p:nvSpPr>
          <p:cNvPr id="7" name="TextBox 6">
            <a:extLst>
              <a:ext uri="{FF2B5EF4-FFF2-40B4-BE49-F238E27FC236}">
                <a16:creationId xmlns:a16="http://schemas.microsoft.com/office/drawing/2014/main" id="{738C15AD-7D0C-47EC-9A36-ABD5DB8C2CF8}"/>
              </a:ext>
            </a:extLst>
          </p:cNvPr>
          <p:cNvSpPr txBox="1"/>
          <p:nvPr/>
        </p:nvSpPr>
        <p:spPr>
          <a:xfrm>
            <a:off x="542261" y="4832834"/>
            <a:ext cx="797442" cy="307777"/>
          </a:xfrm>
          <a:prstGeom prst="rect">
            <a:avLst/>
          </a:prstGeom>
          <a:noFill/>
        </p:spPr>
        <p:txBody>
          <a:bodyPr wrap="square" rtlCol="0">
            <a:spAutoFit/>
          </a:bodyPr>
          <a:lstStyle/>
          <a:p>
            <a:r>
              <a:rPr lang="en-US" sz="1400" dirty="0"/>
              <a:t>00200</a:t>
            </a:r>
            <a:endParaRPr lang="en-IN" b="1" dirty="0">
              <a:solidFill>
                <a:schemeClr val="tx1">
                  <a:lumMod val="85000"/>
                  <a:lumOff val="15000"/>
                </a:schemeClr>
              </a:solidFill>
            </a:endParaRPr>
          </a:p>
        </p:txBody>
      </p:sp>
    </p:spTree>
    <p:extLst>
      <p:ext uri="{BB962C8B-B14F-4D97-AF65-F5344CB8AC3E}">
        <p14:creationId xmlns:p14="http://schemas.microsoft.com/office/powerpoint/2010/main" val="2512010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panose="020F0502020204030204" pitchFamily="34" charset="0"/>
              </a:rPr>
              <a:t>Cost Estimate</a:t>
            </a:r>
            <a:endParaRPr lang="en-IN" dirty="0"/>
          </a:p>
        </p:txBody>
      </p:sp>
      <p:graphicFrame>
        <p:nvGraphicFramePr>
          <p:cNvPr id="3" name="Content Placeholder 2">
            <a:extLst>
              <a:ext uri="{FF2B5EF4-FFF2-40B4-BE49-F238E27FC236}">
                <a16:creationId xmlns:a16="http://schemas.microsoft.com/office/drawing/2014/main" id="{76A3D79A-D43B-4889-A219-86EEE6AE7447}"/>
              </a:ext>
            </a:extLst>
          </p:cNvPr>
          <p:cNvGraphicFramePr>
            <a:graphicFrameLocks noGrp="1"/>
          </p:cNvGraphicFramePr>
          <p:nvPr>
            <p:ph idx="1"/>
            <p:extLst>
              <p:ext uri="{D42A27DB-BD31-4B8C-83A1-F6EECF244321}">
                <p14:modId xmlns:p14="http://schemas.microsoft.com/office/powerpoint/2010/main" val="2232255668"/>
              </p:ext>
            </p:extLst>
          </p:nvPr>
        </p:nvGraphicFramePr>
        <p:xfrm>
          <a:off x="304800" y="666750"/>
          <a:ext cx="8534400" cy="1483360"/>
        </p:xfrm>
        <a:graphic>
          <a:graphicData uri="http://schemas.openxmlformats.org/drawingml/2006/table">
            <a:tbl>
              <a:tblPr firstRow="1" lastRow="1" bandRow="1">
                <a:tableStyleId>{5C22544A-7EE6-4342-B048-85BDC9FD1C3A}</a:tableStyleId>
              </a:tblPr>
              <a:tblGrid>
                <a:gridCol w="691376">
                  <a:extLst>
                    <a:ext uri="{9D8B030D-6E8A-4147-A177-3AD203B41FA5}">
                      <a16:colId xmlns:a16="http://schemas.microsoft.com/office/drawing/2014/main" val="1690859486"/>
                    </a:ext>
                  </a:extLst>
                </a:gridCol>
                <a:gridCol w="3546087">
                  <a:extLst>
                    <a:ext uri="{9D8B030D-6E8A-4147-A177-3AD203B41FA5}">
                      <a16:colId xmlns:a16="http://schemas.microsoft.com/office/drawing/2014/main" val="1801321249"/>
                    </a:ext>
                  </a:extLst>
                </a:gridCol>
                <a:gridCol w="4296937">
                  <a:extLst>
                    <a:ext uri="{9D8B030D-6E8A-4147-A177-3AD203B41FA5}">
                      <a16:colId xmlns:a16="http://schemas.microsoft.com/office/drawing/2014/main" val="1544602579"/>
                    </a:ext>
                  </a:extLst>
                </a:gridCol>
              </a:tblGrid>
              <a:tr h="370840">
                <a:tc>
                  <a:txBody>
                    <a:bodyPr/>
                    <a:lstStyle/>
                    <a:p>
                      <a:pPr algn="ctr"/>
                      <a:r>
                        <a:rPr lang="en-US" dirty="0"/>
                        <a:t>SI.NO</a:t>
                      </a:r>
                      <a:endParaRPr lang="en-IN" dirty="0"/>
                    </a:p>
                  </a:txBody>
                  <a:tcPr/>
                </a:tc>
                <a:tc>
                  <a:txBody>
                    <a:bodyPr/>
                    <a:lstStyle/>
                    <a:p>
                      <a:pPr algn="ctr"/>
                      <a:r>
                        <a:rPr lang="en-US" dirty="0"/>
                        <a:t>ITEM</a:t>
                      </a:r>
                      <a:endParaRPr lang="en-IN" dirty="0"/>
                    </a:p>
                  </a:txBody>
                  <a:tcPr/>
                </a:tc>
                <a:tc>
                  <a:txBody>
                    <a:bodyPr/>
                    <a:lstStyle/>
                    <a:p>
                      <a:pPr algn="ctr"/>
                      <a:r>
                        <a:rPr lang="en-US" dirty="0"/>
                        <a:t>COST(in INR)</a:t>
                      </a:r>
                      <a:endParaRPr lang="en-IN" dirty="0"/>
                    </a:p>
                  </a:txBody>
                  <a:tcPr/>
                </a:tc>
                <a:extLst>
                  <a:ext uri="{0D108BD9-81ED-4DB2-BD59-A6C34878D82A}">
                    <a16:rowId xmlns:a16="http://schemas.microsoft.com/office/drawing/2014/main" val="3523037233"/>
                  </a:ext>
                </a:extLst>
              </a:tr>
              <a:tr h="370840">
                <a:tc>
                  <a:txBody>
                    <a:bodyPr/>
                    <a:lstStyle/>
                    <a:p>
                      <a:pPr algn="ctr"/>
                      <a:r>
                        <a:rPr lang="en-US" dirty="0"/>
                        <a:t>1</a:t>
                      </a:r>
                      <a:endParaRPr lang="en-IN" dirty="0"/>
                    </a:p>
                  </a:txBody>
                  <a:tcPr/>
                </a:tc>
                <a:tc>
                  <a:txBody>
                    <a:bodyPr/>
                    <a:lstStyle/>
                    <a:p>
                      <a:r>
                        <a:rPr lang="en-US" dirty="0"/>
                        <a:t>TLS Encryption</a:t>
                      </a:r>
                      <a:endParaRPr lang="en-IN" dirty="0"/>
                    </a:p>
                  </a:txBody>
                  <a:tcPr/>
                </a:tc>
                <a:tc>
                  <a:txBody>
                    <a:bodyPr/>
                    <a:lstStyle/>
                    <a:p>
                      <a:pPr algn="ctr"/>
                      <a:r>
                        <a:rPr lang="en-US" dirty="0"/>
                        <a:t>2000</a:t>
                      </a:r>
                    </a:p>
                  </a:txBody>
                  <a:tcPr/>
                </a:tc>
                <a:extLst>
                  <a:ext uri="{0D108BD9-81ED-4DB2-BD59-A6C34878D82A}">
                    <a16:rowId xmlns:a16="http://schemas.microsoft.com/office/drawing/2014/main" val="2486910375"/>
                  </a:ext>
                </a:extLst>
              </a:tr>
              <a:tr h="370840">
                <a:tc>
                  <a:txBody>
                    <a:bodyPr/>
                    <a:lstStyle/>
                    <a:p>
                      <a:pPr algn="ctr"/>
                      <a:r>
                        <a:rPr lang="en-IN" dirty="0"/>
                        <a:t>2</a:t>
                      </a:r>
                    </a:p>
                  </a:txBody>
                  <a:tcPr/>
                </a:tc>
                <a:tc>
                  <a:txBody>
                    <a:bodyPr/>
                    <a:lstStyle/>
                    <a:p>
                      <a:r>
                        <a:rPr lang="en-IN" dirty="0"/>
                        <a:t>Cloud Service</a:t>
                      </a:r>
                    </a:p>
                  </a:txBody>
                  <a:tcPr/>
                </a:tc>
                <a:tc>
                  <a:txBody>
                    <a:bodyPr/>
                    <a:lstStyle/>
                    <a:p>
                      <a:pPr algn="ctr"/>
                      <a:r>
                        <a:rPr lang="en-US" dirty="0"/>
                        <a:t>500</a:t>
                      </a:r>
                    </a:p>
                  </a:txBody>
                  <a:tcPr/>
                </a:tc>
                <a:extLst>
                  <a:ext uri="{0D108BD9-81ED-4DB2-BD59-A6C34878D82A}">
                    <a16:rowId xmlns:a16="http://schemas.microsoft.com/office/drawing/2014/main" val="544151800"/>
                  </a:ext>
                </a:extLst>
              </a:tr>
              <a:tr h="370840">
                <a:tc>
                  <a:txBody>
                    <a:bodyPr/>
                    <a:lstStyle/>
                    <a:p>
                      <a:pPr algn="ctr"/>
                      <a:endParaRPr lang="en-IN" dirty="0"/>
                    </a:p>
                  </a:txBody>
                  <a:tcPr/>
                </a:tc>
                <a:tc>
                  <a:txBody>
                    <a:bodyPr/>
                    <a:lstStyle/>
                    <a:p>
                      <a:pPr algn="ctr"/>
                      <a:r>
                        <a:rPr lang="en-US" dirty="0"/>
                        <a:t>Total</a:t>
                      </a:r>
                      <a:endParaRPr lang="en-IN" dirty="0"/>
                    </a:p>
                  </a:txBody>
                  <a:tcPr/>
                </a:tc>
                <a:tc>
                  <a:txBody>
                    <a:bodyPr/>
                    <a:lstStyle/>
                    <a:p>
                      <a:pPr algn="ctr"/>
                      <a:r>
                        <a:rPr lang="en-US" dirty="0"/>
                        <a:t>2500</a:t>
                      </a:r>
                      <a:endParaRPr lang="en-IN" dirty="0"/>
                    </a:p>
                  </a:txBody>
                  <a:tcPr/>
                </a:tc>
                <a:extLst>
                  <a:ext uri="{0D108BD9-81ED-4DB2-BD59-A6C34878D82A}">
                    <a16:rowId xmlns:a16="http://schemas.microsoft.com/office/drawing/2014/main" val="3210593205"/>
                  </a:ext>
                </a:extLst>
              </a:tr>
            </a:tbl>
          </a:graphicData>
        </a:graphic>
      </p:graphicFrame>
      <p:sp>
        <p:nvSpPr>
          <p:cNvPr id="6" name="TextBox 5">
            <a:extLst>
              <a:ext uri="{FF2B5EF4-FFF2-40B4-BE49-F238E27FC236}">
                <a16:creationId xmlns:a16="http://schemas.microsoft.com/office/drawing/2014/main" id="{62EEF872-C9F0-4050-B459-3D24A1125A6D}"/>
              </a:ext>
            </a:extLst>
          </p:cNvPr>
          <p:cNvSpPr txBox="1"/>
          <p:nvPr/>
        </p:nvSpPr>
        <p:spPr>
          <a:xfrm>
            <a:off x="542261" y="4832834"/>
            <a:ext cx="797442" cy="307777"/>
          </a:xfrm>
          <a:prstGeom prst="rect">
            <a:avLst/>
          </a:prstGeom>
          <a:noFill/>
        </p:spPr>
        <p:txBody>
          <a:bodyPr wrap="square" rtlCol="0">
            <a:spAutoFit/>
          </a:bodyPr>
          <a:lstStyle/>
          <a:p>
            <a:r>
              <a:rPr lang="en-US" sz="1400" dirty="0"/>
              <a:t>00200</a:t>
            </a:r>
            <a:endParaRPr lang="en-IN" b="1" dirty="0">
              <a:solidFill>
                <a:schemeClr val="tx1">
                  <a:lumMod val="85000"/>
                  <a:lumOff val="15000"/>
                </a:schemeClr>
              </a:solidFill>
            </a:endParaRPr>
          </a:p>
        </p:txBody>
      </p:sp>
    </p:spTree>
    <p:extLst>
      <p:ext uri="{BB962C8B-B14F-4D97-AF65-F5344CB8AC3E}">
        <p14:creationId xmlns:p14="http://schemas.microsoft.com/office/powerpoint/2010/main" val="165465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panose="020F0502020204030204" pitchFamily="34" charset="0"/>
              </a:rPr>
              <a:t>Assumptions</a:t>
            </a:r>
            <a:endParaRPr lang="en-IN" dirty="0"/>
          </a:p>
        </p:txBody>
      </p:sp>
      <p:sp>
        <p:nvSpPr>
          <p:cNvPr id="6" name="Content Placeholder 5"/>
          <p:cNvSpPr>
            <a:spLocks noGrp="1"/>
          </p:cNvSpPr>
          <p:nvPr>
            <p:ph idx="1"/>
          </p:nvPr>
        </p:nvSpPr>
        <p:spPr>
          <a:xfrm>
            <a:off x="304800" y="666750"/>
            <a:ext cx="8534400" cy="4191000"/>
          </a:xfrm>
        </p:spPr>
        <p:txBody>
          <a:bodyPr/>
          <a:lstStyle/>
          <a:p>
            <a:pPr algn="just"/>
            <a:r>
              <a:rPr lang="en-IN" dirty="0"/>
              <a:t>Due to the fact that synthetic data is nothing but merely the creation of fake data and then comparing with the real data, this very idea of synthetic data is an assumption.</a:t>
            </a:r>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marL="0" indent="0" algn="just">
              <a:buNone/>
            </a:pPr>
            <a:endParaRPr lang="en-IN" dirty="0"/>
          </a:p>
          <a:p>
            <a:pPr marL="0" indent="0" algn="just">
              <a:buNone/>
            </a:pPr>
            <a:endParaRPr lang="en-IN" dirty="0"/>
          </a:p>
          <a:p>
            <a:pPr algn="just"/>
            <a:endParaRPr lang="en-IN" dirty="0"/>
          </a:p>
          <a:p>
            <a:pPr algn="just"/>
            <a:endParaRPr lang="en-IN" dirty="0"/>
          </a:p>
          <a:p>
            <a:pPr marL="0" indent="0" algn="just">
              <a:buNone/>
            </a:pPr>
            <a:endParaRPr lang="en-IN" dirty="0"/>
          </a:p>
        </p:txBody>
      </p:sp>
      <p:sp>
        <p:nvSpPr>
          <p:cNvPr id="7" name="TextBox 6">
            <a:extLst>
              <a:ext uri="{FF2B5EF4-FFF2-40B4-BE49-F238E27FC236}">
                <a16:creationId xmlns:a16="http://schemas.microsoft.com/office/drawing/2014/main" id="{EE6668DD-C592-4612-B80A-35EF4033D0FE}"/>
              </a:ext>
            </a:extLst>
          </p:cNvPr>
          <p:cNvSpPr txBox="1"/>
          <p:nvPr/>
        </p:nvSpPr>
        <p:spPr>
          <a:xfrm>
            <a:off x="542261" y="4832834"/>
            <a:ext cx="797442" cy="307777"/>
          </a:xfrm>
          <a:prstGeom prst="rect">
            <a:avLst/>
          </a:prstGeom>
          <a:noFill/>
        </p:spPr>
        <p:txBody>
          <a:bodyPr wrap="square" rtlCol="0">
            <a:spAutoFit/>
          </a:bodyPr>
          <a:lstStyle/>
          <a:p>
            <a:r>
              <a:rPr lang="en-US" sz="1400" dirty="0"/>
              <a:t>00200</a:t>
            </a:r>
            <a:endParaRPr lang="en-IN" b="1" dirty="0">
              <a:solidFill>
                <a:schemeClr val="tx1">
                  <a:lumMod val="85000"/>
                  <a:lumOff val="15000"/>
                </a:schemeClr>
              </a:solidFill>
            </a:endParaRPr>
          </a:p>
        </p:txBody>
      </p:sp>
      <p:pic>
        <p:nvPicPr>
          <p:cNvPr id="4" name="Picture 3">
            <a:extLst>
              <a:ext uri="{FF2B5EF4-FFF2-40B4-BE49-F238E27FC236}">
                <a16:creationId xmlns:a16="http://schemas.microsoft.com/office/drawing/2014/main" id="{45032103-3425-449D-86EB-77C01BFC2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556" y="1379367"/>
            <a:ext cx="5715001" cy="2562270"/>
          </a:xfrm>
          <a:prstGeom prst="rect">
            <a:avLst/>
          </a:prstGeom>
        </p:spPr>
      </p:pic>
    </p:spTree>
    <p:extLst>
      <p:ext uri="{BB962C8B-B14F-4D97-AF65-F5344CB8AC3E}">
        <p14:creationId xmlns:p14="http://schemas.microsoft.com/office/powerpoint/2010/main" val="1110922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6" name="Content Placeholder 5"/>
          <p:cNvSpPr>
            <a:spLocks noGrp="1"/>
          </p:cNvSpPr>
          <p:nvPr>
            <p:ph idx="1"/>
          </p:nvPr>
        </p:nvSpPr>
        <p:spPr>
          <a:xfrm>
            <a:off x="304800" y="666750"/>
            <a:ext cx="8534400" cy="4191000"/>
          </a:xfrm>
        </p:spPr>
        <p:txBody>
          <a:bodyPr>
            <a:normAutofit/>
          </a:bodyPr>
          <a:lstStyle/>
          <a:p>
            <a:pPr algn="just"/>
            <a:r>
              <a:rPr lang="en-IN" sz="1600" b="0" i="0" dirty="0">
                <a:solidFill>
                  <a:srgbClr val="333333"/>
                </a:solidFill>
                <a:effectLst/>
              </a:rPr>
              <a:t>Nor </a:t>
            </a:r>
            <a:r>
              <a:rPr lang="en-IN" sz="1600" b="0" i="0" dirty="0" err="1">
                <a:solidFill>
                  <a:srgbClr val="333333"/>
                </a:solidFill>
                <a:effectLst/>
              </a:rPr>
              <a:t>Atiqah</a:t>
            </a:r>
            <a:r>
              <a:rPr lang="en-IN" sz="1600" b="0" i="0" dirty="0">
                <a:solidFill>
                  <a:srgbClr val="333333"/>
                </a:solidFill>
                <a:effectLst/>
              </a:rPr>
              <a:t> </a:t>
            </a:r>
            <a:r>
              <a:rPr lang="en-IN" sz="1600" b="0" i="0" dirty="0" err="1">
                <a:solidFill>
                  <a:srgbClr val="333333"/>
                </a:solidFill>
                <a:effectLst/>
              </a:rPr>
              <a:t>Zolpakar</a:t>
            </a:r>
            <a:r>
              <a:rPr lang="en-IN" sz="1600" dirty="0">
                <a:solidFill>
                  <a:srgbClr val="333333"/>
                </a:solidFill>
              </a:rPr>
              <a:t> and </a:t>
            </a:r>
            <a:r>
              <a:rPr lang="en-IN" sz="1600" b="0" i="0" dirty="0">
                <a:solidFill>
                  <a:srgbClr val="333333"/>
                </a:solidFill>
                <a:effectLst/>
              </a:rPr>
              <a:t>Swati , “Application of Multi-objective Genetic Algorithm (MOGA) Optimization in Machining Processes”.</a:t>
            </a:r>
          </a:p>
          <a:p>
            <a:pPr algn="just"/>
            <a:r>
              <a:rPr lang="en-IN" sz="1600" b="0" i="0" dirty="0">
                <a:solidFill>
                  <a:srgbClr val="333333"/>
                </a:solidFill>
                <a:effectLst/>
              </a:rPr>
              <a:t>You Ji, </a:t>
            </a:r>
            <a:r>
              <a:rPr lang="en-IN" sz="1600" b="0" i="0" dirty="0" err="1">
                <a:solidFill>
                  <a:srgbClr val="333333"/>
                </a:solidFill>
                <a:effectLst/>
              </a:rPr>
              <a:t>Shiliang</a:t>
            </a:r>
            <a:r>
              <a:rPr lang="en-IN" sz="1600" b="0" i="0" dirty="0">
                <a:solidFill>
                  <a:srgbClr val="333333"/>
                </a:solidFill>
                <a:effectLst/>
              </a:rPr>
              <a:t> Sun, “Feature selection for ensembles using Non-dominated Sorting in Genetic Algorithms” 2010 Sixth International Conference on Natural Computation, Publisher: IEEE</a:t>
            </a:r>
          </a:p>
          <a:p>
            <a:pPr algn="just"/>
            <a:r>
              <a:rPr lang="en-IN" sz="1600" b="0" i="0" dirty="0" err="1">
                <a:solidFill>
                  <a:srgbClr val="333333"/>
                </a:solidFill>
                <a:effectLst/>
              </a:rPr>
              <a:t>Sakorn</a:t>
            </a:r>
            <a:r>
              <a:rPr lang="en-IN" sz="1600" b="0" i="0" dirty="0">
                <a:solidFill>
                  <a:srgbClr val="333333"/>
                </a:solidFill>
                <a:effectLst/>
              </a:rPr>
              <a:t> </a:t>
            </a:r>
            <a:r>
              <a:rPr lang="en-IN" sz="1600" b="0" i="0" dirty="0" err="1">
                <a:solidFill>
                  <a:srgbClr val="333333"/>
                </a:solidFill>
                <a:effectLst/>
              </a:rPr>
              <a:t>Mekruksavanich</a:t>
            </a:r>
            <a:r>
              <a:rPr lang="en-IN" sz="1600" b="0" i="0" dirty="0">
                <a:solidFill>
                  <a:srgbClr val="333333"/>
                </a:solidFill>
                <a:effectLst/>
              </a:rPr>
              <a:t> and </a:t>
            </a:r>
            <a:r>
              <a:rPr lang="en-IN" sz="1600" b="0" i="0" dirty="0" err="1">
                <a:solidFill>
                  <a:srgbClr val="333333"/>
                </a:solidFill>
                <a:effectLst/>
              </a:rPr>
              <a:t>Anuchit</a:t>
            </a:r>
            <a:r>
              <a:rPr lang="en-IN" sz="1600" b="0" i="0" dirty="0">
                <a:solidFill>
                  <a:srgbClr val="333333"/>
                </a:solidFill>
                <a:effectLst/>
              </a:rPr>
              <a:t> </a:t>
            </a:r>
            <a:r>
              <a:rPr lang="en-IN" sz="1600" b="0" i="0" dirty="0" err="1">
                <a:solidFill>
                  <a:srgbClr val="333333"/>
                </a:solidFill>
                <a:effectLst/>
              </a:rPr>
              <a:t>Jitpattanakul</a:t>
            </a:r>
            <a:r>
              <a:rPr lang="en-IN" sz="1600" b="0" i="0" dirty="0">
                <a:solidFill>
                  <a:srgbClr val="333333"/>
                </a:solidFill>
                <a:effectLst/>
              </a:rPr>
              <a:t>, “A Multichannel CNN-LSTM Network for Daily Activity Recognition using Smartwatch Sensor Data”. 2021 Joint International Conference on Digital Arts, Media and Technology with ECTI Northern Section Conference on Electrical, Electronics, Computer and Telecommunication Engineering, Publisher: IEEE</a:t>
            </a:r>
          </a:p>
          <a:p>
            <a:pPr algn="just"/>
            <a:endParaRPr lang="en-IN" sz="1600" b="0" i="0" dirty="0">
              <a:solidFill>
                <a:srgbClr val="333333"/>
              </a:solidFill>
              <a:effectLst/>
            </a:endParaRPr>
          </a:p>
        </p:txBody>
      </p:sp>
      <p:sp>
        <p:nvSpPr>
          <p:cNvPr id="5" name="TextBox 4">
            <a:extLst>
              <a:ext uri="{FF2B5EF4-FFF2-40B4-BE49-F238E27FC236}">
                <a16:creationId xmlns:a16="http://schemas.microsoft.com/office/drawing/2014/main" id="{747A69D5-D551-408C-A6CB-0E54AD0AE287}"/>
              </a:ext>
            </a:extLst>
          </p:cNvPr>
          <p:cNvSpPr txBox="1"/>
          <p:nvPr/>
        </p:nvSpPr>
        <p:spPr>
          <a:xfrm>
            <a:off x="542261" y="4832834"/>
            <a:ext cx="797442" cy="307777"/>
          </a:xfrm>
          <a:prstGeom prst="rect">
            <a:avLst/>
          </a:prstGeom>
          <a:noFill/>
        </p:spPr>
        <p:txBody>
          <a:bodyPr wrap="square" rtlCol="0">
            <a:spAutoFit/>
          </a:bodyPr>
          <a:lstStyle/>
          <a:p>
            <a:r>
              <a:rPr lang="en-US" sz="1400" dirty="0"/>
              <a:t>00200</a:t>
            </a:r>
            <a:endParaRPr lang="en-IN" b="1" dirty="0">
              <a:solidFill>
                <a:schemeClr val="tx1">
                  <a:lumMod val="85000"/>
                  <a:lumOff val="15000"/>
                </a:schemeClr>
              </a:solidFill>
            </a:endParaRPr>
          </a:p>
        </p:txBody>
      </p:sp>
    </p:spTree>
    <p:extLst>
      <p:ext uri="{BB962C8B-B14F-4D97-AF65-F5344CB8AC3E}">
        <p14:creationId xmlns:p14="http://schemas.microsoft.com/office/powerpoint/2010/main" val="1428605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197" y="1123076"/>
            <a:ext cx="4052554" cy="1561151"/>
          </a:xfrm>
        </p:spPr>
        <p:txBody>
          <a:bodyPr/>
          <a:lstStyle/>
          <a:p>
            <a:r>
              <a:rPr lang="en-IN" dirty="0"/>
              <a:t>THANK YOU</a:t>
            </a:r>
          </a:p>
        </p:txBody>
      </p:sp>
      <p:pic>
        <p:nvPicPr>
          <p:cNvPr id="7" name="Picture Placeholder 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tretch>
            <a:fillRect/>
          </a:stretch>
        </p:blipFill>
        <p:spPr>
          <a:xfrm>
            <a:off x="4505325" y="-1"/>
            <a:ext cx="4638676" cy="4905375"/>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4999" y="677162"/>
            <a:ext cx="2266951" cy="618260"/>
          </a:xfrm>
          <a:prstGeom prst="rect">
            <a:avLst/>
          </a:prstGeom>
        </p:spPr>
      </p:pic>
    </p:spTree>
    <p:extLst>
      <p:ext uri="{BB962C8B-B14F-4D97-AF65-F5344CB8AC3E}">
        <p14:creationId xmlns:p14="http://schemas.microsoft.com/office/powerpoint/2010/main" val="1863042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IN" dirty="0"/>
              <a:t>Index</a:t>
            </a:r>
          </a:p>
        </p:txBody>
      </p:sp>
      <p:sp>
        <p:nvSpPr>
          <p:cNvPr id="25" name="Text Placeholder 8"/>
          <p:cNvSpPr>
            <a:spLocks noGrp="1"/>
          </p:cNvSpPr>
          <p:nvPr>
            <p:ph type="body" sz="quarter" idx="18"/>
          </p:nvPr>
        </p:nvSpPr>
        <p:spPr>
          <a:xfrm>
            <a:off x="831261" y="3250713"/>
            <a:ext cx="3528392" cy="288032"/>
          </a:xfrm>
        </p:spPr>
        <p:txBody>
          <a:bodyPr/>
          <a:lstStyle/>
          <a:p>
            <a:r>
              <a:rPr lang="en-IN" dirty="0"/>
              <a:t>Validation/Testing/Analysis</a:t>
            </a:r>
          </a:p>
        </p:txBody>
      </p:sp>
      <p:sp>
        <p:nvSpPr>
          <p:cNvPr id="26" name="Text Placeholder 9"/>
          <p:cNvSpPr>
            <a:spLocks noGrp="1"/>
          </p:cNvSpPr>
          <p:nvPr>
            <p:ph type="body" sz="quarter" idx="19"/>
          </p:nvPr>
        </p:nvSpPr>
        <p:spPr>
          <a:xfrm>
            <a:off x="831261" y="3674910"/>
            <a:ext cx="3528392" cy="288032"/>
          </a:xfrm>
        </p:spPr>
        <p:txBody>
          <a:bodyPr/>
          <a:lstStyle/>
          <a:p>
            <a:r>
              <a:rPr lang="en-IN" dirty="0"/>
              <a:t>Cost Estimate</a:t>
            </a:r>
          </a:p>
        </p:txBody>
      </p:sp>
      <p:sp>
        <p:nvSpPr>
          <p:cNvPr id="33" name="Text Placeholder 16"/>
          <p:cNvSpPr>
            <a:spLocks noGrp="1"/>
          </p:cNvSpPr>
          <p:nvPr>
            <p:ph type="body" sz="quarter" idx="26"/>
          </p:nvPr>
        </p:nvSpPr>
        <p:spPr>
          <a:xfrm>
            <a:off x="427379" y="3250713"/>
            <a:ext cx="403882" cy="288032"/>
          </a:xfrm>
        </p:spPr>
        <p:txBody>
          <a:bodyPr/>
          <a:lstStyle/>
          <a:p>
            <a:endParaRPr lang="en-IN" dirty="0"/>
          </a:p>
        </p:txBody>
      </p:sp>
      <p:sp>
        <p:nvSpPr>
          <p:cNvPr id="34" name="Text Placeholder 17"/>
          <p:cNvSpPr>
            <a:spLocks noGrp="1"/>
          </p:cNvSpPr>
          <p:nvPr>
            <p:ph type="body" sz="quarter" idx="27"/>
          </p:nvPr>
        </p:nvSpPr>
        <p:spPr>
          <a:xfrm>
            <a:off x="427379" y="3674910"/>
            <a:ext cx="403882" cy="288032"/>
          </a:xfrm>
        </p:spPr>
        <p:txBody>
          <a:bodyPr/>
          <a:lstStyle/>
          <a:p>
            <a:endParaRPr lang="en-IN" dirty="0"/>
          </a:p>
        </p:txBody>
      </p:sp>
      <p:sp>
        <p:nvSpPr>
          <p:cNvPr id="35" name="Text Placeholder 2"/>
          <p:cNvSpPr>
            <a:spLocks noGrp="1"/>
          </p:cNvSpPr>
          <p:nvPr>
            <p:ph type="body" sz="quarter" idx="12"/>
          </p:nvPr>
        </p:nvSpPr>
        <p:spPr>
          <a:xfrm>
            <a:off x="831261" y="715476"/>
            <a:ext cx="3528392" cy="288032"/>
          </a:xfrm>
        </p:spPr>
        <p:txBody>
          <a:bodyPr/>
          <a:lstStyle/>
          <a:p>
            <a:r>
              <a:rPr lang="en-IN" dirty="0"/>
              <a:t>Challenge Statement</a:t>
            </a:r>
          </a:p>
        </p:txBody>
      </p:sp>
      <p:sp>
        <p:nvSpPr>
          <p:cNvPr id="36" name="Text Placeholder 3"/>
          <p:cNvSpPr>
            <a:spLocks noGrp="1"/>
          </p:cNvSpPr>
          <p:nvPr>
            <p:ph type="body" sz="quarter" idx="13"/>
          </p:nvPr>
        </p:nvSpPr>
        <p:spPr>
          <a:xfrm>
            <a:off x="831261" y="1129733"/>
            <a:ext cx="3528392" cy="288032"/>
          </a:xfrm>
        </p:spPr>
        <p:txBody>
          <a:bodyPr/>
          <a:lstStyle/>
          <a:p>
            <a:r>
              <a:rPr lang="en-IN" dirty="0"/>
              <a:t>Concept of the Solution</a:t>
            </a:r>
          </a:p>
        </p:txBody>
      </p:sp>
      <p:sp>
        <p:nvSpPr>
          <p:cNvPr id="37" name="Text Placeholder 4"/>
          <p:cNvSpPr>
            <a:spLocks noGrp="1"/>
          </p:cNvSpPr>
          <p:nvPr>
            <p:ph type="body" sz="quarter" idx="14"/>
          </p:nvPr>
        </p:nvSpPr>
        <p:spPr>
          <a:xfrm>
            <a:off x="831261" y="1553929"/>
            <a:ext cx="3528392" cy="288032"/>
          </a:xfrm>
        </p:spPr>
        <p:txBody>
          <a:bodyPr/>
          <a:lstStyle/>
          <a:p>
            <a:r>
              <a:rPr lang="en-IN" dirty="0"/>
              <a:t>Novelty / Scope of Solution</a:t>
            </a:r>
          </a:p>
        </p:txBody>
      </p:sp>
      <p:sp>
        <p:nvSpPr>
          <p:cNvPr id="38" name="Text Placeholder 5"/>
          <p:cNvSpPr>
            <a:spLocks noGrp="1"/>
          </p:cNvSpPr>
          <p:nvPr>
            <p:ph type="body" sz="quarter" idx="15"/>
          </p:nvPr>
        </p:nvSpPr>
        <p:spPr>
          <a:xfrm>
            <a:off x="831261" y="1978125"/>
            <a:ext cx="3528392" cy="288032"/>
          </a:xfrm>
        </p:spPr>
        <p:txBody>
          <a:bodyPr/>
          <a:lstStyle/>
          <a:p>
            <a:r>
              <a:rPr lang="en-IN" dirty="0"/>
              <a:t>Pros and Cons of the solution</a:t>
            </a:r>
          </a:p>
        </p:txBody>
      </p:sp>
      <p:sp>
        <p:nvSpPr>
          <p:cNvPr id="39" name="Text Placeholder 6"/>
          <p:cNvSpPr>
            <a:spLocks noGrp="1"/>
          </p:cNvSpPr>
          <p:nvPr>
            <p:ph type="body" sz="quarter" idx="16"/>
          </p:nvPr>
        </p:nvSpPr>
        <p:spPr>
          <a:xfrm>
            <a:off x="831261" y="2402321"/>
            <a:ext cx="3528392" cy="288032"/>
          </a:xfrm>
        </p:spPr>
        <p:txBody>
          <a:bodyPr/>
          <a:lstStyle/>
          <a:p>
            <a:r>
              <a:rPr lang="en-IN" dirty="0"/>
              <a:t>Technical Description</a:t>
            </a:r>
          </a:p>
        </p:txBody>
      </p:sp>
      <p:sp>
        <p:nvSpPr>
          <p:cNvPr id="40" name="Text Placeholder 7"/>
          <p:cNvSpPr>
            <a:spLocks noGrp="1"/>
          </p:cNvSpPr>
          <p:nvPr>
            <p:ph type="body" sz="quarter" idx="17"/>
          </p:nvPr>
        </p:nvSpPr>
        <p:spPr>
          <a:xfrm>
            <a:off x="831261" y="2826517"/>
            <a:ext cx="3528392" cy="288032"/>
          </a:xfrm>
        </p:spPr>
        <p:txBody>
          <a:bodyPr/>
          <a:lstStyle/>
          <a:p>
            <a:r>
              <a:rPr lang="en-IN" dirty="0"/>
              <a:t>Implementation Plan</a:t>
            </a:r>
          </a:p>
        </p:txBody>
      </p:sp>
      <p:sp>
        <p:nvSpPr>
          <p:cNvPr id="41" name="Text Placeholder 8"/>
          <p:cNvSpPr>
            <a:spLocks noGrp="1"/>
          </p:cNvSpPr>
          <p:nvPr>
            <p:ph type="body" sz="quarter" idx="18"/>
          </p:nvPr>
        </p:nvSpPr>
        <p:spPr>
          <a:xfrm>
            <a:off x="831261" y="4099107"/>
            <a:ext cx="3528392" cy="288032"/>
          </a:xfrm>
        </p:spPr>
        <p:txBody>
          <a:bodyPr/>
          <a:lstStyle/>
          <a:p>
            <a:r>
              <a:rPr lang="en-IN" dirty="0"/>
              <a:t>Assumptions</a:t>
            </a:r>
          </a:p>
        </p:txBody>
      </p:sp>
      <p:sp>
        <p:nvSpPr>
          <p:cNvPr id="43" name="Text Placeholder 10"/>
          <p:cNvSpPr>
            <a:spLocks noGrp="1"/>
          </p:cNvSpPr>
          <p:nvPr>
            <p:ph type="body" sz="quarter" idx="20"/>
          </p:nvPr>
        </p:nvSpPr>
        <p:spPr>
          <a:xfrm>
            <a:off x="427379" y="715476"/>
            <a:ext cx="403882" cy="288032"/>
          </a:xfrm>
        </p:spPr>
        <p:txBody>
          <a:bodyPr/>
          <a:lstStyle/>
          <a:p>
            <a:endParaRPr lang="en-IN" dirty="0"/>
          </a:p>
        </p:txBody>
      </p:sp>
      <p:sp>
        <p:nvSpPr>
          <p:cNvPr id="44" name="Text Placeholder 11"/>
          <p:cNvSpPr>
            <a:spLocks noGrp="1"/>
          </p:cNvSpPr>
          <p:nvPr>
            <p:ph type="body" sz="quarter" idx="21"/>
          </p:nvPr>
        </p:nvSpPr>
        <p:spPr>
          <a:xfrm>
            <a:off x="427379" y="1129733"/>
            <a:ext cx="403882" cy="288032"/>
          </a:xfrm>
        </p:spPr>
        <p:txBody>
          <a:bodyPr/>
          <a:lstStyle/>
          <a:p>
            <a:endParaRPr lang="en-IN"/>
          </a:p>
        </p:txBody>
      </p:sp>
      <p:sp>
        <p:nvSpPr>
          <p:cNvPr id="45" name="Text Placeholder 12"/>
          <p:cNvSpPr>
            <a:spLocks noGrp="1"/>
          </p:cNvSpPr>
          <p:nvPr>
            <p:ph type="body" sz="quarter" idx="22"/>
          </p:nvPr>
        </p:nvSpPr>
        <p:spPr>
          <a:xfrm>
            <a:off x="427379" y="1553929"/>
            <a:ext cx="403882" cy="288032"/>
          </a:xfrm>
        </p:spPr>
        <p:txBody>
          <a:bodyPr/>
          <a:lstStyle/>
          <a:p>
            <a:endParaRPr lang="en-IN"/>
          </a:p>
        </p:txBody>
      </p:sp>
      <p:sp>
        <p:nvSpPr>
          <p:cNvPr id="46" name="Text Placeholder 13"/>
          <p:cNvSpPr>
            <a:spLocks noGrp="1"/>
          </p:cNvSpPr>
          <p:nvPr>
            <p:ph type="body" sz="quarter" idx="23"/>
          </p:nvPr>
        </p:nvSpPr>
        <p:spPr>
          <a:xfrm>
            <a:off x="427379" y="1978125"/>
            <a:ext cx="403882" cy="288032"/>
          </a:xfrm>
        </p:spPr>
        <p:txBody>
          <a:bodyPr/>
          <a:lstStyle/>
          <a:p>
            <a:endParaRPr lang="en-IN"/>
          </a:p>
        </p:txBody>
      </p:sp>
      <p:sp>
        <p:nvSpPr>
          <p:cNvPr id="47" name="Text Placeholder 14"/>
          <p:cNvSpPr>
            <a:spLocks noGrp="1"/>
          </p:cNvSpPr>
          <p:nvPr>
            <p:ph type="body" sz="quarter" idx="24"/>
          </p:nvPr>
        </p:nvSpPr>
        <p:spPr>
          <a:xfrm>
            <a:off x="427379" y="2402321"/>
            <a:ext cx="403882" cy="288032"/>
          </a:xfrm>
        </p:spPr>
        <p:txBody>
          <a:bodyPr/>
          <a:lstStyle/>
          <a:p>
            <a:endParaRPr lang="en-IN"/>
          </a:p>
        </p:txBody>
      </p:sp>
      <p:sp>
        <p:nvSpPr>
          <p:cNvPr id="48" name="Text Placeholder 15"/>
          <p:cNvSpPr>
            <a:spLocks noGrp="1"/>
          </p:cNvSpPr>
          <p:nvPr>
            <p:ph type="body" sz="quarter" idx="25"/>
          </p:nvPr>
        </p:nvSpPr>
        <p:spPr>
          <a:xfrm>
            <a:off x="427379" y="2826517"/>
            <a:ext cx="403882" cy="288032"/>
          </a:xfrm>
        </p:spPr>
        <p:txBody>
          <a:bodyPr/>
          <a:lstStyle/>
          <a:p>
            <a:endParaRPr lang="en-IN" dirty="0"/>
          </a:p>
        </p:txBody>
      </p:sp>
      <p:pic>
        <p:nvPicPr>
          <p:cNvPr id="50" name="Picture 49"/>
          <p:cNvPicPr>
            <a:picLocks noChangeAspect="1"/>
          </p:cNvPicPr>
          <p:nvPr/>
        </p:nvPicPr>
        <p:blipFill>
          <a:blip r:embed="rId2"/>
          <a:stretch>
            <a:fillRect/>
          </a:stretch>
        </p:blipFill>
        <p:spPr>
          <a:xfrm>
            <a:off x="427379" y="4099107"/>
            <a:ext cx="402371" cy="286537"/>
          </a:xfrm>
          <a:prstGeom prst="rect">
            <a:avLst/>
          </a:prstGeom>
        </p:spPr>
      </p:pic>
      <p:sp>
        <p:nvSpPr>
          <p:cNvPr id="53" name="TextBox 52"/>
          <p:cNvSpPr txBox="1"/>
          <p:nvPr/>
        </p:nvSpPr>
        <p:spPr>
          <a:xfrm>
            <a:off x="479476" y="4097612"/>
            <a:ext cx="305715" cy="307777"/>
          </a:xfrm>
          <a:prstGeom prst="rect">
            <a:avLst/>
          </a:prstGeom>
          <a:noFill/>
        </p:spPr>
        <p:txBody>
          <a:bodyPr wrap="square" rtlCol="0">
            <a:spAutoFit/>
          </a:bodyPr>
          <a:lstStyle/>
          <a:p>
            <a:r>
              <a:rPr lang="en-IN" sz="1400" dirty="0">
                <a:solidFill>
                  <a:schemeClr val="bg1"/>
                </a:solidFill>
              </a:rPr>
              <a:t>9</a:t>
            </a:r>
          </a:p>
        </p:txBody>
      </p:sp>
      <p:sp>
        <p:nvSpPr>
          <p:cNvPr id="22" name="Text Placeholder 8"/>
          <p:cNvSpPr txBox="1">
            <a:spLocks/>
          </p:cNvSpPr>
          <p:nvPr/>
        </p:nvSpPr>
        <p:spPr>
          <a:xfrm>
            <a:off x="792275" y="4496056"/>
            <a:ext cx="3528392" cy="288032"/>
          </a:xfrm>
          <a:prstGeom prst="parallelogram">
            <a:avLst/>
          </a:prstGeom>
          <a:solidFill>
            <a:srgbClr val="0556CD"/>
          </a:solidFill>
        </p:spPr>
        <p:txBody>
          <a:bodyPr vert="horz" lIns="36000" tIns="72000" rIns="36000" bIns="36000" rtlCol="0" anchor="ctr">
            <a:noAutofit/>
          </a:bodyPr>
          <a:lstStyle>
            <a:lvl1pPr marL="0" marR="0" indent="0" algn="l" defTabSz="685783" rtl="0" eaLnBrk="1" fontAlgn="auto" latinLnBrk="0" hangingPunct="1">
              <a:lnSpc>
                <a:spcPct val="90000"/>
              </a:lnSpc>
              <a:spcBef>
                <a:spcPts val="750"/>
              </a:spcBef>
              <a:spcAft>
                <a:spcPts val="0"/>
              </a:spcAft>
              <a:buClrTx/>
              <a:buSzTx/>
              <a:buFontTx/>
              <a:buNone/>
              <a:tabLst>
                <a:tab pos="180975" algn="l"/>
              </a:tabLst>
              <a:defRPr lang="en-US" sz="1600" b="0" i="0" kern="1200">
                <a:solidFill>
                  <a:schemeClr val="bg1"/>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3"/>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3"/>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3"/>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3"/>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a:lstStyle>
          <a:p>
            <a:r>
              <a:rPr lang="en-IN"/>
              <a:t>References</a:t>
            </a:r>
            <a:endParaRPr lang="en-IN" dirty="0"/>
          </a:p>
        </p:txBody>
      </p:sp>
      <p:pic>
        <p:nvPicPr>
          <p:cNvPr id="23" name="Picture 22"/>
          <p:cNvPicPr>
            <a:picLocks noChangeAspect="1"/>
          </p:cNvPicPr>
          <p:nvPr/>
        </p:nvPicPr>
        <p:blipFill>
          <a:blip r:embed="rId2"/>
          <a:stretch>
            <a:fillRect/>
          </a:stretch>
        </p:blipFill>
        <p:spPr>
          <a:xfrm>
            <a:off x="388393" y="4496056"/>
            <a:ext cx="402371" cy="286537"/>
          </a:xfrm>
          <a:prstGeom prst="rect">
            <a:avLst/>
          </a:prstGeom>
        </p:spPr>
      </p:pic>
      <p:sp>
        <p:nvSpPr>
          <p:cNvPr id="24" name="TextBox 23"/>
          <p:cNvSpPr txBox="1"/>
          <p:nvPr/>
        </p:nvSpPr>
        <p:spPr>
          <a:xfrm>
            <a:off x="372140" y="4494561"/>
            <a:ext cx="374065" cy="307777"/>
          </a:xfrm>
          <a:prstGeom prst="rect">
            <a:avLst/>
          </a:prstGeom>
          <a:noFill/>
        </p:spPr>
        <p:txBody>
          <a:bodyPr wrap="square" rtlCol="0">
            <a:spAutoFit/>
          </a:bodyPr>
          <a:lstStyle/>
          <a:p>
            <a:r>
              <a:rPr lang="en-IN" sz="1400" dirty="0">
                <a:solidFill>
                  <a:schemeClr val="bg1"/>
                </a:solidFill>
              </a:rPr>
              <a:t>10</a:t>
            </a:r>
          </a:p>
        </p:txBody>
      </p:sp>
      <p:sp>
        <p:nvSpPr>
          <p:cNvPr id="27" name="TextBox 26">
            <a:extLst>
              <a:ext uri="{FF2B5EF4-FFF2-40B4-BE49-F238E27FC236}">
                <a16:creationId xmlns:a16="http://schemas.microsoft.com/office/drawing/2014/main" id="{260752B3-1D04-4FC3-8FFD-D649EECE0F62}"/>
              </a:ext>
            </a:extLst>
          </p:cNvPr>
          <p:cNvSpPr txBox="1"/>
          <p:nvPr/>
        </p:nvSpPr>
        <p:spPr>
          <a:xfrm>
            <a:off x="542261" y="4832834"/>
            <a:ext cx="797442" cy="307777"/>
          </a:xfrm>
          <a:prstGeom prst="rect">
            <a:avLst/>
          </a:prstGeom>
          <a:noFill/>
        </p:spPr>
        <p:txBody>
          <a:bodyPr wrap="square" rtlCol="0">
            <a:spAutoFit/>
          </a:bodyPr>
          <a:lstStyle/>
          <a:p>
            <a:r>
              <a:rPr lang="en-US" sz="1400" dirty="0"/>
              <a:t>00200</a:t>
            </a:r>
            <a:endParaRPr lang="en-IN" b="1" dirty="0">
              <a:solidFill>
                <a:schemeClr val="tx1">
                  <a:lumMod val="85000"/>
                  <a:lumOff val="15000"/>
                </a:schemeClr>
              </a:solidFill>
            </a:endParaRPr>
          </a:p>
        </p:txBody>
      </p:sp>
    </p:spTree>
    <p:extLst>
      <p:ext uri="{BB962C8B-B14F-4D97-AF65-F5344CB8AC3E}">
        <p14:creationId xmlns:p14="http://schemas.microsoft.com/office/powerpoint/2010/main" val="576910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38200" y="1082040"/>
            <a:ext cx="7429500" cy="1996440"/>
          </a:xfrm>
        </p:spPr>
        <p:txBody>
          <a:bodyPr/>
          <a:lstStyle/>
          <a:p>
            <a:endParaRPr lang="en-IN" sz="1800" dirty="0">
              <a:ea typeface="+mn-lt"/>
              <a:cs typeface="+mn-lt"/>
            </a:endParaRPr>
          </a:p>
          <a:p>
            <a:r>
              <a:rPr lang="en-IN" sz="1800" dirty="0">
                <a:ea typeface="+mn-lt"/>
                <a:cs typeface="+mn-lt"/>
              </a:rPr>
              <a:t>A Technical Presentation:</a:t>
            </a:r>
            <a:endParaRPr lang="en-US" sz="1800" dirty="0"/>
          </a:p>
          <a:p>
            <a:r>
              <a:rPr lang="en-US" sz="1800" b="0" i="0" dirty="0">
                <a:effectLst/>
                <a:latin typeface="Open Sans" panose="020B0606030504020204" pitchFamily="34" charset="0"/>
              </a:rPr>
              <a:t>A NSGA-II optimizer-based CNN-LSTM prediction model for Inventory Demand Forecasting</a:t>
            </a:r>
            <a:endParaRPr lang="en-IN" sz="1800" dirty="0"/>
          </a:p>
        </p:txBody>
      </p:sp>
    </p:spTree>
    <p:extLst>
      <p:ext uri="{BB962C8B-B14F-4D97-AF65-F5344CB8AC3E}">
        <p14:creationId xmlns:p14="http://schemas.microsoft.com/office/powerpoint/2010/main" val="421437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Challenge Statement</a:t>
            </a:r>
          </a:p>
        </p:txBody>
      </p:sp>
      <p:sp>
        <p:nvSpPr>
          <p:cNvPr id="5" name="TextBox 4"/>
          <p:cNvSpPr txBox="1"/>
          <p:nvPr/>
        </p:nvSpPr>
        <p:spPr>
          <a:xfrm>
            <a:off x="542261" y="4832834"/>
            <a:ext cx="797442" cy="307777"/>
          </a:xfrm>
          <a:prstGeom prst="rect">
            <a:avLst/>
          </a:prstGeom>
          <a:noFill/>
        </p:spPr>
        <p:txBody>
          <a:bodyPr wrap="square" rtlCol="0">
            <a:spAutoFit/>
          </a:bodyPr>
          <a:lstStyle/>
          <a:p>
            <a:r>
              <a:rPr lang="en-US" sz="1400" dirty="0"/>
              <a:t>00200</a:t>
            </a:r>
            <a:endParaRPr lang="en-IN" b="1" dirty="0">
              <a:solidFill>
                <a:schemeClr val="tx1">
                  <a:lumMod val="85000"/>
                  <a:lumOff val="15000"/>
                </a:schemeClr>
              </a:solidFill>
            </a:endParaRPr>
          </a:p>
        </p:txBody>
      </p:sp>
      <p:sp>
        <p:nvSpPr>
          <p:cNvPr id="6" name="Content Placeholder 3"/>
          <p:cNvSpPr>
            <a:spLocks noGrp="1"/>
          </p:cNvSpPr>
          <p:nvPr>
            <p:ph idx="1"/>
          </p:nvPr>
        </p:nvSpPr>
        <p:spPr>
          <a:xfrm>
            <a:off x="304800" y="666750"/>
            <a:ext cx="8534400" cy="4191000"/>
          </a:xfrm>
        </p:spPr>
        <p:txBody>
          <a:bodyPr/>
          <a:lstStyle/>
          <a:p>
            <a:pPr algn="just"/>
            <a:r>
              <a:rPr lang="en-US" dirty="0"/>
              <a:t>	Airlines face major expense in replacement of serviceable parts such as wheels at any airport due to unexpected damage.</a:t>
            </a:r>
          </a:p>
          <a:p>
            <a:pPr algn="just"/>
            <a:r>
              <a:rPr lang="en-US" dirty="0"/>
              <a:t>The challenge statement expects the solution to predict the time window for the replacement of aircraft wheels to be maintained at a particular station. </a:t>
            </a:r>
          </a:p>
          <a:p>
            <a:pPr algn="just"/>
            <a:r>
              <a:rPr lang="en-US" dirty="0"/>
              <a:t>The solution must take into factor all the parameters such as weather, temperature variation, runway quality at a station and also different aircraft types and their life cycles, as they can influence the damage to the tyres.</a:t>
            </a:r>
          </a:p>
          <a:p>
            <a:pPr algn="just"/>
            <a:r>
              <a:rPr lang="en-US" dirty="0"/>
              <a:t>Since neither overstocking nor understocking have a negative impact, accuracy must be the primary concern.</a:t>
            </a:r>
          </a:p>
          <a:p>
            <a:pPr algn="just"/>
            <a:r>
              <a:rPr lang="en-IN" dirty="0"/>
              <a:t>The preferred solution is a AI model that predicts the time window of the replacement with a dashboard as the front end.</a:t>
            </a:r>
          </a:p>
        </p:txBody>
      </p:sp>
    </p:spTree>
    <p:extLst>
      <p:ext uri="{BB962C8B-B14F-4D97-AF65-F5344CB8AC3E}">
        <p14:creationId xmlns:p14="http://schemas.microsoft.com/office/powerpoint/2010/main" val="3147756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p:cNvSpPr>
            <a:spLocks noGrp="1"/>
          </p:cNvSpPr>
          <p:nvPr>
            <p:ph idx="1"/>
          </p:nvPr>
        </p:nvSpPr>
        <p:spPr>
          <a:xfrm>
            <a:off x="304800" y="666750"/>
            <a:ext cx="8534400" cy="4191000"/>
          </a:xfrm>
        </p:spPr>
        <p:txBody>
          <a:bodyPr/>
          <a:lstStyle/>
          <a:p>
            <a:pPr marL="0" indent="0" algn="just">
              <a:buNone/>
            </a:pPr>
            <a:r>
              <a:rPr lang="en-US" b="1" dirty="0">
                <a:solidFill>
                  <a:srgbClr val="FF0000"/>
                </a:solidFill>
              </a:rPr>
              <a:t>The concept of the solution is</a:t>
            </a:r>
          </a:p>
          <a:p>
            <a:pPr algn="just"/>
            <a:r>
              <a:rPr lang="en-US" dirty="0"/>
              <a:t>To develop a AI model that can predict the time window for the wheel replacement parts. The wheel replacement details can be input in any of the stations in the web server.</a:t>
            </a:r>
          </a:p>
          <a:p>
            <a:pPr algn="just"/>
            <a:r>
              <a:rPr lang="en-US" b="0" i="0" dirty="0">
                <a:solidFill>
                  <a:srgbClr val="222222"/>
                </a:solidFill>
                <a:effectLst/>
                <a:latin typeface="Calibri" panose="020F0502020204030204" pitchFamily="34" charset="0"/>
                <a:cs typeface="Calibri" panose="020F0502020204030204" pitchFamily="34" charset="0"/>
              </a:rPr>
              <a:t>In the process of building the CNN-LSTM model, NSGA-II (Nondominated Sorting Genetic Algorithm), a multi-objective genetic algorithm, is used to optimize primary parameters such </a:t>
            </a:r>
            <a:r>
              <a:rPr lang="en-US" b="0" i="0">
                <a:solidFill>
                  <a:srgbClr val="222222"/>
                </a:solidFill>
                <a:effectLst/>
                <a:latin typeface="Calibri" panose="020F0502020204030204" pitchFamily="34" charset="0"/>
                <a:cs typeface="Calibri" panose="020F0502020204030204" pitchFamily="34" charset="0"/>
              </a:rPr>
              <a:t>as reduce RMSE </a:t>
            </a:r>
            <a:r>
              <a:rPr lang="en-US" b="0" i="0" dirty="0">
                <a:solidFill>
                  <a:srgbClr val="222222"/>
                </a:solidFill>
                <a:effectLst/>
                <a:latin typeface="Calibri" panose="020F0502020204030204" pitchFamily="34" charset="0"/>
                <a:cs typeface="Calibri" panose="020F0502020204030204" pitchFamily="34" charset="0"/>
              </a:rPr>
              <a:t>and increase Accuracy.</a:t>
            </a:r>
          </a:p>
          <a:p>
            <a:pPr algn="just"/>
            <a:r>
              <a:rPr lang="en-IN" dirty="0">
                <a:latin typeface="Calibri" panose="020F0502020204030204" pitchFamily="34" charset="0"/>
                <a:cs typeface="Calibri" panose="020F0502020204030204" pitchFamily="34" charset="0"/>
              </a:rPr>
              <a:t>To develop a dashboard where users can create, update and delete aircraft models, wheel replacement details and so on.</a:t>
            </a:r>
          </a:p>
          <a:p>
            <a:pPr algn="just"/>
            <a:r>
              <a:rPr lang="en-IN" dirty="0">
                <a:ea typeface="+mn-lt"/>
                <a:cs typeface="+mn-lt"/>
              </a:rPr>
              <a:t>A web server hosted on cloud to connect all the users through internet, permissions can be granted or revoked from an administrative dashboard.</a:t>
            </a:r>
          </a:p>
          <a:p>
            <a:pPr algn="just"/>
            <a:endParaRPr lang="en-IN" dirty="0">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a:xfrm>
            <a:off x="304800" y="0"/>
            <a:ext cx="8534400" cy="505365"/>
          </a:xfrm>
        </p:spPr>
        <p:txBody>
          <a:bodyPr/>
          <a:lstStyle/>
          <a:p>
            <a:r>
              <a:rPr lang="en-IN" dirty="0"/>
              <a:t>Concept of the solution</a:t>
            </a:r>
          </a:p>
        </p:txBody>
      </p:sp>
      <p:graphicFrame>
        <p:nvGraphicFramePr>
          <p:cNvPr id="4" name="Object 3"/>
          <p:cNvGraphicFramePr>
            <a:graphicFrameLocks noChangeAspect="1"/>
          </p:cNvGraphicFramePr>
          <p:nvPr/>
        </p:nvGraphicFramePr>
        <p:xfrm>
          <a:off x="4514850" y="2463800"/>
          <a:ext cx="114300" cy="215900"/>
        </p:xfrm>
        <a:graphic>
          <a:graphicData uri="http://schemas.openxmlformats.org/presentationml/2006/ole">
            <mc:AlternateContent xmlns:mc="http://schemas.openxmlformats.org/markup-compatibility/2006">
              <mc:Choice xmlns:v="urn:schemas-microsoft-com:vml" Requires="v">
                <p:oleObj spid="_x0000_s1222"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246380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a:extLst>
              <a:ext uri="{FF2B5EF4-FFF2-40B4-BE49-F238E27FC236}">
                <a16:creationId xmlns:a16="http://schemas.microsoft.com/office/drawing/2014/main" id="{4EA3CBF0-912C-4A00-8002-9DEE1C1CAC25}"/>
              </a:ext>
            </a:extLst>
          </p:cNvPr>
          <p:cNvSpPr txBox="1"/>
          <p:nvPr/>
        </p:nvSpPr>
        <p:spPr>
          <a:xfrm>
            <a:off x="555513" y="4818261"/>
            <a:ext cx="797442" cy="307777"/>
          </a:xfrm>
          <a:prstGeom prst="rect">
            <a:avLst/>
          </a:prstGeom>
          <a:noFill/>
        </p:spPr>
        <p:txBody>
          <a:bodyPr wrap="square" rtlCol="0">
            <a:spAutoFit/>
          </a:bodyPr>
          <a:lstStyle/>
          <a:p>
            <a:r>
              <a:rPr lang="en-US" sz="1400" dirty="0"/>
              <a:t>00200</a:t>
            </a:r>
            <a:endParaRPr lang="en-IN" b="1" dirty="0">
              <a:solidFill>
                <a:schemeClr val="tx1">
                  <a:lumMod val="85000"/>
                  <a:lumOff val="15000"/>
                </a:schemeClr>
              </a:solidFill>
            </a:endParaRPr>
          </a:p>
        </p:txBody>
      </p:sp>
    </p:spTree>
    <p:extLst>
      <p:ext uri="{BB962C8B-B14F-4D97-AF65-F5344CB8AC3E}">
        <p14:creationId xmlns:p14="http://schemas.microsoft.com/office/powerpoint/2010/main" val="2529323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00000"/>
              </a:lnSpc>
            </a:pPr>
            <a:r>
              <a:rPr lang="en-US" sz="2000" dirty="0"/>
              <a:t>To the best of our knowledge, this is the first study to blend NSGA-II optimizer with a CNN-LSTM model</a:t>
            </a:r>
          </a:p>
          <a:p>
            <a:pPr algn="just">
              <a:lnSpc>
                <a:spcPct val="100000"/>
              </a:lnSpc>
            </a:pPr>
            <a:r>
              <a:rPr lang="en-US" sz="2000" b="1" dirty="0"/>
              <a:t>Root Mean Square Error </a:t>
            </a:r>
            <a:r>
              <a:rPr lang="en-US" sz="2000" dirty="0"/>
              <a:t>and </a:t>
            </a:r>
            <a:r>
              <a:rPr lang="en-US" sz="2000" b="1" dirty="0"/>
              <a:t>Accuracy</a:t>
            </a:r>
            <a:r>
              <a:rPr lang="en-US" sz="2000" dirty="0"/>
              <a:t> are optimized with the </a:t>
            </a:r>
            <a:r>
              <a:rPr lang="en-US" sz="2000" b="0" i="0" dirty="0">
                <a:solidFill>
                  <a:srgbClr val="222222"/>
                </a:solidFill>
                <a:effectLst/>
                <a:latin typeface="Calibri" panose="020F0502020204030204" pitchFamily="34" charset="0"/>
                <a:cs typeface="Calibri" panose="020F0502020204030204" pitchFamily="34" charset="0"/>
              </a:rPr>
              <a:t>multi-objective genetic algorithm </a:t>
            </a:r>
            <a:r>
              <a:rPr lang="en-US" sz="2000" dirty="0"/>
              <a:t>NSGA-II(</a:t>
            </a:r>
            <a:r>
              <a:rPr lang="en-US" sz="2000" b="0" i="0" dirty="0">
                <a:solidFill>
                  <a:srgbClr val="222222"/>
                </a:solidFill>
                <a:effectLst/>
                <a:latin typeface="Calibri" panose="020F0502020204030204" pitchFamily="34" charset="0"/>
                <a:cs typeface="Calibri" panose="020F0502020204030204" pitchFamily="34" charset="0"/>
              </a:rPr>
              <a:t>Nondominated Sorting Genetic Algorithm</a:t>
            </a:r>
            <a:r>
              <a:rPr lang="en-US" sz="2000" dirty="0"/>
              <a:t>). </a:t>
            </a:r>
          </a:p>
          <a:p>
            <a:pPr algn="just">
              <a:lnSpc>
                <a:spcPct val="100000"/>
              </a:lnSpc>
            </a:pPr>
            <a:r>
              <a:rPr lang="en-IN" sz="2000" dirty="0"/>
              <a:t>Another novelty of the solution is the usage of synthetic data. This is due to fact that the data available on the airlines is relatively smaller.</a:t>
            </a:r>
          </a:p>
          <a:p>
            <a:pPr algn="just">
              <a:lnSpc>
                <a:spcPct val="100000"/>
              </a:lnSpc>
            </a:pPr>
            <a:r>
              <a:rPr lang="en-IN" sz="2000" dirty="0"/>
              <a:t>The algorithmic bias that occurs due to synthesising data is overcome by data augmentation.</a:t>
            </a:r>
          </a:p>
          <a:p>
            <a:pPr algn="just">
              <a:lnSpc>
                <a:spcPct val="100000"/>
              </a:lnSpc>
            </a:pPr>
            <a:r>
              <a:rPr lang="en-IN" sz="2000" dirty="0">
                <a:cs typeface="Calibri"/>
              </a:rPr>
              <a:t>Since every request for access goes through the server it is very secure and any changes are effected immediately.</a:t>
            </a:r>
          </a:p>
        </p:txBody>
      </p:sp>
      <p:sp>
        <p:nvSpPr>
          <p:cNvPr id="3" name="Title 2"/>
          <p:cNvSpPr>
            <a:spLocks noGrp="1"/>
          </p:cNvSpPr>
          <p:nvPr>
            <p:ph type="title"/>
          </p:nvPr>
        </p:nvSpPr>
        <p:spPr/>
        <p:txBody>
          <a:bodyPr>
            <a:normAutofit/>
          </a:bodyPr>
          <a:lstStyle/>
          <a:p>
            <a:r>
              <a:rPr lang="en-IN" dirty="0"/>
              <a:t>Novelty / Scope of Solution</a:t>
            </a:r>
          </a:p>
        </p:txBody>
      </p:sp>
      <p:sp>
        <p:nvSpPr>
          <p:cNvPr id="4" name="TextBox 3">
            <a:extLst>
              <a:ext uri="{FF2B5EF4-FFF2-40B4-BE49-F238E27FC236}">
                <a16:creationId xmlns:a16="http://schemas.microsoft.com/office/drawing/2014/main" id="{CA9EAAF1-6604-425B-A220-05C69F5C11D1}"/>
              </a:ext>
            </a:extLst>
          </p:cNvPr>
          <p:cNvSpPr txBox="1"/>
          <p:nvPr/>
        </p:nvSpPr>
        <p:spPr>
          <a:xfrm>
            <a:off x="542261" y="4832834"/>
            <a:ext cx="797442" cy="307777"/>
          </a:xfrm>
          <a:prstGeom prst="rect">
            <a:avLst/>
          </a:prstGeom>
          <a:noFill/>
        </p:spPr>
        <p:txBody>
          <a:bodyPr wrap="square" rtlCol="0">
            <a:spAutoFit/>
          </a:bodyPr>
          <a:lstStyle/>
          <a:p>
            <a:r>
              <a:rPr lang="en-US" sz="1400" dirty="0"/>
              <a:t>00200</a:t>
            </a:r>
            <a:endParaRPr lang="en-IN" b="1" dirty="0">
              <a:solidFill>
                <a:schemeClr val="tx1">
                  <a:lumMod val="85000"/>
                  <a:lumOff val="15000"/>
                </a:schemeClr>
              </a:solidFill>
            </a:endParaRPr>
          </a:p>
        </p:txBody>
      </p:sp>
    </p:spTree>
    <p:extLst>
      <p:ext uri="{BB962C8B-B14F-4D97-AF65-F5344CB8AC3E}">
        <p14:creationId xmlns:p14="http://schemas.microsoft.com/office/powerpoint/2010/main" val="3079164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and Cons of the solution</a:t>
            </a:r>
          </a:p>
        </p:txBody>
      </p:sp>
      <p:sp>
        <p:nvSpPr>
          <p:cNvPr id="7" name="Content Placeholder 3"/>
          <p:cNvSpPr>
            <a:spLocks noGrp="1"/>
          </p:cNvSpPr>
          <p:nvPr>
            <p:ph idx="1"/>
          </p:nvPr>
        </p:nvSpPr>
        <p:spPr>
          <a:xfrm>
            <a:off x="304800" y="666750"/>
            <a:ext cx="8534400" cy="4191000"/>
          </a:xfrm>
        </p:spPr>
        <p:txBody>
          <a:bodyPr>
            <a:normAutofit lnSpcReduction="10000"/>
          </a:bodyPr>
          <a:lstStyle/>
          <a:p>
            <a:pPr marL="0" indent="0" algn="just">
              <a:buNone/>
            </a:pPr>
            <a:r>
              <a:rPr lang="en-US" sz="1900" b="1" dirty="0">
                <a:solidFill>
                  <a:srgbClr val="FF0000"/>
                </a:solidFill>
              </a:rPr>
              <a:t>What are the advantages of demand forecasting?</a:t>
            </a:r>
          </a:p>
          <a:p>
            <a:pPr marL="0" indent="0" algn="just">
              <a:buNone/>
            </a:pPr>
            <a:r>
              <a:rPr lang="en-US" dirty="0"/>
              <a:t>Demand forecasting helps </a:t>
            </a:r>
          </a:p>
          <a:p>
            <a:pPr algn="just"/>
            <a:r>
              <a:rPr lang="en-US" dirty="0"/>
              <a:t>Reduce risks </a:t>
            </a:r>
          </a:p>
          <a:p>
            <a:pPr algn="just"/>
            <a:r>
              <a:rPr lang="en-US" dirty="0"/>
              <a:t>Make efficient financial decisions that impact </a:t>
            </a:r>
          </a:p>
          <a:p>
            <a:pPr lvl="1" algn="just"/>
            <a:r>
              <a:rPr lang="en-US" dirty="0"/>
              <a:t>profit margins</a:t>
            </a:r>
          </a:p>
          <a:p>
            <a:pPr lvl="1" algn="just"/>
            <a:r>
              <a:rPr lang="en-US" dirty="0"/>
              <a:t>cash flow</a:t>
            </a:r>
          </a:p>
          <a:p>
            <a:pPr lvl="1" algn="just"/>
            <a:r>
              <a:rPr lang="en-US" dirty="0"/>
              <a:t>opportunities for expansion </a:t>
            </a:r>
          </a:p>
          <a:p>
            <a:pPr lvl="1" algn="just"/>
            <a:r>
              <a:rPr lang="en-US" dirty="0"/>
              <a:t>operating costs </a:t>
            </a:r>
          </a:p>
          <a:p>
            <a:pPr lvl="1" algn="just"/>
            <a:r>
              <a:rPr lang="en-US" dirty="0"/>
              <a:t>staffing </a:t>
            </a:r>
          </a:p>
          <a:p>
            <a:pPr lvl="1" algn="just"/>
            <a:r>
              <a:rPr lang="en-US" dirty="0"/>
              <a:t>overall spend</a:t>
            </a:r>
          </a:p>
          <a:p>
            <a:pPr marL="0" indent="0" algn="just">
              <a:buNone/>
            </a:pPr>
            <a:endParaRPr lang="en-US" dirty="0">
              <a:solidFill>
                <a:srgbClr val="FF0000"/>
              </a:solidFill>
            </a:endParaRPr>
          </a:p>
          <a:p>
            <a:pPr marL="0" indent="0" algn="just">
              <a:buNone/>
            </a:pPr>
            <a:r>
              <a:rPr lang="en-US" sz="1900" b="1" dirty="0">
                <a:solidFill>
                  <a:srgbClr val="FF0000"/>
                </a:solidFill>
              </a:rPr>
              <a:t>What are the disadvantages of forecasting?</a:t>
            </a:r>
          </a:p>
          <a:p>
            <a:pPr algn="just"/>
            <a:r>
              <a:rPr lang="en-US" dirty="0"/>
              <a:t>Forecasts are Never Completely Accurate - Forecasts are never 100% and it is almost impossible to predict the future with certainty.</a:t>
            </a:r>
            <a:endParaRPr lang="en-IN" dirty="0"/>
          </a:p>
        </p:txBody>
      </p:sp>
      <p:sp>
        <p:nvSpPr>
          <p:cNvPr id="5" name="TextBox 4">
            <a:extLst>
              <a:ext uri="{FF2B5EF4-FFF2-40B4-BE49-F238E27FC236}">
                <a16:creationId xmlns:a16="http://schemas.microsoft.com/office/drawing/2014/main" id="{8BDB790E-8C2B-4A4B-9C3E-C9D2FB526B3A}"/>
              </a:ext>
            </a:extLst>
          </p:cNvPr>
          <p:cNvSpPr txBox="1"/>
          <p:nvPr/>
        </p:nvSpPr>
        <p:spPr>
          <a:xfrm>
            <a:off x="542261" y="4832834"/>
            <a:ext cx="797442" cy="307777"/>
          </a:xfrm>
          <a:prstGeom prst="rect">
            <a:avLst/>
          </a:prstGeom>
          <a:noFill/>
        </p:spPr>
        <p:txBody>
          <a:bodyPr wrap="square" rtlCol="0">
            <a:spAutoFit/>
          </a:bodyPr>
          <a:lstStyle/>
          <a:p>
            <a:r>
              <a:rPr lang="en-US" sz="1400" dirty="0"/>
              <a:t>00200</a:t>
            </a:r>
            <a:endParaRPr lang="en-IN" b="1" dirty="0">
              <a:solidFill>
                <a:schemeClr val="tx1">
                  <a:lumMod val="85000"/>
                  <a:lumOff val="15000"/>
                </a:schemeClr>
              </a:solidFill>
            </a:endParaRPr>
          </a:p>
        </p:txBody>
      </p:sp>
    </p:spTree>
    <p:extLst>
      <p:ext uri="{BB962C8B-B14F-4D97-AF65-F5344CB8AC3E}">
        <p14:creationId xmlns:p14="http://schemas.microsoft.com/office/powerpoint/2010/main" val="3655055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Technical Description</a:t>
            </a:r>
          </a:p>
        </p:txBody>
      </p:sp>
      <p:sp>
        <p:nvSpPr>
          <p:cNvPr id="4" name="Content Placeholder 3"/>
          <p:cNvSpPr>
            <a:spLocks noGrp="1"/>
          </p:cNvSpPr>
          <p:nvPr>
            <p:ph idx="1"/>
          </p:nvPr>
        </p:nvSpPr>
        <p:spPr/>
        <p:txBody>
          <a:bodyPr>
            <a:normAutofit/>
          </a:bodyPr>
          <a:lstStyle/>
          <a:p>
            <a:pPr marL="0" indent="0" algn="just">
              <a:buNone/>
            </a:pPr>
            <a:r>
              <a:rPr lang="en-IN" sz="2000" b="1" dirty="0">
                <a:solidFill>
                  <a:srgbClr val="FF0000"/>
                </a:solidFill>
              </a:rPr>
              <a:t>The components of the solution are:</a:t>
            </a:r>
          </a:p>
          <a:p>
            <a:pPr marL="342900" indent="-342900" algn="just">
              <a:buFont typeface="+mj-lt"/>
              <a:buAutoNum type="alphaUcPeriod"/>
            </a:pPr>
            <a:r>
              <a:rPr lang="en-IN" sz="2000" b="1" dirty="0"/>
              <a:t>AI Model </a:t>
            </a:r>
            <a:r>
              <a:rPr lang="en-IN" sz="2000" dirty="0"/>
              <a:t>consists of a NSGA-II optimizer and a CNN-LSTM algorithm. </a:t>
            </a:r>
            <a:r>
              <a:rPr lang="en-US" sz="2000" dirty="0"/>
              <a:t>Adding convolutional layers to capture local, temporal patterns on top of LSTM layers can be immensely helpful.</a:t>
            </a:r>
            <a:endParaRPr lang="en-IN" sz="2000" b="1" dirty="0"/>
          </a:p>
          <a:p>
            <a:pPr marL="342900" indent="-342900" algn="just">
              <a:buFont typeface="+mj-lt"/>
              <a:buAutoNum type="alphaUcPeriod"/>
            </a:pPr>
            <a:r>
              <a:rPr lang="en-IN" sz="2000" b="1" dirty="0"/>
              <a:t>Web Server </a:t>
            </a:r>
            <a:r>
              <a:rPr lang="en-IN" sz="2000" dirty="0">
                <a:cs typeface="Calibri"/>
              </a:rPr>
              <a:t>built using the </a:t>
            </a:r>
            <a:r>
              <a:rPr lang="en-IN" sz="2000" b="1" dirty="0">
                <a:cs typeface="Calibri"/>
              </a:rPr>
              <a:t>Spring Framework </a:t>
            </a:r>
            <a:r>
              <a:rPr lang="en-IN" sz="2000" dirty="0">
                <a:cs typeface="Calibri"/>
              </a:rPr>
              <a:t>containing the AI Model, which can be easily deployed on to either </a:t>
            </a:r>
            <a:r>
              <a:rPr lang="en-IN" sz="2000" b="1" dirty="0">
                <a:cs typeface="Calibri"/>
              </a:rPr>
              <a:t>Azure </a:t>
            </a:r>
            <a:r>
              <a:rPr lang="en-IN" sz="2000" dirty="0">
                <a:cs typeface="Calibri"/>
              </a:rPr>
              <a:t>or </a:t>
            </a:r>
            <a:r>
              <a:rPr lang="en-IN" sz="2000" b="1" dirty="0">
                <a:cs typeface="Calibri"/>
              </a:rPr>
              <a:t>AWS</a:t>
            </a:r>
            <a:r>
              <a:rPr lang="en-IN" sz="2000" dirty="0">
                <a:cs typeface="Calibri"/>
              </a:rPr>
              <a:t>.</a:t>
            </a:r>
            <a:endParaRPr lang="en-IN" sz="2000" b="1" dirty="0"/>
          </a:p>
          <a:p>
            <a:pPr marL="342900" indent="-342900" algn="just">
              <a:buFont typeface="+mj-lt"/>
              <a:buAutoNum type="alphaUcPeriod"/>
            </a:pPr>
            <a:r>
              <a:rPr lang="en-IN" sz="2000" b="1" dirty="0"/>
              <a:t>Dashboard </a:t>
            </a:r>
            <a:r>
              <a:rPr lang="en-IN" sz="2000" dirty="0">
                <a:cs typeface="Calibri"/>
              </a:rPr>
              <a:t>(web application) built using </a:t>
            </a:r>
            <a:r>
              <a:rPr lang="en-IN" sz="2000" b="1" dirty="0">
                <a:cs typeface="Calibri"/>
              </a:rPr>
              <a:t>Spring MVC Web Container, </a:t>
            </a:r>
            <a:r>
              <a:rPr lang="en-IN" sz="2000" b="1" dirty="0" err="1">
                <a:cs typeface="Calibri"/>
              </a:rPr>
              <a:t>Thymeleaf</a:t>
            </a:r>
            <a:r>
              <a:rPr lang="en-IN" sz="2000" dirty="0">
                <a:cs typeface="Calibri"/>
              </a:rPr>
              <a:t> and </a:t>
            </a:r>
            <a:r>
              <a:rPr lang="en-IN" sz="2000" b="1" dirty="0">
                <a:cs typeface="Calibri"/>
              </a:rPr>
              <a:t>AngularJS </a:t>
            </a:r>
            <a:r>
              <a:rPr lang="en-IN" sz="2000" dirty="0">
                <a:cs typeface="Calibri"/>
              </a:rPr>
              <a:t>for the administrator, providing creation, management, modification and revocation of users/visitors/roles/permission etc.</a:t>
            </a:r>
          </a:p>
          <a:p>
            <a:pPr marL="342900" indent="-342900" algn="just">
              <a:buFont typeface="+mj-lt"/>
              <a:buAutoNum type="alphaUcPeriod"/>
            </a:pPr>
            <a:endParaRPr lang="en-IN" b="1" dirty="0"/>
          </a:p>
        </p:txBody>
      </p:sp>
      <p:sp>
        <p:nvSpPr>
          <p:cNvPr id="5" name="TextBox 4">
            <a:extLst>
              <a:ext uri="{FF2B5EF4-FFF2-40B4-BE49-F238E27FC236}">
                <a16:creationId xmlns:a16="http://schemas.microsoft.com/office/drawing/2014/main" id="{DD099C5B-5D93-4308-BAC4-2846E22B2B99}"/>
              </a:ext>
            </a:extLst>
          </p:cNvPr>
          <p:cNvSpPr txBox="1"/>
          <p:nvPr/>
        </p:nvSpPr>
        <p:spPr>
          <a:xfrm>
            <a:off x="542261" y="4832834"/>
            <a:ext cx="797442" cy="307777"/>
          </a:xfrm>
          <a:prstGeom prst="rect">
            <a:avLst/>
          </a:prstGeom>
          <a:noFill/>
        </p:spPr>
        <p:txBody>
          <a:bodyPr wrap="square" rtlCol="0">
            <a:spAutoFit/>
          </a:bodyPr>
          <a:lstStyle/>
          <a:p>
            <a:r>
              <a:rPr lang="en-US" sz="1400" dirty="0"/>
              <a:t>00200</a:t>
            </a:r>
            <a:endParaRPr lang="en-IN" b="1" dirty="0">
              <a:solidFill>
                <a:schemeClr val="tx1">
                  <a:lumMod val="85000"/>
                  <a:lumOff val="15000"/>
                </a:schemeClr>
              </a:solidFill>
            </a:endParaRPr>
          </a:p>
        </p:txBody>
      </p:sp>
    </p:spTree>
    <p:extLst>
      <p:ext uri="{BB962C8B-B14F-4D97-AF65-F5344CB8AC3E}">
        <p14:creationId xmlns:p14="http://schemas.microsoft.com/office/powerpoint/2010/main" val="2473506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Detailed Description</a:t>
            </a:r>
          </a:p>
        </p:txBody>
      </p:sp>
      <p:sp>
        <p:nvSpPr>
          <p:cNvPr id="4" name="Content Placeholder 3"/>
          <p:cNvSpPr>
            <a:spLocks noGrp="1"/>
          </p:cNvSpPr>
          <p:nvPr>
            <p:ph idx="1"/>
          </p:nvPr>
        </p:nvSpPr>
        <p:spPr>
          <a:xfrm>
            <a:off x="175260" y="696662"/>
            <a:ext cx="8534400" cy="4191000"/>
          </a:xfrm>
        </p:spPr>
        <p:txBody>
          <a:bodyPr/>
          <a:lstStyle/>
          <a:p>
            <a:pPr marL="0" indent="0" algn="just">
              <a:buNone/>
            </a:pPr>
            <a:r>
              <a:rPr lang="en-IN" sz="2000" b="1" dirty="0">
                <a:solidFill>
                  <a:srgbClr val="FF0000"/>
                </a:solidFill>
              </a:rPr>
              <a:t>A. AI Model</a:t>
            </a:r>
            <a:endParaRPr lang="en-IN" b="1" dirty="0">
              <a:solidFill>
                <a:srgbClr val="FF0000"/>
              </a:solidFill>
            </a:endParaRPr>
          </a:p>
          <a:p>
            <a:pPr algn="just"/>
            <a:r>
              <a:rPr lang="en-IN" dirty="0"/>
              <a:t>The </a:t>
            </a:r>
            <a:r>
              <a:rPr lang="en-IN" b="1" dirty="0"/>
              <a:t>AI model </a:t>
            </a:r>
            <a:r>
              <a:rPr lang="en-IN" dirty="0"/>
              <a:t>containing the </a:t>
            </a:r>
            <a:r>
              <a:rPr lang="en-IN" b="1" dirty="0"/>
              <a:t>NSGA-II Optimizer with CNN-LSTM</a:t>
            </a:r>
            <a:r>
              <a:rPr lang="en-IN" dirty="0"/>
              <a:t> combines the advantages of both Convolutional Neural Network and Long Short-Term Memory Neural Networks to predict the time window for wheel replacement.</a:t>
            </a:r>
          </a:p>
          <a:p>
            <a:pPr algn="just"/>
            <a:r>
              <a:rPr lang="en-IN" dirty="0"/>
              <a:t>The </a:t>
            </a:r>
            <a:r>
              <a:rPr lang="en-IN" b="1" dirty="0"/>
              <a:t>Non-Dominant Sorting Genetic Algorithm </a:t>
            </a:r>
            <a:r>
              <a:rPr lang="en-IN" dirty="0"/>
              <a:t>is a fast, efficient convergence algorithm used to search in a wide range and handle problems that start with non feasible solutions. </a:t>
            </a:r>
          </a:p>
          <a:p>
            <a:pPr algn="just"/>
            <a:r>
              <a:rPr lang="en-IN" dirty="0"/>
              <a:t>It is a fast sorting and elite multi-objective genetic algorithm that is used to reduce Root Mean Square Error and increase Accuracy.</a:t>
            </a:r>
          </a:p>
          <a:p>
            <a:pPr algn="just"/>
            <a:r>
              <a:rPr lang="en-IN" dirty="0"/>
              <a:t>For time series forecasting, the LSTM and CNN are combined, where LSTM performs series of tasks and CNN layer process through the use of dilated convolution.</a:t>
            </a:r>
          </a:p>
          <a:p>
            <a:pPr algn="just"/>
            <a:r>
              <a:rPr lang="en-IN" dirty="0"/>
              <a:t>CNN is used to extract time features of data and LSTM is used for data forecasting.</a:t>
            </a:r>
          </a:p>
        </p:txBody>
      </p:sp>
      <p:sp>
        <p:nvSpPr>
          <p:cNvPr id="5" name="TextBox 4">
            <a:extLst>
              <a:ext uri="{FF2B5EF4-FFF2-40B4-BE49-F238E27FC236}">
                <a16:creationId xmlns:a16="http://schemas.microsoft.com/office/drawing/2014/main" id="{8035432D-A2B3-4AC5-9D56-C9BBD346F39A}"/>
              </a:ext>
            </a:extLst>
          </p:cNvPr>
          <p:cNvSpPr txBox="1"/>
          <p:nvPr/>
        </p:nvSpPr>
        <p:spPr>
          <a:xfrm>
            <a:off x="542261" y="4832834"/>
            <a:ext cx="797442" cy="307777"/>
          </a:xfrm>
          <a:prstGeom prst="rect">
            <a:avLst/>
          </a:prstGeom>
          <a:noFill/>
        </p:spPr>
        <p:txBody>
          <a:bodyPr wrap="square" rtlCol="0">
            <a:spAutoFit/>
          </a:bodyPr>
          <a:lstStyle/>
          <a:p>
            <a:r>
              <a:rPr lang="en-US" sz="1400" dirty="0"/>
              <a:t>00200</a:t>
            </a:r>
            <a:endParaRPr lang="en-IN" b="1" dirty="0">
              <a:solidFill>
                <a:schemeClr val="tx1">
                  <a:lumMod val="85000"/>
                  <a:lumOff val="15000"/>
                </a:schemeClr>
              </a:solidFill>
            </a:endParaRPr>
          </a:p>
        </p:txBody>
      </p:sp>
    </p:spTree>
    <p:extLst>
      <p:ext uri="{BB962C8B-B14F-4D97-AF65-F5344CB8AC3E}">
        <p14:creationId xmlns:p14="http://schemas.microsoft.com/office/powerpoint/2010/main" val="2823861333"/>
      </p:ext>
    </p:extLst>
  </p:cSld>
  <p:clrMapOvr>
    <a:masterClrMapping/>
  </p:clrMapOvr>
</p:sld>
</file>

<file path=ppt/theme/theme1.xml><?xml version="1.0" encoding="utf-8"?>
<a:theme xmlns:a="http://schemas.openxmlformats.org/drawingml/2006/main" name="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0CDA6C-DB4F-4460-8B4A-94E0823074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2BBC3BF-028F-47D4-97A0-92E124426783}">
  <ds:schemaRefs>
    <ds:schemaRef ds:uri="http://schemas.microsoft.com/sharepoint/v3/contenttype/forms"/>
  </ds:schemaRefs>
</ds:datastoreItem>
</file>

<file path=customXml/itemProps3.xml><?xml version="1.0" encoding="utf-8"?>
<ds:datastoreItem xmlns:ds="http://schemas.openxmlformats.org/officeDocument/2006/customXml" ds:itemID="{3E8A84F7-E5AF-4472-B35B-37F2CBE48EC7}">
  <ds:schemaRefs>
    <ds:schemaRef ds:uri="http://purl.org/dc/elements/1.1/"/>
    <ds:schemaRef ds:uri="http://schemas.microsoft.com/office/2006/documentManagement/types"/>
    <ds:schemaRef ds:uri="http://schemas.microsoft.com/office/infopath/2007/PartnerControls"/>
    <ds:schemaRef ds:uri="http://purl.org/dc/terms/"/>
    <ds:schemaRef ds:uri="http://www.w3.org/XML/1998/namespace"/>
    <ds:schemaRef ds:uri="http://schemas.microsoft.com/office/2006/metadata/propertie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L&amp;T Theme 2</Template>
  <TotalTime>10276</TotalTime>
  <Words>1209</Words>
  <Application>Microsoft Office PowerPoint</Application>
  <PresentationFormat>On-screen Show (16:9)</PresentationFormat>
  <Paragraphs>161</Paragraphs>
  <Slides>19</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25" baseType="lpstr">
      <vt:lpstr>Arial</vt:lpstr>
      <vt:lpstr>Calibri</vt:lpstr>
      <vt:lpstr>Open Sans</vt:lpstr>
      <vt:lpstr>L&amp;T Theme 2</vt:lpstr>
      <vt:lpstr>1_L&amp;T Theme 2</vt:lpstr>
      <vt:lpstr>Equation</vt:lpstr>
      <vt:lpstr>NSGA-II optimizer-based CNN-LSTM prediction model for Inventory Demand Forecasting</vt:lpstr>
      <vt:lpstr>Index</vt:lpstr>
      <vt:lpstr>PowerPoint Presentation</vt:lpstr>
      <vt:lpstr>Challenge Statement</vt:lpstr>
      <vt:lpstr>Concept of the solution</vt:lpstr>
      <vt:lpstr>Novelty / Scope of Solution</vt:lpstr>
      <vt:lpstr>Pros and Cons of the solution</vt:lpstr>
      <vt:lpstr>Technical Description</vt:lpstr>
      <vt:lpstr>Detailed Description</vt:lpstr>
      <vt:lpstr>Detailed Description</vt:lpstr>
      <vt:lpstr>Detailed Description</vt:lpstr>
      <vt:lpstr>Detailed Description</vt:lpstr>
      <vt:lpstr>Analytical Solution</vt:lpstr>
      <vt:lpstr>Implementation Plan</vt:lpstr>
      <vt:lpstr>Validation / Testing / Analysis</vt:lpstr>
      <vt:lpstr>Cost Estimate</vt:lpstr>
      <vt:lpstr>Assumptions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zs</dc:creator>
  <cp:lastModifiedBy>Nithin Soundar</cp:lastModifiedBy>
  <cp:revision>888</cp:revision>
  <dcterms:created xsi:type="dcterms:W3CDTF">2016-04-28T10:20:29Z</dcterms:created>
  <dcterms:modified xsi:type="dcterms:W3CDTF">2021-11-30T11:10:42Z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bb46c77-3b58-4101-b463-cd3b3d516e4a_Enabled">
    <vt:lpwstr>true</vt:lpwstr>
  </property>
  <property fmtid="{D5CDD505-2E9C-101B-9397-08002B2CF9AE}" pid="3" name="MSIP_Label_3bb46c77-3b58-4101-b463-cd3b3d516e4a_SetDate">
    <vt:lpwstr>2021-11-15T19:49:15Z</vt:lpwstr>
  </property>
  <property fmtid="{D5CDD505-2E9C-101B-9397-08002B2CF9AE}" pid="4" name="MSIP_Label_3bb46c77-3b58-4101-b463-cd3b3d516e4a_Method">
    <vt:lpwstr>Privileged</vt:lpwstr>
  </property>
  <property fmtid="{D5CDD505-2E9C-101B-9397-08002B2CF9AE}" pid="5" name="MSIP_Label_3bb46c77-3b58-4101-b463-cd3b3d516e4a_Name">
    <vt:lpwstr>Non-Business</vt:lpwstr>
  </property>
  <property fmtid="{D5CDD505-2E9C-101B-9397-08002B2CF9AE}" pid="6" name="MSIP_Label_3bb46c77-3b58-4101-b463-cd3b3d516e4a_SiteId">
    <vt:lpwstr>311b3378-8e8a-4b5e-a33f-e80a3d8ba60a</vt:lpwstr>
  </property>
  <property fmtid="{D5CDD505-2E9C-101B-9397-08002B2CF9AE}" pid="7" name="MSIP_Label_3bb46c77-3b58-4101-b463-cd3b3d516e4a_ActionId">
    <vt:lpwstr>3bc17f6f-ceef-4c80-a004-dded1aa3b908</vt:lpwstr>
  </property>
  <property fmtid="{D5CDD505-2E9C-101B-9397-08002B2CF9AE}" pid="8" name="MSIP_Label_3bb46c77-3b58-4101-b463-cd3b3d516e4a_ContentBits">
    <vt:lpwstr>0</vt:lpwstr>
  </property>
</Properties>
</file>