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32918400" cy="43891200"/>
  <p:notesSz cx="9144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3824">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4"/>
  </p:normalViewPr>
  <p:slideViewPr>
    <p:cSldViewPr snapToGrid="0">
      <p:cViewPr>
        <p:scale>
          <a:sx n="50" d="100"/>
          <a:sy n="50" d="100"/>
        </p:scale>
        <p:origin x="-1044" y="-9126"/>
      </p:cViewPr>
      <p:guideLst>
        <p:guide orient="horz" pos="13824"/>
        <p:guide pos="10368"/>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26727991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606800" y="514350"/>
            <a:ext cx="1930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1646238" y="39970075"/>
            <a:ext cx="7680325" cy="3048000"/>
          </a:xfrm>
          <a:prstGeom prst="rect">
            <a:avLst/>
          </a:prstGeom>
          <a:noFill/>
          <a:ln>
            <a:noFill/>
          </a:ln>
        </p:spPr>
        <p:txBody>
          <a:bodyPr spcFirstLastPara="1" wrap="square" lIns="438875" tIns="219425" rIns="438875" bIns="219425"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11247438" y="39970075"/>
            <a:ext cx="10423525" cy="3048000"/>
          </a:xfrm>
          <a:prstGeom prst="rect">
            <a:avLst/>
          </a:prstGeom>
          <a:noFill/>
          <a:ln>
            <a:noFill/>
          </a:ln>
        </p:spPr>
        <p:txBody>
          <a:bodyPr spcFirstLastPara="1" wrap="square" lIns="438875" tIns="219425" rIns="438875" bIns="219425"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23591838" y="39970075"/>
            <a:ext cx="7680325" cy="3048000"/>
          </a:xfrm>
          <a:prstGeom prst="rect">
            <a:avLst/>
          </a:prstGeom>
          <a:noFill/>
          <a:ln>
            <a:noFill/>
          </a:ln>
        </p:spPr>
        <p:txBody>
          <a:bodyPr spcFirstLastPara="1" wrap="square" lIns="438875" tIns="219425" rIns="438875" bIns="219425" anchor="t" anchorCtr="0">
            <a:noAutofit/>
          </a:bodyPr>
          <a:lstStyle>
            <a:lvl1pPr marL="0" marR="0" lvl="0" indent="0" algn="r">
              <a:spcBef>
                <a:spcPts val="0"/>
              </a:spcBef>
              <a:spcAft>
                <a:spcPts val="0"/>
              </a:spcAft>
              <a:buNone/>
              <a:defRPr sz="6700" b="0" i="0" u="none" strike="noStrike" cap="none">
                <a:solidFill>
                  <a:schemeClr val="dk1"/>
                </a:solidFill>
                <a:latin typeface="Arial"/>
                <a:ea typeface="Arial"/>
                <a:cs typeface="Arial"/>
                <a:sym typeface="Arial"/>
              </a:defRPr>
            </a:lvl1pPr>
            <a:lvl2pPr marL="0" marR="0" lvl="1" indent="0" algn="r">
              <a:spcBef>
                <a:spcPts val="0"/>
              </a:spcBef>
              <a:spcAft>
                <a:spcPts val="0"/>
              </a:spcAft>
              <a:buNone/>
              <a:defRPr sz="6700" b="0" i="0" u="none" strike="noStrike" cap="none">
                <a:solidFill>
                  <a:schemeClr val="dk1"/>
                </a:solidFill>
                <a:latin typeface="Arial"/>
                <a:ea typeface="Arial"/>
                <a:cs typeface="Arial"/>
                <a:sym typeface="Arial"/>
              </a:defRPr>
            </a:lvl2pPr>
            <a:lvl3pPr marL="0" marR="0" lvl="2" indent="0" algn="r">
              <a:spcBef>
                <a:spcPts val="0"/>
              </a:spcBef>
              <a:spcAft>
                <a:spcPts val="0"/>
              </a:spcAft>
              <a:buNone/>
              <a:defRPr sz="6700" b="0" i="0" u="none" strike="noStrike" cap="none">
                <a:solidFill>
                  <a:schemeClr val="dk1"/>
                </a:solidFill>
                <a:latin typeface="Arial"/>
                <a:ea typeface="Arial"/>
                <a:cs typeface="Arial"/>
                <a:sym typeface="Arial"/>
              </a:defRPr>
            </a:lvl3pPr>
            <a:lvl4pPr marL="0" marR="0" lvl="3" indent="0" algn="r">
              <a:spcBef>
                <a:spcPts val="0"/>
              </a:spcBef>
              <a:spcAft>
                <a:spcPts val="0"/>
              </a:spcAft>
              <a:buNone/>
              <a:defRPr sz="6700" b="0" i="0" u="none" strike="noStrike" cap="none">
                <a:solidFill>
                  <a:schemeClr val="dk1"/>
                </a:solidFill>
                <a:latin typeface="Arial"/>
                <a:ea typeface="Arial"/>
                <a:cs typeface="Arial"/>
                <a:sym typeface="Arial"/>
              </a:defRPr>
            </a:lvl4pPr>
            <a:lvl5pPr marL="0" marR="0" lvl="4" indent="0" algn="r">
              <a:spcBef>
                <a:spcPts val="0"/>
              </a:spcBef>
              <a:spcAft>
                <a:spcPts val="0"/>
              </a:spcAft>
              <a:buNone/>
              <a:defRPr sz="6700" b="0" i="0" u="none" strike="noStrike" cap="none">
                <a:solidFill>
                  <a:schemeClr val="dk1"/>
                </a:solidFill>
                <a:latin typeface="Arial"/>
                <a:ea typeface="Arial"/>
                <a:cs typeface="Arial"/>
                <a:sym typeface="Arial"/>
              </a:defRPr>
            </a:lvl5pPr>
            <a:lvl6pPr marL="0" marR="0" lvl="5" indent="0" algn="r">
              <a:spcBef>
                <a:spcPts val="0"/>
              </a:spcBef>
              <a:spcAft>
                <a:spcPts val="0"/>
              </a:spcAft>
              <a:buNone/>
              <a:defRPr sz="6700" b="0" i="0" u="none" strike="noStrike" cap="none">
                <a:solidFill>
                  <a:schemeClr val="dk1"/>
                </a:solidFill>
                <a:latin typeface="Arial"/>
                <a:ea typeface="Arial"/>
                <a:cs typeface="Arial"/>
                <a:sym typeface="Arial"/>
              </a:defRPr>
            </a:lvl6pPr>
            <a:lvl7pPr marL="0" marR="0" lvl="6" indent="0" algn="r">
              <a:spcBef>
                <a:spcPts val="0"/>
              </a:spcBef>
              <a:spcAft>
                <a:spcPts val="0"/>
              </a:spcAft>
              <a:buNone/>
              <a:defRPr sz="6700" b="0" i="0" u="none" strike="noStrike" cap="none">
                <a:solidFill>
                  <a:schemeClr val="dk1"/>
                </a:solidFill>
                <a:latin typeface="Arial"/>
                <a:ea typeface="Arial"/>
                <a:cs typeface="Arial"/>
                <a:sym typeface="Arial"/>
              </a:defRPr>
            </a:lvl7pPr>
            <a:lvl8pPr marL="0" marR="0" lvl="7" indent="0" algn="r">
              <a:spcBef>
                <a:spcPts val="0"/>
              </a:spcBef>
              <a:spcAft>
                <a:spcPts val="0"/>
              </a:spcAft>
              <a:buNone/>
              <a:defRPr sz="6700" b="0" i="0" u="none" strike="noStrike" cap="none">
                <a:solidFill>
                  <a:schemeClr val="dk1"/>
                </a:solidFill>
                <a:latin typeface="Arial"/>
                <a:ea typeface="Arial"/>
                <a:cs typeface="Arial"/>
                <a:sym typeface="Arial"/>
              </a:defRPr>
            </a:lvl8pPr>
            <a:lvl9pPr marL="0" marR="0" lvl="8" indent="0" algn="r">
              <a:spcBef>
                <a:spcPts val="0"/>
              </a:spcBef>
              <a:spcAft>
                <a:spcPts val="0"/>
              </a:spcAft>
              <a:buNone/>
              <a:defRPr sz="67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8843962" y="16779876"/>
            <a:ext cx="37450713" cy="7405688"/>
          </a:xfrm>
          <a:prstGeom prst="rect">
            <a:avLst/>
          </a:prstGeom>
          <a:noFill/>
          <a:ln>
            <a:noFill/>
          </a:ln>
        </p:spPr>
        <p:txBody>
          <a:bodyPr spcFirstLastPara="1" wrap="square" lIns="438875" tIns="219425" rIns="438875" bIns="21942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6045200" y="9448801"/>
            <a:ext cx="37450713" cy="22067837"/>
          </a:xfrm>
          <a:prstGeom prst="rect">
            <a:avLst/>
          </a:prstGeom>
          <a:noFill/>
          <a:ln>
            <a:noFill/>
          </a:ln>
        </p:spPr>
        <p:txBody>
          <a:bodyPr spcFirstLastPara="1" wrap="square" lIns="438875" tIns="219425" rIns="438875" bIns="219425"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1646238" y="39970075"/>
            <a:ext cx="7680325" cy="3048000"/>
          </a:xfrm>
          <a:prstGeom prst="rect">
            <a:avLst/>
          </a:prstGeom>
          <a:noFill/>
          <a:ln>
            <a:noFill/>
          </a:ln>
        </p:spPr>
        <p:txBody>
          <a:bodyPr spcFirstLastPara="1" wrap="square" lIns="438875" tIns="219425" rIns="438875" bIns="219425"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11247438" y="39970075"/>
            <a:ext cx="10423525" cy="3048000"/>
          </a:xfrm>
          <a:prstGeom prst="rect">
            <a:avLst/>
          </a:prstGeom>
          <a:noFill/>
          <a:ln>
            <a:noFill/>
          </a:ln>
        </p:spPr>
        <p:txBody>
          <a:bodyPr spcFirstLastPara="1" wrap="square" lIns="438875" tIns="219425" rIns="438875" bIns="219425"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23591838" y="39970075"/>
            <a:ext cx="7680325" cy="3048000"/>
          </a:xfrm>
          <a:prstGeom prst="rect">
            <a:avLst/>
          </a:prstGeom>
          <a:noFill/>
          <a:ln>
            <a:noFill/>
          </a:ln>
        </p:spPr>
        <p:txBody>
          <a:bodyPr spcFirstLastPara="1" wrap="square" lIns="438875" tIns="219425" rIns="438875" bIns="219425" anchor="t" anchorCtr="0">
            <a:noAutofit/>
          </a:bodyPr>
          <a:lstStyle>
            <a:lvl1pPr marL="0" marR="0" lvl="0" indent="0" algn="r">
              <a:spcBef>
                <a:spcPts val="0"/>
              </a:spcBef>
              <a:spcAft>
                <a:spcPts val="0"/>
              </a:spcAft>
              <a:buNone/>
              <a:defRPr sz="6700">
                <a:solidFill>
                  <a:schemeClr val="dk1"/>
                </a:solidFill>
                <a:latin typeface="Arial"/>
                <a:ea typeface="Arial"/>
                <a:cs typeface="Arial"/>
                <a:sym typeface="Arial"/>
              </a:defRPr>
            </a:lvl1pPr>
            <a:lvl2pPr marL="0" marR="0" lvl="1" indent="0" algn="r">
              <a:spcBef>
                <a:spcPts val="0"/>
              </a:spcBef>
              <a:spcAft>
                <a:spcPts val="0"/>
              </a:spcAft>
              <a:buNone/>
              <a:defRPr sz="6700">
                <a:solidFill>
                  <a:schemeClr val="dk1"/>
                </a:solidFill>
                <a:latin typeface="Arial"/>
                <a:ea typeface="Arial"/>
                <a:cs typeface="Arial"/>
                <a:sym typeface="Arial"/>
              </a:defRPr>
            </a:lvl2pPr>
            <a:lvl3pPr marL="0" marR="0" lvl="2" indent="0" algn="r">
              <a:spcBef>
                <a:spcPts val="0"/>
              </a:spcBef>
              <a:spcAft>
                <a:spcPts val="0"/>
              </a:spcAft>
              <a:buNone/>
              <a:defRPr sz="6700">
                <a:solidFill>
                  <a:schemeClr val="dk1"/>
                </a:solidFill>
                <a:latin typeface="Arial"/>
                <a:ea typeface="Arial"/>
                <a:cs typeface="Arial"/>
                <a:sym typeface="Arial"/>
              </a:defRPr>
            </a:lvl3pPr>
            <a:lvl4pPr marL="0" marR="0" lvl="3" indent="0" algn="r">
              <a:spcBef>
                <a:spcPts val="0"/>
              </a:spcBef>
              <a:spcAft>
                <a:spcPts val="0"/>
              </a:spcAft>
              <a:buNone/>
              <a:defRPr sz="6700">
                <a:solidFill>
                  <a:schemeClr val="dk1"/>
                </a:solidFill>
                <a:latin typeface="Arial"/>
                <a:ea typeface="Arial"/>
                <a:cs typeface="Arial"/>
                <a:sym typeface="Arial"/>
              </a:defRPr>
            </a:lvl4pPr>
            <a:lvl5pPr marL="0" marR="0" lvl="4" indent="0" algn="r">
              <a:spcBef>
                <a:spcPts val="0"/>
              </a:spcBef>
              <a:spcAft>
                <a:spcPts val="0"/>
              </a:spcAft>
              <a:buNone/>
              <a:defRPr sz="6700">
                <a:solidFill>
                  <a:schemeClr val="dk1"/>
                </a:solidFill>
                <a:latin typeface="Arial"/>
                <a:ea typeface="Arial"/>
                <a:cs typeface="Arial"/>
                <a:sym typeface="Arial"/>
              </a:defRPr>
            </a:lvl5pPr>
            <a:lvl6pPr marL="0" marR="0" lvl="5" indent="0" algn="r">
              <a:spcBef>
                <a:spcPts val="0"/>
              </a:spcBef>
              <a:spcAft>
                <a:spcPts val="0"/>
              </a:spcAft>
              <a:buNone/>
              <a:defRPr sz="6700">
                <a:solidFill>
                  <a:schemeClr val="dk1"/>
                </a:solidFill>
                <a:latin typeface="Arial"/>
                <a:ea typeface="Arial"/>
                <a:cs typeface="Arial"/>
                <a:sym typeface="Arial"/>
              </a:defRPr>
            </a:lvl6pPr>
            <a:lvl7pPr marL="0" marR="0" lvl="6" indent="0" algn="r">
              <a:spcBef>
                <a:spcPts val="0"/>
              </a:spcBef>
              <a:spcAft>
                <a:spcPts val="0"/>
              </a:spcAft>
              <a:buNone/>
              <a:defRPr sz="6700">
                <a:solidFill>
                  <a:schemeClr val="dk1"/>
                </a:solidFill>
                <a:latin typeface="Arial"/>
                <a:ea typeface="Arial"/>
                <a:cs typeface="Arial"/>
                <a:sym typeface="Arial"/>
              </a:defRPr>
            </a:lvl7pPr>
            <a:lvl8pPr marL="0" marR="0" lvl="7" indent="0" algn="r">
              <a:spcBef>
                <a:spcPts val="0"/>
              </a:spcBef>
              <a:spcAft>
                <a:spcPts val="0"/>
              </a:spcAft>
              <a:buNone/>
              <a:defRPr sz="6700">
                <a:solidFill>
                  <a:schemeClr val="dk1"/>
                </a:solidFill>
                <a:latin typeface="Arial"/>
                <a:ea typeface="Arial"/>
                <a:cs typeface="Arial"/>
                <a:sym typeface="Arial"/>
              </a:defRPr>
            </a:lvl8pPr>
            <a:lvl9pPr marL="0" marR="0" lvl="8" indent="0" algn="r">
              <a:spcBef>
                <a:spcPts val="0"/>
              </a:spcBef>
              <a:spcAft>
                <a:spcPts val="0"/>
              </a:spcAft>
              <a:buNone/>
              <a:defRPr sz="67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1646238" y="1757363"/>
            <a:ext cx="29625924" cy="7315200"/>
          </a:xfrm>
          <a:prstGeom prst="rect">
            <a:avLst/>
          </a:prstGeom>
          <a:noFill/>
          <a:ln>
            <a:noFill/>
          </a:ln>
        </p:spPr>
        <p:txBody>
          <a:bodyPr spcFirstLastPara="1" wrap="square" lIns="438875" tIns="219425" rIns="438875" bIns="21942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1646238" y="10240963"/>
            <a:ext cx="29625924" cy="28967111"/>
          </a:xfrm>
          <a:prstGeom prst="rect">
            <a:avLst/>
          </a:prstGeom>
          <a:noFill/>
          <a:ln>
            <a:noFill/>
          </a:ln>
        </p:spPr>
        <p:txBody>
          <a:bodyPr spcFirstLastPara="1" wrap="square" lIns="438875" tIns="219425" rIns="438875" bIns="219425"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1646238" y="39970075"/>
            <a:ext cx="7680325" cy="3048000"/>
          </a:xfrm>
          <a:prstGeom prst="rect">
            <a:avLst/>
          </a:prstGeom>
          <a:noFill/>
          <a:ln>
            <a:noFill/>
          </a:ln>
        </p:spPr>
        <p:txBody>
          <a:bodyPr spcFirstLastPara="1" wrap="square" lIns="438875" tIns="219425" rIns="438875" bIns="219425"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11247438" y="39970075"/>
            <a:ext cx="10423525" cy="3048000"/>
          </a:xfrm>
          <a:prstGeom prst="rect">
            <a:avLst/>
          </a:prstGeom>
          <a:noFill/>
          <a:ln>
            <a:noFill/>
          </a:ln>
        </p:spPr>
        <p:txBody>
          <a:bodyPr spcFirstLastPara="1" wrap="square" lIns="438875" tIns="219425" rIns="438875" bIns="219425"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23591838" y="39970075"/>
            <a:ext cx="7680325" cy="3048000"/>
          </a:xfrm>
          <a:prstGeom prst="rect">
            <a:avLst/>
          </a:prstGeom>
          <a:noFill/>
          <a:ln>
            <a:noFill/>
          </a:ln>
        </p:spPr>
        <p:txBody>
          <a:bodyPr spcFirstLastPara="1" wrap="square" lIns="438875" tIns="219425" rIns="438875" bIns="219425" anchor="t" anchorCtr="0">
            <a:noAutofit/>
          </a:bodyPr>
          <a:lstStyle>
            <a:lvl1pPr marL="0" marR="0" lvl="0" indent="0" algn="r">
              <a:spcBef>
                <a:spcPts val="0"/>
              </a:spcBef>
              <a:spcAft>
                <a:spcPts val="0"/>
              </a:spcAft>
              <a:buNone/>
              <a:defRPr sz="6700">
                <a:solidFill>
                  <a:schemeClr val="dk1"/>
                </a:solidFill>
                <a:latin typeface="Arial"/>
                <a:ea typeface="Arial"/>
                <a:cs typeface="Arial"/>
                <a:sym typeface="Arial"/>
              </a:defRPr>
            </a:lvl1pPr>
            <a:lvl2pPr marL="0" marR="0" lvl="1" indent="0" algn="r">
              <a:spcBef>
                <a:spcPts val="0"/>
              </a:spcBef>
              <a:spcAft>
                <a:spcPts val="0"/>
              </a:spcAft>
              <a:buNone/>
              <a:defRPr sz="6700">
                <a:solidFill>
                  <a:schemeClr val="dk1"/>
                </a:solidFill>
                <a:latin typeface="Arial"/>
                <a:ea typeface="Arial"/>
                <a:cs typeface="Arial"/>
                <a:sym typeface="Arial"/>
              </a:defRPr>
            </a:lvl2pPr>
            <a:lvl3pPr marL="0" marR="0" lvl="2" indent="0" algn="r">
              <a:spcBef>
                <a:spcPts val="0"/>
              </a:spcBef>
              <a:spcAft>
                <a:spcPts val="0"/>
              </a:spcAft>
              <a:buNone/>
              <a:defRPr sz="6700">
                <a:solidFill>
                  <a:schemeClr val="dk1"/>
                </a:solidFill>
                <a:latin typeface="Arial"/>
                <a:ea typeface="Arial"/>
                <a:cs typeface="Arial"/>
                <a:sym typeface="Arial"/>
              </a:defRPr>
            </a:lvl3pPr>
            <a:lvl4pPr marL="0" marR="0" lvl="3" indent="0" algn="r">
              <a:spcBef>
                <a:spcPts val="0"/>
              </a:spcBef>
              <a:spcAft>
                <a:spcPts val="0"/>
              </a:spcAft>
              <a:buNone/>
              <a:defRPr sz="6700">
                <a:solidFill>
                  <a:schemeClr val="dk1"/>
                </a:solidFill>
                <a:latin typeface="Arial"/>
                <a:ea typeface="Arial"/>
                <a:cs typeface="Arial"/>
                <a:sym typeface="Arial"/>
              </a:defRPr>
            </a:lvl4pPr>
            <a:lvl5pPr marL="0" marR="0" lvl="4" indent="0" algn="r">
              <a:spcBef>
                <a:spcPts val="0"/>
              </a:spcBef>
              <a:spcAft>
                <a:spcPts val="0"/>
              </a:spcAft>
              <a:buNone/>
              <a:defRPr sz="6700">
                <a:solidFill>
                  <a:schemeClr val="dk1"/>
                </a:solidFill>
                <a:latin typeface="Arial"/>
                <a:ea typeface="Arial"/>
                <a:cs typeface="Arial"/>
                <a:sym typeface="Arial"/>
              </a:defRPr>
            </a:lvl5pPr>
            <a:lvl6pPr marL="0" marR="0" lvl="5" indent="0" algn="r">
              <a:spcBef>
                <a:spcPts val="0"/>
              </a:spcBef>
              <a:spcAft>
                <a:spcPts val="0"/>
              </a:spcAft>
              <a:buNone/>
              <a:defRPr sz="6700">
                <a:solidFill>
                  <a:schemeClr val="dk1"/>
                </a:solidFill>
                <a:latin typeface="Arial"/>
                <a:ea typeface="Arial"/>
                <a:cs typeface="Arial"/>
                <a:sym typeface="Arial"/>
              </a:defRPr>
            </a:lvl6pPr>
            <a:lvl7pPr marL="0" marR="0" lvl="6" indent="0" algn="r">
              <a:spcBef>
                <a:spcPts val="0"/>
              </a:spcBef>
              <a:spcAft>
                <a:spcPts val="0"/>
              </a:spcAft>
              <a:buNone/>
              <a:defRPr sz="6700">
                <a:solidFill>
                  <a:schemeClr val="dk1"/>
                </a:solidFill>
                <a:latin typeface="Arial"/>
                <a:ea typeface="Arial"/>
                <a:cs typeface="Arial"/>
                <a:sym typeface="Arial"/>
              </a:defRPr>
            </a:lvl7pPr>
            <a:lvl8pPr marL="0" marR="0" lvl="7" indent="0" algn="r">
              <a:spcBef>
                <a:spcPts val="0"/>
              </a:spcBef>
              <a:spcAft>
                <a:spcPts val="0"/>
              </a:spcAft>
              <a:buNone/>
              <a:defRPr sz="6700">
                <a:solidFill>
                  <a:schemeClr val="dk1"/>
                </a:solidFill>
                <a:latin typeface="Arial"/>
                <a:ea typeface="Arial"/>
                <a:cs typeface="Arial"/>
                <a:sym typeface="Arial"/>
              </a:defRPr>
            </a:lvl8pPr>
            <a:lvl9pPr marL="0" marR="0" lvl="8" indent="0" algn="r">
              <a:spcBef>
                <a:spcPts val="0"/>
              </a:spcBef>
              <a:spcAft>
                <a:spcPts val="0"/>
              </a:spcAft>
              <a:buNone/>
              <a:defRPr sz="67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2600325" y="28203525"/>
            <a:ext cx="27981274" cy="8718550"/>
          </a:xfrm>
          <a:prstGeom prst="rect">
            <a:avLst/>
          </a:prstGeom>
          <a:noFill/>
          <a:ln>
            <a:noFill/>
          </a:ln>
        </p:spPr>
        <p:txBody>
          <a:bodyPr spcFirstLastPara="1" wrap="square" lIns="438875" tIns="219425" rIns="438875" bIns="219425"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2600325" y="18602325"/>
            <a:ext cx="27981274" cy="9601200"/>
          </a:xfrm>
          <a:prstGeom prst="rect">
            <a:avLst/>
          </a:prstGeom>
          <a:noFill/>
          <a:ln>
            <a:noFill/>
          </a:ln>
        </p:spPr>
        <p:txBody>
          <a:bodyPr spcFirstLastPara="1" wrap="square" lIns="438875" tIns="219425" rIns="438875" bIns="219425" anchor="b" anchorCtr="0">
            <a:noAutofit/>
          </a:bodyPr>
          <a:lstStyle>
            <a:lvl1pPr marL="457200" lvl="0" indent="-228600" algn="l">
              <a:spcBef>
                <a:spcPts val="400"/>
              </a:spcBef>
              <a:spcAft>
                <a:spcPts val="0"/>
              </a:spcAft>
              <a:buClr>
                <a:schemeClr val="dk1"/>
              </a:buClr>
              <a:buSzPts val="2000"/>
              <a:buFont typeface="Arial"/>
              <a:buNone/>
              <a:defRPr sz="2000"/>
            </a:lvl1pPr>
            <a:lvl2pPr marL="914400" lvl="1" indent="-228600" algn="l">
              <a:spcBef>
                <a:spcPts val="360"/>
              </a:spcBef>
              <a:spcAft>
                <a:spcPts val="0"/>
              </a:spcAft>
              <a:buClr>
                <a:schemeClr val="dk1"/>
              </a:buClr>
              <a:buSzPts val="1800"/>
              <a:buFont typeface="Arial"/>
              <a:buNone/>
              <a:defRPr sz="1800"/>
            </a:lvl2pPr>
            <a:lvl3pPr marL="1371600" lvl="2" indent="-228600" algn="l">
              <a:spcBef>
                <a:spcPts val="320"/>
              </a:spcBef>
              <a:spcAft>
                <a:spcPts val="0"/>
              </a:spcAft>
              <a:buClr>
                <a:schemeClr val="dk1"/>
              </a:buClr>
              <a:buSzPts val="1600"/>
              <a:buFont typeface="Arial"/>
              <a:buNone/>
              <a:defRPr sz="1600"/>
            </a:lvl3pPr>
            <a:lvl4pPr marL="1828800" lvl="3" indent="-228600" algn="l">
              <a:spcBef>
                <a:spcPts val="280"/>
              </a:spcBef>
              <a:spcAft>
                <a:spcPts val="0"/>
              </a:spcAft>
              <a:buClr>
                <a:schemeClr val="dk1"/>
              </a:buClr>
              <a:buSzPts val="1400"/>
              <a:buFont typeface="Arial"/>
              <a:buNone/>
              <a:defRPr sz="1400"/>
            </a:lvl4pPr>
            <a:lvl5pPr marL="2286000" lvl="4" indent="-228600" algn="l">
              <a:spcBef>
                <a:spcPts val="280"/>
              </a:spcBef>
              <a:spcAft>
                <a:spcPts val="0"/>
              </a:spcAft>
              <a:buClr>
                <a:schemeClr val="dk1"/>
              </a:buClr>
              <a:buSzPts val="1400"/>
              <a:buFont typeface="Arial"/>
              <a:buNone/>
              <a:defRPr sz="1400"/>
            </a:lvl5pPr>
            <a:lvl6pPr marL="2743200" lvl="5" indent="-228600" algn="l">
              <a:spcBef>
                <a:spcPts val="280"/>
              </a:spcBef>
              <a:spcAft>
                <a:spcPts val="0"/>
              </a:spcAft>
              <a:buClr>
                <a:schemeClr val="dk1"/>
              </a:buClr>
              <a:buSzPts val="1400"/>
              <a:buFont typeface="Arial"/>
              <a:buNone/>
              <a:defRPr sz="1400"/>
            </a:lvl6pPr>
            <a:lvl7pPr marL="3200400" lvl="6" indent="-228600" algn="l">
              <a:spcBef>
                <a:spcPts val="280"/>
              </a:spcBef>
              <a:spcAft>
                <a:spcPts val="0"/>
              </a:spcAft>
              <a:buClr>
                <a:schemeClr val="dk1"/>
              </a:buClr>
              <a:buSzPts val="1400"/>
              <a:buFont typeface="Arial"/>
              <a:buNone/>
              <a:defRPr sz="1400"/>
            </a:lvl7pPr>
            <a:lvl8pPr marL="3657600" lvl="7" indent="-228600" algn="l">
              <a:spcBef>
                <a:spcPts val="280"/>
              </a:spcBef>
              <a:spcAft>
                <a:spcPts val="0"/>
              </a:spcAft>
              <a:buClr>
                <a:schemeClr val="dk1"/>
              </a:buClr>
              <a:buSzPts val="1400"/>
              <a:buFont typeface="Arial"/>
              <a:buNone/>
              <a:defRPr sz="1400"/>
            </a:lvl8pPr>
            <a:lvl9pPr marL="4114800" lvl="8" indent="-228600" algn="l">
              <a:spcBef>
                <a:spcPts val="280"/>
              </a:spcBef>
              <a:spcAft>
                <a:spcPts val="0"/>
              </a:spcAft>
              <a:buClr>
                <a:schemeClr val="dk1"/>
              </a:buClr>
              <a:buSzPts val="1400"/>
              <a:buFont typeface="Arial"/>
              <a:buNone/>
              <a:defRPr sz="1400"/>
            </a:lvl9pPr>
          </a:lstStyle>
          <a:p>
            <a:endParaRPr/>
          </a:p>
        </p:txBody>
      </p:sp>
      <p:sp>
        <p:nvSpPr>
          <p:cNvPr id="30" name="Google Shape;30;p5"/>
          <p:cNvSpPr txBox="1">
            <a:spLocks noGrp="1"/>
          </p:cNvSpPr>
          <p:nvPr>
            <p:ph type="dt" idx="10"/>
          </p:nvPr>
        </p:nvSpPr>
        <p:spPr>
          <a:xfrm>
            <a:off x="1646238" y="39970075"/>
            <a:ext cx="7680325" cy="3048000"/>
          </a:xfrm>
          <a:prstGeom prst="rect">
            <a:avLst/>
          </a:prstGeom>
          <a:noFill/>
          <a:ln>
            <a:noFill/>
          </a:ln>
        </p:spPr>
        <p:txBody>
          <a:bodyPr spcFirstLastPara="1" wrap="square" lIns="438875" tIns="219425" rIns="438875" bIns="219425"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11247438" y="39970075"/>
            <a:ext cx="10423525" cy="3048000"/>
          </a:xfrm>
          <a:prstGeom prst="rect">
            <a:avLst/>
          </a:prstGeom>
          <a:noFill/>
          <a:ln>
            <a:noFill/>
          </a:ln>
        </p:spPr>
        <p:txBody>
          <a:bodyPr spcFirstLastPara="1" wrap="square" lIns="438875" tIns="219425" rIns="438875" bIns="219425"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23591838" y="39970075"/>
            <a:ext cx="7680325" cy="3048000"/>
          </a:xfrm>
          <a:prstGeom prst="rect">
            <a:avLst/>
          </a:prstGeom>
          <a:noFill/>
          <a:ln>
            <a:noFill/>
          </a:ln>
        </p:spPr>
        <p:txBody>
          <a:bodyPr spcFirstLastPara="1" wrap="square" lIns="438875" tIns="219425" rIns="438875" bIns="219425" anchor="t" anchorCtr="0">
            <a:noAutofit/>
          </a:bodyPr>
          <a:lstStyle>
            <a:lvl1pPr marL="0" marR="0" lvl="0" indent="0" algn="r">
              <a:spcBef>
                <a:spcPts val="0"/>
              </a:spcBef>
              <a:spcAft>
                <a:spcPts val="0"/>
              </a:spcAft>
              <a:buNone/>
              <a:defRPr sz="6700">
                <a:solidFill>
                  <a:schemeClr val="dk1"/>
                </a:solidFill>
                <a:latin typeface="Arial"/>
                <a:ea typeface="Arial"/>
                <a:cs typeface="Arial"/>
                <a:sym typeface="Arial"/>
              </a:defRPr>
            </a:lvl1pPr>
            <a:lvl2pPr marL="0" marR="0" lvl="1" indent="0" algn="r">
              <a:spcBef>
                <a:spcPts val="0"/>
              </a:spcBef>
              <a:spcAft>
                <a:spcPts val="0"/>
              </a:spcAft>
              <a:buNone/>
              <a:defRPr sz="6700">
                <a:solidFill>
                  <a:schemeClr val="dk1"/>
                </a:solidFill>
                <a:latin typeface="Arial"/>
                <a:ea typeface="Arial"/>
                <a:cs typeface="Arial"/>
                <a:sym typeface="Arial"/>
              </a:defRPr>
            </a:lvl2pPr>
            <a:lvl3pPr marL="0" marR="0" lvl="2" indent="0" algn="r">
              <a:spcBef>
                <a:spcPts val="0"/>
              </a:spcBef>
              <a:spcAft>
                <a:spcPts val="0"/>
              </a:spcAft>
              <a:buNone/>
              <a:defRPr sz="6700">
                <a:solidFill>
                  <a:schemeClr val="dk1"/>
                </a:solidFill>
                <a:latin typeface="Arial"/>
                <a:ea typeface="Arial"/>
                <a:cs typeface="Arial"/>
                <a:sym typeface="Arial"/>
              </a:defRPr>
            </a:lvl3pPr>
            <a:lvl4pPr marL="0" marR="0" lvl="3" indent="0" algn="r">
              <a:spcBef>
                <a:spcPts val="0"/>
              </a:spcBef>
              <a:spcAft>
                <a:spcPts val="0"/>
              </a:spcAft>
              <a:buNone/>
              <a:defRPr sz="6700">
                <a:solidFill>
                  <a:schemeClr val="dk1"/>
                </a:solidFill>
                <a:latin typeface="Arial"/>
                <a:ea typeface="Arial"/>
                <a:cs typeface="Arial"/>
                <a:sym typeface="Arial"/>
              </a:defRPr>
            </a:lvl4pPr>
            <a:lvl5pPr marL="0" marR="0" lvl="4" indent="0" algn="r">
              <a:spcBef>
                <a:spcPts val="0"/>
              </a:spcBef>
              <a:spcAft>
                <a:spcPts val="0"/>
              </a:spcAft>
              <a:buNone/>
              <a:defRPr sz="6700">
                <a:solidFill>
                  <a:schemeClr val="dk1"/>
                </a:solidFill>
                <a:latin typeface="Arial"/>
                <a:ea typeface="Arial"/>
                <a:cs typeface="Arial"/>
                <a:sym typeface="Arial"/>
              </a:defRPr>
            </a:lvl5pPr>
            <a:lvl6pPr marL="0" marR="0" lvl="5" indent="0" algn="r">
              <a:spcBef>
                <a:spcPts val="0"/>
              </a:spcBef>
              <a:spcAft>
                <a:spcPts val="0"/>
              </a:spcAft>
              <a:buNone/>
              <a:defRPr sz="6700">
                <a:solidFill>
                  <a:schemeClr val="dk1"/>
                </a:solidFill>
                <a:latin typeface="Arial"/>
                <a:ea typeface="Arial"/>
                <a:cs typeface="Arial"/>
                <a:sym typeface="Arial"/>
              </a:defRPr>
            </a:lvl6pPr>
            <a:lvl7pPr marL="0" marR="0" lvl="6" indent="0" algn="r">
              <a:spcBef>
                <a:spcPts val="0"/>
              </a:spcBef>
              <a:spcAft>
                <a:spcPts val="0"/>
              </a:spcAft>
              <a:buNone/>
              <a:defRPr sz="6700">
                <a:solidFill>
                  <a:schemeClr val="dk1"/>
                </a:solidFill>
                <a:latin typeface="Arial"/>
                <a:ea typeface="Arial"/>
                <a:cs typeface="Arial"/>
                <a:sym typeface="Arial"/>
              </a:defRPr>
            </a:lvl7pPr>
            <a:lvl8pPr marL="0" marR="0" lvl="7" indent="0" algn="r">
              <a:spcBef>
                <a:spcPts val="0"/>
              </a:spcBef>
              <a:spcAft>
                <a:spcPts val="0"/>
              </a:spcAft>
              <a:buNone/>
              <a:defRPr sz="6700">
                <a:solidFill>
                  <a:schemeClr val="dk1"/>
                </a:solidFill>
                <a:latin typeface="Arial"/>
                <a:ea typeface="Arial"/>
                <a:cs typeface="Arial"/>
                <a:sym typeface="Arial"/>
              </a:defRPr>
            </a:lvl8pPr>
            <a:lvl9pPr marL="0" marR="0" lvl="8" indent="0" algn="r">
              <a:spcBef>
                <a:spcPts val="0"/>
              </a:spcBef>
              <a:spcAft>
                <a:spcPts val="0"/>
              </a:spcAft>
              <a:buNone/>
              <a:defRPr sz="67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1646238" y="1757363"/>
            <a:ext cx="29625924" cy="7315200"/>
          </a:xfrm>
          <a:prstGeom prst="rect">
            <a:avLst/>
          </a:prstGeom>
          <a:noFill/>
          <a:ln>
            <a:noFill/>
          </a:ln>
        </p:spPr>
        <p:txBody>
          <a:bodyPr spcFirstLastPara="1" wrap="square" lIns="438875" tIns="219425" rIns="438875" bIns="21942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1646238" y="10240963"/>
            <a:ext cx="14736762" cy="28967111"/>
          </a:xfrm>
          <a:prstGeom prst="rect">
            <a:avLst/>
          </a:prstGeom>
          <a:noFill/>
          <a:ln>
            <a:noFill/>
          </a:ln>
        </p:spPr>
        <p:txBody>
          <a:bodyPr spcFirstLastPara="1" wrap="square" lIns="438875" tIns="219425" rIns="438875" bIns="219425" anchor="t" anchorCtr="0">
            <a:noAutofit/>
          </a:bodyPr>
          <a:lstStyle>
            <a:lvl1pPr marL="457200" lvl="0" indent="-406400" algn="l">
              <a:spcBef>
                <a:spcPts val="560"/>
              </a:spcBef>
              <a:spcAft>
                <a:spcPts val="0"/>
              </a:spcAft>
              <a:buClr>
                <a:schemeClr val="dk1"/>
              </a:buClr>
              <a:buSzPts val="2800"/>
              <a:buFont typeface="Arial"/>
              <a:buChar char="•"/>
              <a:defRPr sz="2800"/>
            </a:lvl1pPr>
            <a:lvl2pPr marL="914400" lvl="1" indent="-381000" algn="l">
              <a:spcBef>
                <a:spcPts val="480"/>
              </a:spcBef>
              <a:spcAft>
                <a:spcPts val="0"/>
              </a:spcAft>
              <a:buClr>
                <a:schemeClr val="dk1"/>
              </a:buClr>
              <a:buSzPts val="2400"/>
              <a:buFont typeface="Arial"/>
              <a:buChar char="–"/>
              <a:defRPr sz="2400"/>
            </a:lvl2pPr>
            <a:lvl3pPr marL="1371600" lvl="2" indent="-355600" algn="l">
              <a:spcBef>
                <a:spcPts val="400"/>
              </a:spcBef>
              <a:spcAft>
                <a:spcPts val="0"/>
              </a:spcAft>
              <a:buClr>
                <a:schemeClr val="dk1"/>
              </a:buClr>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36" name="Google Shape;36;p6"/>
          <p:cNvSpPr txBox="1">
            <a:spLocks noGrp="1"/>
          </p:cNvSpPr>
          <p:nvPr>
            <p:ph type="body" idx="2"/>
          </p:nvPr>
        </p:nvSpPr>
        <p:spPr>
          <a:xfrm>
            <a:off x="16535400" y="10240963"/>
            <a:ext cx="14736763" cy="28967111"/>
          </a:xfrm>
          <a:prstGeom prst="rect">
            <a:avLst/>
          </a:prstGeom>
          <a:noFill/>
          <a:ln>
            <a:noFill/>
          </a:ln>
        </p:spPr>
        <p:txBody>
          <a:bodyPr spcFirstLastPara="1" wrap="square" lIns="438875" tIns="219425" rIns="438875" bIns="219425" anchor="t" anchorCtr="0">
            <a:noAutofit/>
          </a:bodyPr>
          <a:lstStyle>
            <a:lvl1pPr marL="457200" lvl="0" indent="-406400" algn="l">
              <a:spcBef>
                <a:spcPts val="560"/>
              </a:spcBef>
              <a:spcAft>
                <a:spcPts val="0"/>
              </a:spcAft>
              <a:buClr>
                <a:schemeClr val="dk1"/>
              </a:buClr>
              <a:buSzPts val="2800"/>
              <a:buFont typeface="Arial"/>
              <a:buChar char="•"/>
              <a:defRPr sz="2800"/>
            </a:lvl1pPr>
            <a:lvl2pPr marL="914400" lvl="1" indent="-381000" algn="l">
              <a:spcBef>
                <a:spcPts val="480"/>
              </a:spcBef>
              <a:spcAft>
                <a:spcPts val="0"/>
              </a:spcAft>
              <a:buClr>
                <a:schemeClr val="dk1"/>
              </a:buClr>
              <a:buSzPts val="2400"/>
              <a:buFont typeface="Arial"/>
              <a:buChar char="–"/>
              <a:defRPr sz="2400"/>
            </a:lvl2pPr>
            <a:lvl3pPr marL="1371600" lvl="2" indent="-355600" algn="l">
              <a:spcBef>
                <a:spcPts val="400"/>
              </a:spcBef>
              <a:spcAft>
                <a:spcPts val="0"/>
              </a:spcAft>
              <a:buClr>
                <a:schemeClr val="dk1"/>
              </a:buClr>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37" name="Google Shape;37;p6"/>
          <p:cNvSpPr txBox="1">
            <a:spLocks noGrp="1"/>
          </p:cNvSpPr>
          <p:nvPr>
            <p:ph type="dt" idx="10"/>
          </p:nvPr>
        </p:nvSpPr>
        <p:spPr>
          <a:xfrm>
            <a:off x="1646238" y="39970075"/>
            <a:ext cx="7680325" cy="3048000"/>
          </a:xfrm>
          <a:prstGeom prst="rect">
            <a:avLst/>
          </a:prstGeom>
          <a:noFill/>
          <a:ln>
            <a:noFill/>
          </a:ln>
        </p:spPr>
        <p:txBody>
          <a:bodyPr spcFirstLastPara="1" wrap="square" lIns="438875" tIns="219425" rIns="438875" bIns="219425"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11247438" y="39970075"/>
            <a:ext cx="10423525" cy="3048000"/>
          </a:xfrm>
          <a:prstGeom prst="rect">
            <a:avLst/>
          </a:prstGeom>
          <a:noFill/>
          <a:ln>
            <a:noFill/>
          </a:ln>
        </p:spPr>
        <p:txBody>
          <a:bodyPr spcFirstLastPara="1" wrap="square" lIns="438875" tIns="219425" rIns="438875" bIns="219425"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23591838" y="39970075"/>
            <a:ext cx="7680325" cy="3048000"/>
          </a:xfrm>
          <a:prstGeom prst="rect">
            <a:avLst/>
          </a:prstGeom>
          <a:noFill/>
          <a:ln>
            <a:noFill/>
          </a:ln>
        </p:spPr>
        <p:txBody>
          <a:bodyPr spcFirstLastPara="1" wrap="square" lIns="438875" tIns="219425" rIns="438875" bIns="219425" anchor="t" anchorCtr="0">
            <a:noAutofit/>
          </a:bodyPr>
          <a:lstStyle>
            <a:lvl1pPr marL="0" marR="0" lvl="0" indent="0" algn="r">
              <a:spcBef>
                <a:spcPts val="0"/>
              </a:spcBef>
              <a:spcAft>
                <a:spcPts val="0"/>
              </a:spcAft>
              <a:buNone/>
              <a:defRPr sz="6700">
                <a:solidFill>
                  <a:schemeClr val="dk1"/>
                </a:solidFill>
                <a:latin typeface="Arial"/>
                <a:ea typeface="Arial"/>
                <a:cs typeface="Arial"/>
                <a:sym typeface="Arial"/>
              </a:defRPr>
            </a:lvl1pPr>
            <a:lvl2pPr marL="0" marR="0" lvl="1" indent="0" algn="r">
              <a:spcBef>
                <a:spcPts val="0"/>
              </a:spcBef>
              <a:spcAft>
                <a:spcPts val="0"/>
              </a:spcAft>
              <a:buNone/>
              <a:defRPr sz="6700">
                <a:solidFill>
                  <a:schemeClr val="dk1"/>
                </a:solidFill>
                <a:latin typeface="Arial"/>
                <a:ea typeface="Arial"/>
                <a:cs typeface="Arial"/>
                <a:sym typeface="Arial"/>
              </a:defRPr>
            </a:lvl2pPr>
            <a:lvl3pPr marL="0" marR="0" lvl="2" indent="0" algn="r">
              <a:spcBef>
                <a:spcPts val="0"/>
              </a:spcBef>
              <a:spcAft>
                <a:spcPts val="0"/>
              </a:spcAft>
              <a:buNone/>
              <a:defRPr sz="6700">
                <a:solidFill>
                  <a:schemeClr val="dk1"/>
                </a:solidFill>
                <a:latin typeface="Arial"/>
                <a:ea typeface="Arial"/>
                <a:cs typeface="Arial"/>
                <a:sym typeface="Arial"/>
              </a:defRPr>
            </a:lvl3pPr>
            <a:lvl4pPr marL="0" marR="0" lvl="3" indent="0" algn="r">
              <a:spcBef>
                <a:spcPts val="0"/>
              </a:spcBef>
              <a:spcAft>
                <a:spcPts val="0"/>
              </a:spcAft>
              <a:buNone/>
              <a:defRPr sz="6700">
                <a:solidFill>
                  <a:schemeClr val="dk1"/>
                </a:solidFill>
                <a:latin typeface="Arial"/>
                <a:ea typeface="Arial"/>
                <a:cs typeface="Arial"/>
                <a:sym typeface="Arial"/>
              </a:defRPr>
            </a:lvl4pPr>
            <a:lvl5pPr marL="0" marR="0" lvl="4" indent="0" algn="r">
              <a:spcBef>
                <a:spcPts val="0"/>
              </a:spcBef>
              <a:spcAft>
                <a:spcPts val="0"/>
              </a:spcAft>
              <a:buNone/>
              <a:defRPr sz="6700">
                <a:solidFill>
                  <a:schemeClr val="dk1"/>
                </a:solidFill>
                <a:latin typeface="Arial"/>
                <a:ea typeface="Arial"/>
                <a:cs typeface="Arial"/>
                <a:sym typeface="Arial"/>
              </a:defRPr>
            </a:lvl5pPr>
            <a:lvl6pPr marL="0" marR="0" lvl="5" indent="0" algn="r">
              <a:spcBef>
                <a:spcPts val="0"/>
              </a:spcBef>
              <a:spcAft>
                <a:spcPts val="0"/>
              </a:spcAft>
              <a:buNone/>
              <a:defRPr sz="6700">
                <a:solidFill>
                  <a:schemeClr val="dk1"/>
                </a:solidFill>
                <a:latin typeface="Arial"/>
                <a:ea typeface="Arial"/>
                <a:cs typeface="Arial"/>
                <a:sym typeface="Arial"/>
              </a:defRPr>
            </a:lvl6pPr>
            <a:lvl7pPr marL="0" marR="0" lvl="6" indent="0" algn="r">
              <a:spcBef>
                <a:spcPts val="0"/>
              </a:spcBef>
              <a:spcAft>
                <a:spcPts val="0"/>
              </a:spcAft>
              <a:buNone/>
              <a:defRPr sz="6700">
                <a:solidFill>
                  <a:schemeClr val="dk1"/>
                </a:solidFill>
                <a:latin typeface="Arial"/>
                <a:ea typeface="Arial"/>
                <a:cs typeface="Arial"/>
                <a:sym typeface="Arial"/>
              </a:defRPr>
            </a:lvl7pPr>
            <a:lvl8pPr marL="0" marR="0" lvl="7" indent="0" algn="r">
              <a:spcBef>
                <a:spcPts val="0"/>
              </a:spcBef>
              <a:spcAft>
                <a:spcPts val="0"/>
              </a:spcAft>
              <a:buNone/>
              <a:defRPr sz="6700">
                <a:solidFill>
                  <a:schemeClr val="dk1"/>
                </a:solidFill>
                <a:latin typeface="Arial"/>
                <a:ea typeface="Arial"/>
                <a:cs typeface="Arial"/>
                <a:sym typeface="Arial"/>
              </a:defRPr>
            </a:lvl8pPr>
            <a:lvl9pPr marL="0" marR="0" lvl="8" indent="0" algn="r">
              <a:spcBef>
                <a:spcPts val="0"/>
              </a:spcBef>
              <a:spcAft>
                <a:spcPts val="0"/>
              </a:spcAft>
              <a:buNone/>
              <a:defRPr sz="67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1646238" y="1757363"/>
            <a:ext cx="29625924" cy="7315200"/>
          </a:xfrm>
          <a:prstGeom prst="rect">
            <a:avLst/>
          </a:prstGeom>
          <a:noFill/>
          <a:ln>
            <a:noFill/>
          </a:ln>
        </p:spPr>
        <p:txBody>
          <a:bodyPr spcFirstLastPara="1" wrap="square" lIns="438875" tIns="219425" rIns="438875" bIns="21942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1646238" y="9825038"/>
            <a:ext cx="14544675" cy="4094162"/>
          </a:xfrm>
          <a:prstGeom prst="rect">
            <a:avLst/>
          </a:prstGeom>
          <a:noFill/>
          <a:ln>
            <a:noFill/>
          </a:ln>
        </p:spPr>
        <p:txBody>
          <a:bodyPr spcFirstLastPara="1" wrap="square" lIns="438875" tIns="219425" rIns="438875" bIns="219425"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43" name="Google Shape;43;p7"/>
          <p:cNvSpPr txBox="1">
            <a:spLocks noGrp="1"/>
          </p:cNvSpPr>
          <p:nvPr>
            <p:ph type="body" idx="2"/>
          </p:nvPr>
        </p:nvSpPr>
        <p:spPr>
          <a:xfrm>
            <a:off x="1646238" y="13919200"/>
            <a:ext cx="14544675" cy="25288874"/>
          </a:xfrm>
          <a:prstGeom prst="rect">
            <a:avLst/>
          </a:prstGeom>
          <a:noFill/>
          <a:ln>
            <a:noFill/>
          </a:ln>
        </p:spPr>
        <p:txBody>
          <a:bodyPr spcFirstLastPara="1" wrap="square" lIns="438875" tIns="219425" rIns="438875" bIns="219425" anchor="t" anchorCtr="0">
            <a:noAutofit/>
          </a:bodyPr>
          <a:lstStyle>
            <a:lvl1pPr marL="457200" lvl="0" indent="-381000" algn="l">
              <a:spcBef>
                <a:spcPts val="480"/>
              </a:spcBef>
              <a:spcAft>
                <a:spcPts val="0"/>
              </a:spcAft>
              <a:buClr>
                <a:schemeClr val="dk1"/>
              </a:buClr>
              <a:buSzPts val="2400"/>
              <a:buFont typeface="Arial"/>
              <a:buChar char="•"/>
              <a:defRPr sz="2400"/>
            </a:lvl1pPr>
            <a:lvl2pPr marL="914400" lvl="1" indent="-355600" algn="l">
              <a:spcBef>
                <a:spcPts val="400"/>
              </a:spcBef>
              <a:spcAft>
                <a:spcPts val="0"/>
              </a:spcAft>
              <a:buClr>
                <a:schemeClr val="dk1"/>
              </a:buClr>
              <a:buSzPts val="2000"/>
              <a:buFont typeface="Arial"/>
              <a:buChar char="–"/>
              <a:defRPr sz="2000"/>
            </a:lvl2pPr>
            <a:lvl3pPr marL="1371600" lvl="2" indent="-342900" algn="l">
              <a:spcBef>
                <a:spcPts val="360"/>
              </a:spcBef>
              <a:spcAft>
                <a:spcPts val="0"/>
              </a:spcAft>
              <a:buClr>
                <a:schemeClr val="dk1"/>
              </a:buClr>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44" name="Google Shape;44;p7"/>
          <p:cNvSpPr txBox="1">
            <a:spLocks noGrp="1"/>
          </p:cNvSpPr>
          <p:nvPr>
            <p:ph type="body" idx="3"/>
          </p:nvPr>
        </p:nvSpPr>
        <p:spPr>
          <a:xfrm>
            <a:off x="16722725" y="9825038"/>
            <a:ext cx="14549438" cy="4094162"/>
          </a:xfrm>
          <a:prstGeom prst="rect">
            <a:avLst/>
          </a:prstGeom>
          <a:noFill/>
          <a:ln>
            <a:noFill/>
          </a:ln>
        </p:spPr>
        <p:txBody>
          <a:bodyPr spcFirstLastPara="1" wrap="square" lIns="438875" tIns="219425" rIns="438875" bIns="219425"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45" name="Google Shape;45;p7"/>
          <p:cNvSpPr txBox="1">
            <a:spLocks noGrp="1"/>
          </p:cNvSpPr>
          <p:nvPr>
            <p:ph type="body" idx="4"/>
          </p:nvPr>
        </p:nvSpPr>
        <p:spPr>
          <a:xfrm>
            <a:off x="16722725" y="13919200"/>
            <a:ext cx="14549438" cy="25288874"/>
          </a:xfrm>
          <a:prstGeom prst="rect">
            <a:avLst/>
          </a:prstGeom>
          <a:noFill/>
          <a:ln>
            <a:noFill/>
          </a:ln>
        </p:spPr>
        <p:txBody>
          <a:bodyPr spcFirstLastPara="1" wrap="square" lIns="438875" tIns="219425" rIns="438875" bIns="219425" anchor="t" anchorCtr="0">
            <a:noAutofit/>
          </a:bodyPr>
          <a:lstStyle>
            <a:lvl1pPr marL="457200" lvl="0" indent="-381000" algn="l">
              <a:spcBef>
                <a:spcPts val="480"/>
              </a:spcBef>
              <a:spcAft>
                <a:spcPts val="0"/>
              </a:spcAft>
              <a:buClr>
                <a:schemeClr val="dk1"/>
              </a:buClr>
              <a:buSzPts val="2400"/>
              <a:buFont typeface="Arial"/>
              <a:buChar char="•"/>
              <a:defRPr sz="2400"/>
            </a:lvl1pPr>
            <a:lvl2pPr marL="914400" lvl="1" indent="-355600" algn="l">
              <a:spcBef>
                <a:spcPts val="400"/>
              </a:spcBef>
              <a:spcAft>
                <a:spcPts val="0"/>
              </a:spcAft>
              <a:buClr>
                <a:schemeClr val="dk1"/>
              </a:buClr>
              <a:buSzPts val="2000"/>
              <a:buFont typeface="Arial"/>
              <a:buChar char="–"/>
              <a:defRPr sz="2000"/>
            </a:lvl2pPr>
            <a:lvl3pPr marL="1371600" lvl="2" indent="-342900" algn="l">
              <a:spcBef>
                <a:spcPts val="360"/>
              </a:spcBef>
              <a:spcAft>
                <a:spcPts val="0"/>
              </a:spcAft>
              <a:buClr>
                <a:schemeClr val="dk1"/>
              </a:buClr>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46" name="Google Shape;46;p7"/>
          <p:cNvSpPr txBox="1">
            <a:spLocks noGrp="1"/>
          </p:cNvSpPr>
          <p:nvPr>
            <p:ph type="dt" idx="10"/>
          </p:nvPr>
        </p:nvSpPr>
        <p:spPr>
          <a:xfrm>
            <a:off x="1646238" y="39970075"/>
            <a:ext cx="7680325" cy="3048000"/>
          </a:xfrm>
          <a:prstGeom prst="rect">
            <a:avLst/>
          </a:prstGeom>
          <a:noFill/>
          <a:ln>
            <a:noFill/>
          </a:ln>
        </p:spPr>
        <p:txBody>
          <a:bodyPr spcFirstLastPara="1" wrap="square" lIns="438875" tIns="219425" rIns="438875" bIns="219425"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11247438" y="39970075"/>
            <a:ext cx="10423525" cy="3048000"/>
          </a:xfrm>
          <a:prstGeom prst="rect">
            <a:avLst/>
          </a:prstGeom>
          <a:noFill/>
          <a:ln>
            <a:noFill/>
          </a:ln>
        </p:spPr>
        <p:txBody>
          <a:bodyPr spcFirstLastPara="1" wrap="square" lIns="438875" tIns="219425" rIns="438875" bIns="219425"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23591838" y="39970075"/>
            <a:ext cx="7680325" cy="3048000"/>
          </a:xfrm>
          <a:prstGeom prst="rect">
            <a:avLst/>
          </a:prstGeom>
          <a:noFill/>
          <a:ln>
            <a:noFill/>
          </a:ln>
        </p:spPr>
        <p:txBody>
          <a:bodyPr spcFirstLastPara="1" wrap="square" lIns="438875" tIns="219425" rIns="438875" bIns="219425" anchor="t" anchorCtr="0">
            <a:noAutofit/>
          </a:bodyPr>
          <a:lstStyle>
            <a:lvl1pPr marL="0" marR="0" lvl="0" indent="0" algn="r">
              <a:spcBef>
                <a:spcPts val="0"/>
              </a:spcBef>
              <a:spcAft>
                <a:spcPts val="0"/>
              </a:spcAft>
              <a:buNone/>
              <a:defRPr sz="6700">
                <a:solidFill>
                  <a:schemeClr val="dk1"/>
                </a:solidFill>
                <a:latin typeface="Arial"/>
                <a:ea typeface="Arial"/>
                <a:cs typeface="Arial"/>
                <a:sym typeface="Arial"/>
              </a:defRPr>
            </a:lvl1pPr>
            <a:lvl2pPr marL="0" marR="0" lvl="1" indent="0" algn="r">
              <a:spcBef>
                <a:spcPts val="0"/>
              </a:spcBef>
              <a:spcAft>
                <a:spcPts val="0"/>
              </a:spcAft>
              <a:buNone/>
              <a:defRPr sz="6700">
                <a:solidFill>
                  <a:schemeClr val="dk1"/>
                </a:solidFill>
                <a:latin typeface="Arial"/>
                <a:ea typeface="Arial"/>
                <a:cs typeface="Arial"/>
                <a:sym typeface="Arial"/>
              </a:defRPr>
            </a:lvl2pPr>
            <a:lvl3pPr marL="0" marR="0" lvl="2" indent="0" algn="r">
              <a:spcBef>
                <a:spcPts val="0"/>
              </a:spcBef>
              <a:spcAft>
                <a:spcPts val="0"/>
              </a:spcAft>
              <a:buNone/>
              <a:defRPr sz="6700">
                <a:solidFill>
                  <a:schemeClr val="dk1"/>
                </a:solidFill>
                <a:latin typeface="Arial"/>
                <a:ea typeface="Arial"/>
                <a:cs typeface="Arial"/>
                <a:sym typeface="Arial"/>
              </a:defRPr>
            </a:lvl3pPr>
            <a:lvl4pPr marL="0" marR="0" lvl="3" indent="0" algn="r">
              <a:spcBef>
                <a:spcPts val="0"/>
              </a:spcBef>
              <a:spcAft>
                <a:spcPts val="0"/>
              </a:spcAft>
              <a:buNone/>
              <a:defRPr sz="6700">
                <a:solidFill>
                  <a:schemeClr val="dk1"/>
                </a:solidFill>
                <a:latin typeface="Arial"/>
                <a:ea typeface="Arial"/>
                <a:cs typeface="Arial"/>
                <a:sym typeface="Arial"/>
              </a:defRPr>
            </a:lvl4pPr>
            <a:lvl5pPr marL="0" marR="0" lvl="4" indent="0" algn="r">
              <a:spcBef>
                <a:spcPts val="0"/>
              </a:spcBef>
              <a:spcAft>
                <a:spcPts val="0"/>
              </a:spcAft>
              <a:buNone/>
              <a:defRPr sz="6700">
                <a:solidFill>
                  <a:schemeClr val="dk1"/>
                </a:solidFill>
                <a:latin typeface="Arial"/>
                <a:ea typeface="Arial"/>
                <a:cs typeface="Arial"/>
                <a:sym typeface="Arial"/>
              </a:defRPr>
            </a:lvl5pPr>
            <a:lvl6pPr marL="0" marR="0" lvl="5" indent="0" algn="r">
              <a:spcBef>
                <a:spcPts val="0"/>
              </a:spcBef>
              <a:spcAft>
                <a:spcPts val="0"/>
              </a:spcAft>
              <a:buNone/>
              <a:defRPr sz="6700">
                <a:solidFill>
                  <a:schemeClr val="dk1"/>
                </a:solidFill>
                <a:latin typeface="Arial"/>
                <a:ea typeface="Arial"/>
                <a:cs typeface="Arial"/>
                <a:sym typeface="Arial"/>
              </a:defRPr>
            </a:lvl6pPr>
            <a:lvl7pPr marL="0" marR="0" lvl="6" indent="0" algn="r">
              <a:spcBef>
                <a:spcPts val="0"/>
              </a:spcBef>
              <a:spcAft>
                <a:spcPts val="0"/>
              </a:spcAft>
              <a:buNone/>
              <a:defRPr sz="6700">
                <a:solidFill>
                  <a:schemeClr val="dk1"/>
                </a:solidFill>
                <a:latin typeface="Arial"/>
                <a:ea typeface="Arial"/>
                <a:cs typeface="Arial"/>
                <a:sym typeface="Arial"/>
              </a:defRPr>
            </a:lvl7pPr>
            <a:lvl8pPr marL="0" marR="0" lvl="7" indent="0" algn="r">
              <a:spcBef>
                <a:spcPts val="0"/>
              </a:spcBef>
              <a:spcAft>
                <a:spcPts val="0"/>
              </a:spcAft>
              <a:buNone/>
              <a:defRPr sz="6700">
                <a:solidFill>
                  <a:schemeClr val="dk1"/>
                </a:solidFill>
                <a:latin typeface="Arial"/>
                <a:ea typeface="Arial"/>
                <a:cs typeface="Arial"/>
                <a:sym typeface="Arial"/>
              </a:defRPr>
            </a:lvl8pPr>
            <a:lvl9pPr marL="0" marR="0" lvl="8" indent="0" algn="r">
              <a:spcBef>
                <a:spcPts val="0"/>
              </a:spcBef>
              <a:spcAft>
                <a:spcPts val="0"/>
              </a:spcAft>
              <a:buNone/>
              <a:defRPr sz="67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1646238" y="1757363"/>
            <a:ext cx="29625924" cy="7315200"/>
          </a:xfrm>
          <a:prstGeom prst="rect">
            <a:avLst/>
          </a:prstGeom>
          <a:noFill/>
          <a:ln>
            <a:noFill/>
          </a:ln>
        </p:spPr>
        <p:txBody>
          <a:bodyPr spcFirstLastPara="1" wrap="square" lIns="438875" tIns="219425" rIns="438875" bIns="21942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1646238" y="39970075"/>
            <a:ext cx="7680325" cy="3048000"/>
          </a:xfrm>
          <a:prstGeom prst="rect">
            <a:avLst/>
          </a:prstGeom>
          <a:noFill/>
          <a:ln>
            <a:noFill/>
          </a:ln>
        </p:spPr>
        <p:txBody>
          <a:bodyPr spcFirstLastPara="1" wrap="square" lIns="438875" tIns="219425" rIns="438875" bIns="219425"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11247438" y="39970075"/>
            <a:ext cx="10423525" cy="3048000"/>
          </a:xfrm>
          <a:prstGeom prst="rect">
            <a:avLst/>
          </a:prstGeom>
          <a:noFill/>
          <a:ln>
            <a:noFill/>
          </a:ln>
        </p:spPr>
        <p:txBody>
          <a:bodyPr spcFirstLastPara="1" wrap="square" lIns="438875" tIns="219425" rIns="438875" bIns="219425"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23591838" y="39970075"/>
            <a:ext cx="7680325" cy="3048000"/>
          </a:xfrm>
          <a:prstGeom prst="rect">
            <a:avLst/>
          </a:prstGeom>
          <a:noFill/>
          <a:ln>
            <a:noFill/>
          </a:ln>
        </p:spPr>
        <p:txBody>
          <a:bodyPr spcFirstLastPara="1" wrap="square" lIns="438875" tIns="219425" rIns="438875" bIns="219425" anchor="t" anchorCtr="0">
            <a:noAutofit/>
          </a:bodyPr>
          <a:lstStyle>
            <a:lvl1pPr marL="0" marR="0" lvl="0" indent="0" algn="r">
              <a:spcBef>
                <a:spcPts val="0"/>
              </a:spcBef>
              <a:spcAft>
                <a:spcPts val="0"/>
              </a:spcAft>
              <a:buNone/>
              <a:defRPr sz="6700">
                <a:solidFill>
                  <a:schemeClr val="dk1"/>
                </a:solidFill>
                <a:latin typeface="Arial"/>
                <a:ea typeface="Arial"/>
                <a:cs typeface="Arial"/>
                <a:sym typeface="Arial"/>
              </a:defRPr>
            </a:lvl1pPr>
            <a:lvl2pPr marL="0" marR="0" lvl="1" indent="0" algn="r">
              <a:spcBef>
                <a:spcPts val="0"/>
              </a:spcBef>
              <a:spcAft>
                <a:spcPts val="0"/>
              </a:spcAft>
              <a:buNone/>
              <a:defRPr sz="6700">
                <a:solidFill>
                  <a:schemeClr val="dk1"/>
                </a:solidFill>
                <a:latin typeface="Arial"/>
                <a:ea typeface="Arial"/>
                <a:cs typeface="Arial"/>
                <a:sym typeface="Arial"/>
              </a:defRPr>
            </a:lvl2pPr>
            <a:lvl3pPr marL="0" marR="0" lvl="2" indent="0" algn="r">
              <a:spcBef>
                <a:spcPts val="0"/>
              </a:spcBef>
              <a:spcAft>
                <a:spcPts val="0"/>
              </a:spcAft>
              <a:buNone/>
              <a:defRPr sz="6700">
                <a:solidFill>
                  <a:schemeClr val="dk1"/>
                </a:solidFill>
                <a:latin typeface="Arial"/>
                <a:ea typeface="Arial"/>
                <a:cs typeface="Arial"/>
                <a:sym typeface="Arial"/>
              </a:defRPr>
            </a:lvl3pPr>
            <a:lvl4pPr marL="0" marR="0" lvl="3" indent="0" algn="r">
              <a:spcBef>
                <a:spcPts val="0"/>
              </a:spcBef>
              <a:spcAft>
                <a:spcPts val="0"/>
              </a:spcAft>
              <a:buNone/>
              <a:defRPr sz="6700">
                <a:solidFill>
                  <a:schemeClr val="dk1"/>
                </a:solidFill>
                <a:latin typeface="Arial"/>
                <a:ea typeface="Arial"/>
                <a:cs typeface="Arial"/>
                <a:sym typeface="Arial"/>
              </a:defRPr>
            </a:lvl4pPr>
            <a:lvl5pPr marL="0" marR="0" lvl="4" indent="0" algn="r">
              <a:spcBef>
                <a:spcPts val="0"/>
              </a:spcBef>
              <a:spcAft>
                <a:spcPts val="0"/>
              </a:spcAft>
              <a:buNone/>
              <a:defRPr sz="6700">
                <a:solidFill>
                  <a:schemeClr val="dk1"/>
                </a:solidFill>
                <a:latin typeface="Arial"/>
                <a:ea typeface="Arial"/>
                <a:cs typeface="Arial"/>
                <a:sym typeface="Arial"/>
              </a:defRPr>
            </a:lvl5pPr>
            <a:lvl6pPr marL="0" marR="0" lvl="5" indent="0" algn="r">
              <a:spcBef>
                <a:spcPts val="0"/>
              </a:spcBef>
              <a:spcAft>
                <a:spcPts val="0"/>
              </a:spcAft>
              <a:buNone/>
              <a:defRPr sz="6700">
                <a:solidFill>
                  <a:schemeClr val="dk1"/>
                </a:solidFill>
                <a:latin typeface="Arial"/>
                <a:ea typeface="Arial"/>
                <a:cs typeface="Arial"/>
                <a:sym typeface="Arial"/>
              </a:defRPr>
            </a:lvl6pPr>
            <a:lvl7pPr marL="0" marR="0" lvl="6" indent="0" algn="r">
              <a:spcBef>
                <a:spcPts val="0"/>
              </a:spcBef>
              <a:spcAft>
                <a:spcPts val="0"/>
              </a:spcAft>
              <a:buNone/>
              <a:defRPr sz="6700">
                <a:solidFill>
                  <a:schemeClr val="dk1"/>
                </a:solidFill>
                <a:latin typeface="Arial"/>
                <a:ea typeface="Arial"/>
                <a:cs typeface="Arial"/>
                <a:sym typeface="Arial"/>
              </a:defRPr>
            </a:lvl7pPr>
            <a:lvl8pPr marL="0" marR="0" lvl="7" indent="0" algn="r">
              <a:spcBef>
                <a:spcPts val="0"/>
              </a:spcBef>
              <a:spcAft>
                <a:spcPts val="0"/>
              </a:spcAft>
              <a:buNone/>
              <a:defRPr sz="6700">
                <a:solidFill>
                  <a:schemeClr val="dk1"/>
                </a:solidFill>
                <a:latin typeface="Arial"/>
                <a:ea typeface="Arial"/>
                <a:cs typeface="Arial"/>
                <a:sym typeface="Arial"/>
              </a:defRPr>
            </a:lvl8pPr>
            <a:lvl9pPr marL="0" marR="0" lvl="8" indent="0" algn="r">
              <a:spcBef>
                <a:spcPts val="0"/>
              </a:spcBef>
              <a:spcAft>
                <a:spcPts val="0"/>
              </a:spcAft>
              <a:buNone/>
              <a:defRPr sz="67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1646238" y="1747838"/>
            <a:ext cx="10829925" cy="7437437"/>
          </a:xfrm>
          <a:prstGeom prst="rect">
            <a:avLst/>
          </a:prstGeom>
          <a:noFill/>
          <a:ln>
            <a:noFill/>
          </a:ln>
        </p:spPr>
        <p:txBody>
          <a:bodyPr spcFirstLastPara="1" wrap="square" lIns="438875" tIns="219425" rIns="438875" bIns="219425"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12869863" y="1747838"/>
            <a:ext cx="18402300" cy="37460238"/>
          </a:xfrm>
          <a:prstGeom prst="rect">
            <a:avLst/>
          </a:prstGeom>
          <a:noFill/>
          <a:ln>
            <a:noFill/>
          </a:ln>
        </p:spPr>
        <p:txBody>
          <a:bodyPr spcFirstLastPara="1" wrap="square" lIns="438875" tIns="219425" rIns="438875" bIns="219425" anchor="t" anchorCtr="0">
            <a:noAutofit/>
          </a:bodyPr>
          <a:lstStyle>
            <a:lvl1pPr marL="457200" lvl="0" indent="-431800" algn="l">
              <a:spcBef>
                <a:spcPts val="640"/>
              </a:spcBef>
              <a:spcAft>
                <a:spcPts val="0"/>
              </a:spcAft>
              <a:buClr>
                <a:schemeClr val="dk1"/>
              </a:buClr>
              <a:buSzPts val="3200"/>
              <a:buFont typeface="Arial"/>
              <a:buChar char="•"/>
              <a:defRPr sz="3200"/>
            </a:lvl1pPr>
            <a:lvl2pPr marL="914400" lvl="1" indent="-406400" algn="l">
              <a:spcBef>
                <a:spcPts val="560"/>
              </a:spcBef>
              <a:spcAft>
                <a:spcPts val="0"/>
              </a:spcAft>
              <a:buClr>
                <a:schemeClr val="dk1"/>
              </a:buClr>
              <a:buSzPts val="2800"/>
              <a:buFont typeface="Arial"/>
              <a:buChar char="–"/>
              <a:defRPr sz="2800"/>
            </a:lvl2pPr>
            <a:lvl3pPr marL="1371600" lvl="2" indent="-381000" algn="l">
              <a:spcBef>
                <a:spcPts val="480"/>
              </a:spcBef>
              <a:spcAft>
                <a:spcPts val="0"/>
              </a:spcAft>
              <a:buClr>
                <a:schemeClr val="dk1"/>
              </a:buClr>
              <a:buSzPts val="2400"/>
              <a:buFont typeface="Arial"/>
              <a:buChar char="•"/>
              <a:defRPr sz="2400"/>
            </a:lvl3pPr>
            <a:lvl4pPr marL="1828800" lvl="3" indent="-355600" algn="l">
              <a:spcBef>
                <a:spcPts val="400"/>
              </a:spcBef>
              <a:spcAft>
                <a:spcPts val="0"/>
              </a:spcAft>
              <a:buClr>
                <a:schemeClr val="dk1"/>
              </a:buClr>
              <a:buSzPts val="2000"/>
              <a:buFont typeface="Arial"/>
              <a:buChar char="–"/>
              <a:defRPr sz="2000"/>
            </a:lvl4pPr>
            <a:lvl5pPr marL="2286000" lvl="4" indent="-355600" algn="l">
              <a:spcBef>
                <a:spcPts val="400"/>
              </a:spcBef>
              <a:spcAft>
                <a:spcPts val="0"/>
              </a:spcAft>
              <a:buClr>
                <a:schemeClr val="dk1"/>
              </a:buClr>
              <a:buSzPts val="2000"/>
              <a:buFont typeface="Arial"/>
              <a:buChar char="»"/>
              <a:defRPr sz="2000"/>
            </a:lvl5pPr>
            <a:lvl6pPr marL="2743200" lvl="5" indent="-355600" algn="l">
              <a:spcBef>
                <a:spcPts val="400"/>
              </a:spcBef>
              <a:spcAft>
                <a:spcPts val="0"/>
              </a:spcAft>
              <a:buClr>
                <a:schemeClr val="dk1"/>
              </a:buClr>
              <a:buSzPts val="2000"/>
              <a:buFont typeface="Arial"/>
              <a:buChar char="»"/>
              <a:defRPr sz="2000"/>
            </a:lvl6pPr>
            <a:lvl7pPr marL="3200400" lvl="6" indent="-355600" algn="l">
              <a:spcBef>
                <a:spcPts val="400"/>
              </a:spcBef>
              <a:spcAft>
                <a:spcPts val="0"/>
              </a:spcAft>
              <a:buClr>
                <a:schemeClr val="dk1"/>
              </a:buClr>
              <a:buSzPts val="2000"/>
              <a:buFont typeface="Arial"/>
              <a:buChar char="»"/>
              <a:defRPr sz="2000"/>
            </a:lvl7pPr>
            <a:lvl8pPr marL="3657600" lvl="7" indent="-355600" algn="l">
              <a:spcBef>
                <a:spcPts val="400"/>
              </a:spcBef>
              <a:spcAft>
                <a:spcPts val="0"/>
              </a:spcAft>
              <a:buClr>
                <a:schemeClr val="dk1"/>
              </a:buClr>
              <a:buSzPts val="2000"/>
              <a:buFont typeface="Arial"/>
              <a:buChar char="»"/>
              <a:defRPr sz="2000"/>
            </a:lvl8pPr>
            <a:lvl9pPr marL="4114800" lvl="8" indent="-355600" algn="l">
              <a:spcBef>
                <a:spcPts val="400"/>
              </a:spcBef>
              <a:spcAft>
                <a:spcPts val="0"/>
              </a:spcAft>
              <a:buClr>
                <a:schemeClr val="dk1"/>
              </a:buClr>
              <a:buSzPts val="2000"/>
              <a:buFont typeface="Arial"/>
              <a:buChar char="»"/>
              <a:defRPr sz="2000"/>
            </a:lvl9pPr>
          </a:lstStyle>
          <a:p>
            <a:endParaRPr/>
          </a:p>
        </p:txBody>
      </p:sp>
      <p:sp>
        <p:nvSpPr>
          <p:cNvPr id="57" name="Google Shape;57;p9"/>
          <p:cNvSpPr txBox="1">
            <a:spLocks noGrp="1"/>
          </p:cNvSpPr>
          <p:nvPr>
            <p:ph type="body" idx="2"/>
          </p:nvPr>
        </p:nvSpPr>
        <p:spPr>
          <a:xfrm>
            <a:off x="1646238" y="9185275"/>
            <a:ext cx="10829925" cy="30022799"/>
          </a:xfrm>
          <a:prstGeom prst="rect">
            <a:avLst/>
          </a:prstGeom>
          <a:noFill/>
          <a:ln>
            <a:noFill/>
          </a:ln>
        </p:spPr>
        <p:txBody>
          <a:bodyPr spcFirstLastPara="1" wrap="square" lIns="438875" tIns="219425" rIns="438875" bIns="219425" anchor="t" anchorCtr="0">
            <a:noAutofit/>
          </a:bodyPr>
          <a:lstStyle>
            <a:lvl1pPr marL="457200" lvl="0" indent="-228600" algn="l">
              <a:spcBef>
                <a:spcPts val="280"/>
              </a:spcBef>
              <a:spcAft>
                <a:spcPts val="0"/>
              </a:spcAft>
              <a:buClr>
                <a:schemeClr val="dk1"/>
              </a:buClr>
              <a:buSzPts val="1400"/>
              <a:buFont typeface="Arial"/>
              <a:buNone/>
              <a:defRPr sz="1400"/>
            </a:lvl1pPr>
            <a:lvl2pPr marL="914400" lvl="1" indent="-228600" algn="l">
              <a:spcBef>
                <a:spcPts val="240"/>
              </a:spcBef>
              <a:spcAft>
                <a:spcPts val="0"/>
              </a:spcAft>
              <a:buClr>
                <a:schemeClr val="dk1"/>
              </a:buClr>
              <a:buSzPts val="1200"/>
              <a:buFont typeface="Arial"/>
              <a:buNone/>
              <a:defRPr sz="1200"/>
            </a:lvl2pPr>
            <a:lvl3pPr marL="1371600" lvl="2" indent="-228600" algn="l">
              <a:spcBef>
                <a:spcPts val="200"/>
              </a:spcBef>
              <a:spcAft>
                <a:spcPts val="0"/>
              </a:spcAft>
              <a:buClr>
                <a:schemeClr val="dk1"/>
              </a:buClr>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
        <p:nvSpPr>
          <p:cNvPr id="58" name="Google Shape;58;p9"/>
          <p:cNvSpPr txBox="1">
            <a:spLocks noGrp="1"/>
          </p:cNvSpPr>
          <p:nvPr>
            <p:ph type="dt" idx="10"/>
          </p:nvPr>
        </p:nvSpPr>
        <p:spPr>
          <a:xfrm>
            <a:off x="1646238" y="39970075"/>
            <a:ext cx="7680325" cy="3048000"/>
          </a:xfrm>
          <a:prstGeom prst="rect">
            <a:avLst/>
          </a:prstGeom>
          <a:noFill/>
          <a:ln>
            <a:noFill/>
          </a:ln>
        </p:spPr>
        <p:txBody>
          <a:bodyPr spcFirstLastPara="1" wrap="square" lIns="438875" tIns="219425" rIns="438875" bIns="219425"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11247438" y="39970075"/>
            <a:ext cx="10423525" cy="3048000"/>
          </a:xfrm>
          <a:prstGeom prst="rect">
            <a:avLst/>
          </a:prstGeom>
          <a:noFill/>
          <a:ln>
            <a:noFill/>
          </a:ln>
        </p:spPr>
        <p:txBody>
          <a:bodyPr spcFirstLastPara="1" wrap="square" lIns="438875" tIns="219425" rIns="438875" bIns="219425"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23591838" y="39970075"/>
            <a:ext cx="7680325" cy="3048000"/>
          </a:xfrm>
          <a:prstGeom prst="rect">
            <a:avLst/>
          </a:prstGeom>
          <a:noFill/>
          <a:ln>
            <a:noFill/>
          </a:ln>
        </p:spPr>
        <p:txBody>
          <a:bodyPr spcFirstLastPara="1" wrap="square" lIns="438875" tIns="219425" rIns="438875" bIns="219425" anchor="t" anchorCtr="0">
            <a:noAutofit/>
          </a:bodyPr>
          <a:lstStyle>
            <a:lvl1pPr marL="0" marR="0" lvl="0" indent="0" algn="r">
              <a:spcBef>
                <a:spcPts val="0"/>
              </a:spcBef>
              <a:spcAft>
                <a:spcPts val="0"/>
              </a:spcAft>
              <a:buNone/>
              <a:defRPr sz="6700">
                <a:solidFill>
                  <a:schemeClr val="dk1"/>
                </a:solidFill>
                <a:latin typeface="Arial"/>
                <a:ea typeface="Arial"/>
                <a:cs typeface="Arial"/>
                <a:sym typeface="Arial"/>
              </a:defRPr>
            </a:lvl1pPr>
            <a:lvl2pPr marL="0" marR="0" lvl="1" indent="0" algn="r">
              <a:spcBef>
                <a:spcPts val="0"/>
              </a:spcBef>
              <a:spcAft>
                <a:spcPts val="0"/>
              </a:spcAft>
              <a:buNone/>
              <a:defRPr sz="6700">
                <a:solidFill>
                  <a:schemeClr val="dk1"/>
                </a:solidFill>
                <a:latin typeface="Arial"/>
                <a:ea typeface="Arial"/>
                <a:cs typeface="Arial"/>
                <a:sym typeface="Arial"/>
              </a:defRPr>
            </a:lvl2pPr>
            <a:lvl3pPr marL="0" marR="0" lvl="2" indent="0" algn="r">
              <a:spcBef>
                <a:spcPts val="0"/>
              </a:spcBef>
              <a:spcAft>
                <a:spcPts val="0"/>
              </a:spcAft>
              <a:buNone/>
              <a:defRPr sz="6700">
                <a:solidFill>
                  <a:schemeClr val="dk1"/>
                </a:solidFill>
                <a:latin typeface="Arial"/>
                <a:ea typeface="Arial"/>
                <a:cs typeface="Arial"/>
                <a:sym typeface="Arial"/>
              </a:defRPr>
            </a:lvl3pPr>
            <a:lvl4pPr marL="0" marR="0" lvl="3" indent="0" algn="r">
              <a:spcBef>
                <a:spcPts val="0"/>
              </a:spcBef>
              <a:spcAft>
                <a:spcPts val="0"/>
              </a:spcAft>
              <a:buNone/>
              <a:defRPr sz="6700">
                <a:solidFill>
                  <a:schemeClr val="dk1"/>
                </a:solidFill>
                <a:latin typeface="Arial"/>
                <a:ea typeface="Arial"/>
                <a:cs typeface="Arial"/>
                <a:sym typeface="Arial"/>
              </a:defRPr>
            </a:lvl4pPr>
            <a:lvl5pPr marL="0" marR="0" lvl="4" indent="0" algn="r">
              <a:spcBef>
                <a:spcPts val="0"/>
              </a:spcBef>
              <a:spcAft>
                <a:spcPts val="0"/>
              </a:spcAft>
              <a:buNone/>
              <a:defRPr sz="6700">
                <a:solidFill>
                  <a:schemeClr val="dk1"/>
                </a:solidFill>
                <a:latin typeface="Arial"/>
                <a:ea typeface="Arial"/>
                <a:cs typeface="Arial"/>
                <a:sym typeface="Arial"/>
              </a:defRPr>
            </a:lvl5pPr>
            <a:lvl6pPr marL="0" marR="0" lvl="5" indent="0" algn="r">
              <a:spcBef>
                <a:spcPts val="0"/>
              </a:spcBef>
              <a:spcAft>
                <a:spcPts val="0"/>
              </a:spcAft>
              <a:buNone/>
              <a:defRPr sz="6700">
                <a:solidFill>
                  <a:schemeClr val="dk1"/>
                </a:solidFill>
                <a:latin typeface="Arial"/>
                <a:ea typeface="Arial"/>
                <a:cs typeface="Arial"/>
                <a:sym typeface="Arial"/>
              </a:defRPr>
            </a:lvl6pPr>
            <a:lvl7pPr marL="0" marR="0" lvl="6" indent="0" algn="r">
              <a:spcBef>
                <a:spcPts val="0"/>
              </a:spcBef>
              <a:spcAft>
                <a:spcPts val="0"/>
              </a:spcAft>
              <a:buNone/>
              <a:defRPr sz="6700">
                <a:solidFill>
                  <a:schemeClr val="dk1"/>
                </a:solidFill>
                <a:latin typeface="Arial"/>
                <a:ea typeface="Arial"/>
                <a:cs typeface="Arial"/>
                <a:sym typeface="Arial"/>
              </a:defRPr>
            </a:lvl7pPr>
            <a:lvl8pPr marL="0" marR="0" lvl="7" indent="0" algn="r">
              <a:spcBef>
                <a:spcPts val="0"/>
              </a:spcBef>
              <a:spcAft>
                <a:spcPts val="0"/>
              </a:spcAft>
              <a:buNone/>
              <a:defRPr sz="6700">
                <a:solidFill>
                  <a:schemeClr val="dk1"/>
                </a:solidFill>
                <a:latin typeface="Arial"/>
                <a:ea typeface="Arial"/>
                <a:cs typeface="Arial"/>
                <a:sym typeface="Arial"/>
              </a:defRPr>
            </a:lvl8pPr>
            <a:lvl9pPr marL="0" marR="0" lvl="8" indent="0" algn="r">
              <a:spcBef>
                <a:spcPts val="0"/>
              </a:spcBef>
              <a:spcAft>
                <a:spcPts val="0"/>
              </a:spcAft>
              <a:buNone/>
              <a:defRPr sz="67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6451600" y="30724475"/>
            <a:ext cx="19751676" cy="3625850"/>
          </a:xfrm>
          <a:prstGeom prst="rect">
            <a:avLst/>
          </a:prstGeom>
          <a:noFill/>
          <a:ln>
            <a:noFill/>
          </a:ln>
        </p:spPr>
        <p:txBody>
          <a:bodyPr spcFirstLastPara="1" wrap="square" lIns="438875" tIns="219425" rIns="438875" bIns="219425"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3" name="Google Shape;63;p10"/>
          <p:cNvSpPr>
            <a:spLocks noGrp="1"/>
          </p:cNvSpPr>
          <p:nvPr>
            <p:ph type="pic" idx="2"/>
          </p:nvPr>
        </p:nvSpPr>
        <p:spPr>
          <a:xfrm>
            <a:off x="6451600" y="3921125"/>
            <a:ext cx="19751676" cy="26335038"/>
          </a:xfrm>
          <a:prstGeom prst="rect">
            <a:avLst/>
          </a:prstGeom>
          <a:noFill/>
          <a:ln>
            <a:noFill/>
          </a:ln>
        </p:spPr>
        <p:txBody>
          <a:bodyPr spcFirstLastPara="1" wrap="square" lIns="438875" tIns="219425" rIns="438875" bIns="219425"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64" name="Google Shape;64;p10"/>
          <p:cNvSpPr txBox="1">
            <a:spLocks noGrp="1"/>
          </p:cNvSpPr>
          <p:nvPr>
            <p:ph type="body" idx="1"/>
          </p:nvPr>
        </p:nvSpPr>
        <p:spPr>
          <a:xfrm>
            <a:off x="6451600" y="34350325"/>
            <a:ext cx="19751676" cy="5151438"/>
          </a:xfrm>
          <a:prstGeom prst="rect">
            <a:avLst/>
          </a:prstGeom>
          <a:noFill/>
          <a:ln>
            <a:noFill/>
          </a:ln>
        </p:spPr>
        <p:txBody>
          <a:bodyPr spcFirstLastPara="1" wrap="square" lIns="438875" tIns="219425" rIns="438875" bIns="219425" anchor="t" anchorCtr="0">
            <a:noAutofit/>
          </a:bodyPr>
          <a:lstStyle>
            <a:lvl1pPr marL="457200" lvl="0" indent="-228600" algn="l">
              <a:spcBef>
                <a:spcPts val="280"/>
              </a:spcBef>
              <a:spcAft>
                <a:spcPts val="0"/>
              </a:spcAft>
              <a:buClr>
                <a:schemeClr val="dk1"/>
              </a:buClr>
              <a:buSzPts val="1400"/>
              <a:buFont typeface="Arial"/>
              <a:buNone/>
              <a:defRPr sz="1400"/>
            </a:lvl1pPr>
            <a:lvl2pPr marL="914400" lvl="1" indent="-228600" algn="l">
              <a:spcBef>
                <a:spcPts val="240"/>
              </a:spcBef>
              <a:spcAft>
                <a:spcPts val="0"/>
              </a:spcAft>
              <a:buClr>
                <a:schemeClr val="dk1"/>
              </a:buClr>
              <a:buSzPts val="1200"/>
              <a:buFont typeface="Arial"/>
              <a:buNone/>
              <a:defRPr sz="1200"/>
            </a:lvl2pPr>
            <a:lvl3pPr marL="1371600" lvl="2" indent="-228600" algn="l">
              <a:spcBef>
                <a:spcPts val="200"/>
              </a:spcBef>
              <a:spcAft>
                <a:spcPts val="0"/>
              </a:spcAft>
              <a:buClr>
                <a:schemeClr val="dk1"/>
              </a:buClr>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
        <p:nvSpPr>
          <p:cNvPr id="65" name="Google Shape;65;p10"/>
          <p:cNvSpPr txBox="1">
            <a:spLocks noGrp="1"/>
          </p:cNvSpPr>
          <p:nvPr>
            <p:ph type="dt" idx="10"/>
          </p:nvPr>
        </p:nvSpPr>
        <p:spPr>
          <a:xfrm>
            <a:off x="1646238" y="39970075"/>
            <a:ext cx="7680325" cy="3048000"/>
          </a:xfrm>
          <a:prstGeom prst="rect">
            <a:avLst/>
          </a:prstGeom>
          <a:noFill/>
          <a:ln>
            <a:noFill/>
          </a:ln>
        </p:spPr>
        <p:txBody>
          <a:bodyPr spcFirstLastPara="1" wrap="square" lIns="438875" tIns="219425" rIns="438875" bIns="219425"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11247438" y="39970075"/>
            <a:ext cx="10423525" cy="3048000"/>
          </a:xfrm>
          <a:prstGeom prst="rect">
            <a:avLst/>
          </a:prstGeom>
          <a:noFill/>
          <a:ln>
            <a:noFill/>
          </a:ln>
        </p:spPr>
        <p:txBody>
          <a:bodyPr spcFirstLastPara="1" wrap="square" lIns="438875" tIns="219425" rIns="438875" bIns="219425"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23591838" y="39970075"/>
            <a:ext cx="7680325" cy="3048000"/>
          </a:xfrm>
          <a:prstGeom prst="rect">
            <a:avLst/>
          </a:prstGeom>
          <a:noFill/>
          <a:ln>
            <a:noFill/>
          </a:ln>
        </p:spPr>
        <p:txBody>
          <a:bodyPr spcFirstLastPara="1" wrap="square" lIns="438875" tIns="219425" rIns="438875" bIns="219425" anchor="t" anchorCtr="0">
            <a:noAutofit/>
          </a:bodyPr>
          <a:lstStyle>
            <a:lvl1pPr marL="0" marR="0" lvl="0" indent="0" algn="r">
              <a:spcBef>
                <a:spcPts val="0"/>
              </a:spcBef>
              <a:spcAft>
                <a:spcPts val="0"/>
              </a:spcAft>
              <a:buNone/>
              <a:defRPr sz="6700">
                <a:solidFill>
                  <a:schemeClr val="dk1"/>
                </a:solidFill>
                <a:latin typeface="Arial"/>
                <a:ea typeface="Arial"/>
                <a:cs typeface="Arial"/>
                <a:sym typeface="Arial"/>
              </a:defRPr>
            </a:lvl1pPr>
            <a:lvl2pPr marL="0" marR="0" lvl="1" indent="0" algn="r">
              <a:spcBef>
                <a:spcPts val="0"/>
              </a:spcBef>
              <a:spcAft>
                <a:spcPts val="0"/>
              </a:spcAft>
              <a:buNone/>
              <a:defRPr sz="6700">
                <a:solidFill>
                  <a:schemeClr val="dk1"/>
                </a:solidFill>
                <a:latin typeface="Arial"/>
                <a:ea typeface="Arial"/>
                <a:cs typeface="Arial"/>
                <a:sym typeface="Arial"/>
              </a:defRPr>
            </a:lvl2pPr>
            <a:lvl3pPr marL="0" marR="0" lvl="2" indent="0" algn="r">
              <a:spcBef>
                <a:spcPts val="0"/>
              </a:spcBef>
              <a:spcAft>
                <a:spcPts val="0"/>
              </a:spcAft>
              <a:buNone/>
              <a:defRPr sz="6700">
                <a:solidFill>
                  <a:schemeClr val="dk1"/>
                </a:solidFill>
                <a:latin typeface="Arial"/>
                <a:ea typeface="Arial"/>
                <a:cs typeface="Arial"/>
                <a:sym typeface="Arial"/>
              </a:defRPr>
            </a:lvl3pPr>
            <a:lvl4pPr marL="0" marR="0" lvl="3" indent="0" algn="r">
              <a:spcBef>
                <a:spcPts val="0"/>
              </a:spcBef>
              <a:spcAft>
                <a:spcPts val="0"/>
              </a:spcAft>
              <a:buNone/>
              <a:defRPr sz="6700">
                <a:solidFill>
                  <a:schemeClr val="dk1"/>
                </a:solidFill>
                <a:latin typeface="Arial"/>
                <a:ea typeface="Arial"/>
                <a:cs typeface="Arial"/>
                <a:sym typeface="Arial"/>
              </a:defRPr>
            </a:lvl4pPr>
            <a:lvl5pPr marL="0" marR="0" lvl="4" indent="0" algn="r">
              <a:spcBef>
                <a:spcPts val="0"/>
              </a:spcBef>
              <a:spcAft>
                <a:spcPts val="0"/>
              </a:spcAft>
              <a:buNone/>
              <a:defRPr sz="6700">
                <a:solidFill>
                  <a:schemeClr val="dk1"/>
                </a:solidFill>
                <a:latin typeface="Arial"/>
                <a:ea typeface="Arial"/>
                <a:cs typeface="Arial"/>
                <a:sym typeface="Arial"/>
              </a:defRPr>
            </a:lvl5pPr>
            <a:lvl6pPr marL="0" marR="0" lvl="5" indent="0" algn="r">
              <a:spcBef>
                <a:spcPts val="0"/>
              </a:spcBef>
              <a:spcAft>
                <a:spcPts val="0"/>
              </a:spcAft>
              <a:buNone/>
              <a:defRPr sz="6700">
                <a:solidFill>
                  <a:schemeClr val="dk1"/>
                </a:solidFill>
                <a:latin typeface="Arial"/>
                <a:ea typeface="Arial"/>
                <a:cs typeface="Arial"/>
                <a:sym typeface="Arial"/>
              </a:defRPr>
            </a:lvl6pPr>
            <a:lvl7pPr marL="0" marR="0" lvl="6" indent="0" algn="r">
              <a:spcBef>
                <a:spcPts val="0"/>
              </a:spcBef>
              <a:spcAft>
                <a:spcPts val="0"/>
              </a:spcAft>
              <a:buNone/>
              <a:defRPr sz="6700">
                <a:solidFill>
                  <a:schemeClr val="dk1"/>
                </a:solidFill>
                <a:latin typeface="Arial"/>
                <a:ea typeface="Arial"/>
                <a:cs typeface="Arial"/>
                <a:sym typeface="Arial"/>
              </a:defRPr>
            </a:lvl7pPr>
            <a:lvl8pPr marL="0" marR="0" lvl="7" indent="0" algn="r">
              <a:spcBef>
                <a:spcPts val="0"/>
              </a:spcBef>
              <a:spcAft>
                <a:spcPts val="0"/>
              </a:spcAft>
              <a:buNone/>
              <a:defRPr sz="6700">
                <a:solidFill>
                  <a:schemeClr val="dk1"/>
                </a:solidFill>
                <a:latin typeface="Arial"/>
                <a:ea typeface="Arial"/>
                <a:cs typeface="Arial"/>
                <a:sym typeface="Arial"/>
              </a:defRPr>
            </a:lvl8pPr>
            <a:lvl9pPr marL="0" marR="0" lvl="8" indent="0" algn="r">
              <a:spcBef>
                <a:spcPts val="0"/>
              </a:spcBef>
              <a:spcAft>
                <a:spcPts val="0"/>
              </a:spcAft>
              <a:buNone/>
              <a:defRPr sz="67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1646238" y="1757363"/>
            <a:ext cx="29625924" cy="7315200"/>
          </a:xfrm>
          <a:prstGeom prst="rect">
            <a:avLst/>
          </a:prstGeom>
          <a:noFill/>
          <a:ln>
            <a:noFill/>
          </a:ln>
        </p:spPr>
        <p:txBody>
          <a:bodyPr spcFirstLastPara="1" wrap="square" lIns="438875" tIns="219425" rIns="438875" bIns="21942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1975645" y="9911557"/>
            <a:ext cx="28967111" cy="29625924"/>
          </a:xfrm>
          <a:prstGeom prst="rect">
            <a:avLst/>
          </a:prstGeom>
          <a:noFill/>
          <a:ln>
            <a:noFill/>
          </a:ln>
        </p:spPr>
        <p:txBody>
          <a:bodyPr spcFirstLastPara="1" wrap="square" lIns="438875" tIns="219425" rIns="438875" bIns="219425"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1646238" y="39970075"/>
            <a:ext cx="7680325" cy="3048000"/>
          </a:xfrm>
          <a:prstGeom prst="rect">
            <a:avLst/>
          </a:prstGeom>
          <a:noFill/>
          <a:ln>
            <a:noFill/>
          </a:ln>
        </p:spPr>
        <p:txBody>
          <a:bodyPr spcFirstLastPara="1" wrap="square" lIns="438875" tIns="219425" rIns="438875" bIns="219425"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11247438" y="39970075"/>
            <a:ext cx="10423525" cy="3048000"/>
          </a:xfrm>
          <a:prstGeom prst="rect">
            <a:avLst/>
          </a:prstGeom>
          <a:noFill/>
          <a:ln>
            <a:noFill/>
          </a:ln>
        </p:spPr>
        <p:txBody>
          <a:bodyPr spcFirstLastPara="1" wrap="square" lIns="438875" tIns="219425" rIns="438875" bIns="219425"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23591838" y="39970075"/>
            <a:ext cx="7680325" cy="3048000"/>
          </a:xfrm>
          <a:prstGeom prst="rect">
            <a:avLst/>
          </a:prstGeom>
          <a:noFill/>
          <a:ln>
            <a:noFill/>
          </a:ln>
        </p:spPr>
        <p:txBody>
          <a:bodyPr spcFirstLastPara="1" wrap="square" lIns="438875" tIns="219425" rIns="438875" bIns="219425" anchor="t" anchorCtr="0">
            <a:noAutofit/>
          </a:bodyPr>
          <a:lstStyle>
            <a:lvl1pPr marL="0" marR="0" lvl="0" indent="0" algn="r">
              <a:spcBef>
                <a:spcPts val="0"/>
              </a:spcBef>
              <a:spcAft>
                <a:spcPts val="0"/>
              </a:spcAft>
              <a:buNone/>
              <a:defRPr sz="6700">
                <a:solidFill>
                  <a:schemeClr val="dk1"/>
                </a:solidFill>
                <a:latin typeface="Arial"/>
                <a:ea typeface="Arial"/>
                <a:cs typeface="Arial"/>
                <a:sym typeface="Arial"/>
              </a:defRPr>
            </a:lvl1pPr>
            <a:lvl2pPr marL="0" marR="0" lvl="1" indent="0" algn="r">
              <a:spcBef>
                <a:spcPts val="0"/>
              </a:spcBef>
              <a:spcAft>
                <a:spcPts val="0"/>
              </a:spcAft>
              <a:buNone/>
              <a:defRPr sz="6700">
                <a:solidFill>
                  <a:schemeClr val="dk1"/>
                </a:solidFill>
                <a:latin typeface="Arial"/>
                <a:ea typeface="Arial"/>
                <a:cs typeface="Arial"/>
                <a:sym typeface="Arial"/>
              </a:defRPr>
            </a:lvl2pPr>
            <a:lvl3pPr marL="0" marR="0" lvl="2" indent="0" algn="r">
              <a:spcBef>
                <a:spcPts val="0"/>
              </a:spcBef>
              <a:spcAft>
                <a:spcPts val="0"/>
              </a:spcAft>
              <a:buNone/>
              <a:defRPr sz="6700">
                <a:solidFill>
                  <a:schemeClr val="dk1"/>
                </a:solidFill>
                <a:latin typeface="Arial"/>
                <a:ea typeface="Arial"/>
                <a:cs typeface="Arial"/>
                <a:sym typeface="Arial"/>
              </a:defRPr>
            </a:lvl3pPr>
            <a:lvl4pPr marL="0" marR="0" lvl="3" indent="0" algn="r">
              <a:spcBef>
                <a:spcPts val="0"/>
              </a:spcBef>
              <a:spcAft>
                <a:spcPts val="0"/>
              </a:spcAft>
              <a:buNone/>
              <a:defRPr sz="6700">
                <a:solidFill>
                  <a:schemeClr val="dk1"/>
                </a:solidFill>
                <a:latin typeface="Arial"/>
                <a:ea typeface="Arial"/>
                <a:cs typeface="Arial"/>
                <a:sym typeface="Arial"/>
              </a:defRPr>
            </a:lvl4pPr>
            <a:lvl5pPr marL="0" marR="0" lvl="4" indent="0" algn="r">
              <a:spcBef>
                <a:spcPts val="0"/>
              </a:spcBef>
              <a:spcAft>
                <a:spcPts val="0"/>
              </a:spcAft>
              <a:buNone/>
              <a:defRPr sz="6700">
                <a:solidFill>
                  <a:schemeClr val="dk1"/>
                </a:solidFill>
                <a:latin typeface="Arial"/>
                <a:ea typeface="Arial"/>
                <a:cs typeface="Arial"/>
                <a:sym typeface="Arial"/>
              </a:defRPr>
            </a:lvl5pPr>
            <a:lvl6pPr marL="0" marR="0" lvl="5" indent="0" algn="r">
              <a:spcBef>
                <a:spcPts val="0"/>
              </a:spcBef>
              <a:spcAft>
                <a:spcPts val="0"/>
              </a:spcAft>
              <a:buNone/>
              <a:defRPr sz="6700">
                <a:solidFill>
                  <a:schemeClr val="dk1"/>
                </a:solidFill>
                <a:latin typeface="Arial"/>
                <a:ea typeface="Arial"/>
                <a:cs typeface="Arial"/>
                <a:sym typeface="Arial"/>
              </a:defRPr>
            </a:lvl6pPr>
            <a:lvl7pPr marL="0" marR="0" lvl="6" indent="0" algn="r">
              <a:spcBef>
                <a:spcPts val="0"/>
              </a:spcBef>
              <a:spcAft>
                <a:spcPts val="0"/>
              </a:spcAft>
              <a:buNone/>
              <a:defRPr sz="6700">
                <a:solidFill>
                  <a:schemeClr val="dk1"/>
                </a:solidFill>
                <a:latin typeface="Arial"/>
                <a:ea typeface="Arial"/>
                <a:cs typeface="Arial"/>
                <a:sym typeface="Arial"/>
              </a:defRPr>
            </a:lvl7pPr>
            <a:lvl8pPr marL="0" marR="0" lvl="7" indent="0" algn="r">
              <a:spcBef>
                <a:spcPts val="0"/>
              </a:spcBef>
              <a:spcAft>
                <a:spcPts val="0"/>
              </a:spcAft>
              <a:buNone/>
              <a:defRPr sz="6700">
                <a:solidFill>
                  <a:schemeClr val="dk1"/>
                </a:solidFill>
                <a:latin typeface="Arial"/>
                <a:ea typeface="Arial"/>
                <a:cs typeface="Arial"/>
                <a:sym typeface="Arial"/>
              </a:defRPr>
            </a:lvl8pPr>
            <a:lvl9pPr marL="0" marR="0" lvl="8" indent="0" algn="r">
              <a:spcBef>
                <a:spcPts val="0"/>
              </a:spcBef>
              <a:spcAft>
                <a:spcPts val="0"/>
              </a:spcAft>
              <a:buNone/>
              <a:defRPr sz="67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646238" y="1757363"/>
            <a:ext cx="29625924" cy="7315200"/>
          </a:xfrm>
          <a:prstGeom prst="rect">
            <a:avLst/>
          </a:prstGeom>
          <a:noFill/>
          <a:ln>
            <a:noFill/>
          </a:ln>
        </p:spPr>
        <p:txBody>
          <a:bodyPr spcFirstLastPara="1" wrap="square" lIns="438875" tIns="219425" rIns="438875" bIns="219425" anchor="ctr" anchorCtr="0">
            <a:noAutofit/>
          </a:bodyPr>
          <a:lstStyle>
            <a:lvl1pPr marR="0" lvl="0" algn="ctr" rtl="0">
              <a:spcBef>
                <a:spcPts val="0"/>
              </a:spcBef>
              <a:spcAft>
                <a:spcPts val="0"/>
              </a:spcAft>
              <a:buSzPts val="1400"/>
              <a:buNone/>
              <a:defRPr sz="211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211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211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211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211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211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211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211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21100" b="0" i="0" u="none" strike="noStrike" cap="none">
                <a:solidFill>
                  <a:schemeClr val="dk2"/>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1646238" y="10240963"/>
            <a:ext cx="29625924" cy="28967111"/>
          </a:xfrm>
          <a:prstGeom prst="rect">
            <a:avLst/>
          </a:prstGeom>
          <a:noFill/>
          <a:ln>
            <a:noFill/>
          </a:ln>
        </p:spPr>
        <p:txBody>
          <a:bodyPr spcFirstLastPara="1" wrap="square" lIns="438875" tIns="219425" rIns="438875" bIns="219425" anchor="t" anchorCtr="0">
            <a:noAutofit/>
          </a:bodyPr>
          <a:lstStyle>
            <a:lvl1pPr marL="457200" marR="0" lvl="0" indent="-1206500" algn="l" rtl="0">
              <a:spcBef>
                <a:spcPts val="3080"/>
              </a:spcBef>
              <a:spcAft>
                <a:spcPts val="0"/>
              </a:spcAft>
              <a:buClr>
                <a:schemeClr val="dk1"/>
              </a:buClr>
              <a:buSzPts val="15400"/>
              <a:buFont typeface="Arial"/>
              <a:buChar char="•"/>
              <a:defRPr sz="15400" b="0" i="0" u="none" strike="noStrike" cap="none">
                <a:solidFill>
                  <a:schemeClr val="dk1"/>
                </a:solidFill>
                <a:latin typeface="Arial"/>
                <a:ea typeface="Arial"/>
                <a:cs typeface="Arial"/>
                <a:sym typeface="Arial"/>
              </a:defRPr>
            </a:lvl1pPr>
            <a:lvl2pPr marL="914400" marR="0" lvl="1" indent="-1079500" algn="l" rtl="0">
              <a:spcBef>
                <a:spcPts val="2680"/>
              </a:spcBef>
              <a:spcAft>
                <a:spcPts val="0"/>
              </a:spcAft>
              <a:buClr>
                <a:schemeClr val="dk1"/>
              </a:buClr>
              <a:buSzPts val="13400"/>
              <a:buFont typeface="Arial"/>
              <a:buChar char="–"/>
              <a:defRPr sz="13400" b="0" i="0" u="none" strike="noStrike" cap="none">
                <a:solidFill>
                  <a:schemeClr val="dk1"/>
                </a:solidFill>
                <a:latin typeface="Arial"/>
                <a:ea typeface="Arial"/>
                <a:cs typeface="Arial"/>
                <a:sym typeface="Arial"/>
              </a:defRPr>
            </a:lvl2pPr>
            <a:lvl3pPr marL="1371600" marR="0" lvl="2" indent="-958850" algn="l" rtl="0">
              <a:spcBef>
                <a:spcPts val="2300"/>
              </a:spcBef>
              <a:spcAft>
                <a:spcPts val="0"/>
              </a:spcAft>
              <a:buClr>
                <a:schemeClr val="dk1"/>
              </a:buClr>
              <a:buSzPts val="11500"/>
              <a:buFont typeface="Arial"/>
              <a:buChar char="•"/>
              <a:defRPr sz="11500" b="0" i="0" u="none" strike="noStrike" cap="none">
                <a:solidFill>
                  <a:schemeClr val="dk1"/>
                </a:solidFill>
                <a:latin typeface="Arial"/>
                <a:ea typeface="Arial"/>
                <a:cs typeface="Arial"/>
                <a:sym typeface="Arial"/>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9pPr>
          </a:lstStyle>
          <a:p>
            <a:endParaRPr/>
          </a:p>
        </p:txBody>
      </p:sp>
      <p:sp>
        <p:nvSpPr>
          <p:cNvPr id="8" name="Google Shape;8;p1"/>
          <p:cNvSpPr txBox="1">
            <a:spLocks noGrp="1"/>
          </p:cNvSpPr>
          <p:nvPr>
            <p:ph type="dt" idx="10"/>
          </p:nvPr>
        </p:nvSpPr>
        <p:spPr>
          <a:xfrm>
            <a:off x="1646238" y="39970075"/>
            <a:ext cx="7680325" cy="3048000"/>
          </a:xfrm>
          <a:prstGeom prst="rect">
            <a:avLst/>
          </a:prstGeom>
          <a:noFill/>
          <a:ln>
            <a:noFill/>
          </a:ln>
        </p:spPr>
        <p:txBody>
          <a:bodyPr spcFirstLastPara="1" wrap="square" lIns="438875" tIns="219425" rIns="438875" bIns="219425" anchor="t" anchorCtr="0">
            <a:noAutofit/>
          </a:bodyPr>
          <a:lstStyle>
            <a:lvl1pPr marR="0" lvl="0" algn="l" rtl="0">
              <a:spcBef>
                <a:spcPts val="0"/>
              </a:spcBef>
              <a:spcAft>
                <a:spcPts val="0"/>
              </a:spcAft>
              <a:buSzPts val="1400"/>
              <a:buNone/>
              <a:defRPr sz="67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32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32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32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32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9" name="Google Shape;9;p1"/>
          <p:cNvSpPr txBox="1">
            <a:spLocks noGrp="1"/>
          </p:cNvSpPr>
          <p:nvPr>
            <p:ph type="ftr" idx="11"/>
          </p:nvPr>
        </p:nvSpPr>
        <p:spPr>
          <a:xfrm>
            <a:off x="11247438" y="39970075"/>
            <a:ext cx="10423525" cy="3048000"/>
          </a:xfrm>
          <a:prstGeom prst="rect">
            <a:avLst/>
          </a:prstGeom>
          <a:noFill/>
          <a:ln>
            <a:noFill/>
          </a:ln>
        </p:spPr>
        <p:txBody>
          <a:bodyPr spcFirstLastPara="1" wrap="square" lIns="438875" tIns="219425" rIns="438875" bIns="219425" anchor="t" anchorCtr="0">
            <a:noAutofit/>
          </a:bodyPr>
          <a:lstStyle>
            <a:lvl1pPr marR="0" lvl="0" algn="ctr" rtl="0">
              <a:spcBef>
                <a:spcPts val="0"/>
              </a:spcBef>
              <a:spcAft>
                <a:spcPts val="0"/>
              </a:spcAft>
              <a:buSzPts val="1400"/>
              <a:buNone/>
              <a:defRPr sz="67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32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32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32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32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10" name="Google Shape;10;p1"/>
          <p:cNvSpPr txBox="1">
            <a:spLocks noGrp="1"/>
          </p:cNvSpPr>
          <p:nvPr>
            <p:ph type="sldNum" idx="12"/>
          </p:nvPr>
        </p:nvSpPr>
        <p:spPr>
          <a:xfrm>
            <a:off x="23591838" y="39970075"/>
            <a:ext cx="7680325" cy="3048000"/>
          </a:xfrm>
          <a:prstGeom prst="rect">
            <a:avLst/>
          </a:prstGeom>
          <a:noFill/>
          <a:ln>
            <a:noFill/>
          </a:ln>
        </p:spPr>
        <p:txBody>
          <a:bodyPr spcFirstLastPara="1" wrap="square" lIns="438875" tIns="219425" rIns="438875" bIns="219425" anchor="t" anchorCtr="0">
            <a:noAutofit/>
          </a:bodyPr>
          <a:lstStyle>
            <a:lvl1pPr marL="0" marR="0" lvl="0" indent="0" algn="r" rtl="0">
              <a:spcBef>
                <a:spcPts val="0"/>
              </a:spcBef>
              <a:spcAft>
                <a:spcPts val="0"/>
              </a:spcAft>
              <a:buNone/>
              <a:defRPr sz="67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67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67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67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67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67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67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67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67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pypi.org/project/vaderSentiment/2.1/" TargetMode="External"/><Relationship Id="rId3" Type="http://schemas.openxmlformats.org/officeDocument/2006/relationships/image" Target="../media/image1.jpg"/><Relationship Id="rId7" Type="http://schemas.openxmlformats.org/officeDocument/2006/relationships/hyperlink" Target="https://developer-/"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g"/><Relationship Id="rId4" Type="http://schemas.openxmlformats.org/officeDocument/2006/relationships/image" Target="../media/image2.jpeg"/><Relationship Id="rId9" Type="http://schemas.openxmlformats.org/officeDocument/2006/relationships/hyperlink" Target="https://medium.com/@jonathan_hui/gan-cyclegan-6a50e7600d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p:nvPr/>
        </p:nvSpPr>
        <p:spPr>
          <a:xfrm>
            <a:off x="721449" y="5135878"/>
            <a:ext cx="17267700" cy="7928179"/>
          </a:xfrm>
          <a:prstGeom prst="rect">
            <a:avLst/>
          </a:prstGeom>
          <a:no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3200" b="0" i="0" u="none" strike="noStrike" cap="none">
              <a:solidFill>
                <a:schemeClr val="dk1"/>
              </a:solidFill>
              <a:latin typeface="Arial"/>
              <a:ea typeface="Arial"/>
              <a:cs typeface="Arial"/>
              <a:sym typeface="Arial"/>
            </a:endParaRPr>
          </a:p>
        </p:txBody>
      </p:sp>
      <p:sp>
        <p:nvSpPr>
          <p:cNvPr id="85" name="Google Shape;85;p13"/>
          <p:cNvSpPr txBox="1"/>
          <p:nvPr/>
        </p:nvSpPr>
        <p:spPr>
          <a:xfrm>
            <a:off x="959211" y="5834703"/>
            <a:ext cx="16792200" cy="6354791"/>
          </a:xfrm>
          <a:prstGeom prst="rect">
            <a:avLst/>
          </a:prstGeom>
          <a:noFill/>
          <a:ln>
            <a:noFill/>
          </a:ln>
        </p:spPr>
        <p:txBody>
          <a:bodyPr spcFirstLastPara="1" wrap="square" lIns="80000" tIns="40000" rIns="80000" bIns="40000" anchor="t" anchorCtr="0">
            <a:noAutofit/>
          </a:bodyPr>
          <a:lstStyle/>
          <a:p>
            <a:pPr marR="0" lvl="0" algn="just" rtl="0">
              <a:spcBef>
                <a:spcPts val="0"/>
              </a:spcBef>
              <a:spcAft>
                <a:spcPts val="0"/>
              </a:spcAft>
            </a:pPr>
            <a:endParaRPr lang="en-US" sz="4000" dirty="0">
              <a:solidFill>
                <a:schemeClr val="dk1"/>
              </a:solidFill>
            </a:endParaRPr>
          </a:p>
        </p:txBody>
      </p:sp>
      <p:sp>
        <p:nvSpPr>
          <p:cNvPr id="86" name="Google Shape;86;p13"/>
          <p:cNvSpPr/>
          <p:nvPr/>
        </p:nvSpPr>
        <p:spPr>
          <a:xfrm>
            <a:off x="721449" y="29923956"/>
            <a:ext cx="23410500" cy="13374327"/>
          </a:xfrm>
          <a:prstGeom prst="rect">
            <a:avLst/>
          </a:prstGeom>
          <a:no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3200" b="0" u="none">
              <a:solidFill>
                <a:schemeClr val="dk1"/>
              </a:solidFill>
              <a:latin typeface="Arial"/>
              <a:ea typeface="Arial"/>
              <a:cs typeface="Arial"/>
              <a:sym typeface="Arial"/>
            </a:endParaRPr>
          </a:p>
        </p:txBody>
      </p:sp>
      <p:sp>
        <p:nvSpPr>
          <p:cNvPr id="87" name="Google Shape;87;p13"/>
          <p:cNvSpPr/>
          <p:nvPr/>
        </p:nvSpPr>
        <p:spPr>
          <a:xfrm>
            <a:off x="24471934" y="29923956"/>
            <a:ext cx="7954075" cy="13414887"/>
          </a:xfrm>
          <a:prstGeom prst="rect">
            <a:avLst/>
          </a:prstGeom>
          <a:no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3200" b="0" i="0" u="none" strike="noStrike" cap="none">
              <a:solidFill>
                <a:schemeClr val="dk1"/>
              </a:solidFill>
              <a:latin typeface="Arial"/>
              <a:ea typeface="Arial"/>
              <a:cs typeface="Arial"/>
              <a:sym typeface="Arial"/>
            </a:endParaRPr>
          </a:p>
        </p:txBody>
      </p:sp>
      <p:sp>
        <p:nvSpPr>
          <p:cNvPr id="88" name="Google Shape;88;p13"/>
          <p:cNvSpPr txBox="1"/>
          <p:nvPr/>
        </p:nvSpPr>
        <p:spPr>
          <a:xfrm>
            <a:off x="194350" y="13419032"/>
            <a:ext cx="16668300" cy="850200"/>
          </a:xfrm>
          <a:prstGeom prst="rect">
            <a:avLst/>
          </a:prstGeom>
          <a:noFill/>
          <a:ln>
            <a:noFill/>
          </a:ln>
        </p:spPr>
        <p:txBody>
          <a:bodyPr spcFirstLastPara="1" wrap="square" lIns="80000" tIns="40000" rIns="80000" bIns="40000" anchor="t" anchorCtr="0">
            <a:noAutofit/>
          </a:bodyPr>
          <a:lstStyle/>
          <a:p>
            <a:pPr marL="0" marR="0" lvl="0" indent="0" algn="ctr" rtl="0">
              <a:spcBef>
                <a:spcPts val="0"/>
              </a:spcBef>
              <a:spcAft>
                <a:spcPts val="0"/>
              </a:spcAft>
              <a:buNone/>
            </a:pPr>
            <a:r>
              <a:rPr lang="en-US" sz="4400" b="1" dirty="0">
                <a:solidFill>
                  <a:schemeClr val="accent2"/>
                </a:solidFill>
              </a:rPr>
              <a:t>Data Collection</a:t>
            </a:r>
            <a:endParaRPr sz="4400" dirty="0"/>
          </a:p>
        </p:txBody>
      </p:sp>
      <p:sp>
        <p:nvSpPr>
          <p:cNvPr id="89" name="Google Shape;89;p13"/>
          <p:cNvSpPr txBox="1"/>
          <p:nvPr/>
        </p:nvSpPr>
        <p:spPr>
          <a:xfrm>
            <a:off x="1021149" y="14498337"/>
            <a:ext cx="16668300" cy="2880379"/>
          </a:xfrm>
          <a:prstGeom prst="rect">
            <a:avLst/>
          </a:prstGeom>
          <a:noFill/>
          <a:ln>
            <a:noFill/>
          </a:ln>
        </p:spPr>
        <p:txBody>
          <a:bodyPr spcFirstLastPara="1" wrap="square" lIns="91425" tIns="45700" rIns="91425" bIns="45700" anchor="t" anchorCtr="0">
            <a:noAutofit/>
          </a:bodyPr>
          <a:lstStyle/>
          <a:p>
            <a:pPr lvl="0" algn="just"/>
            <a:r>
              <a:rPr lang="en-US" sz="4000" dirty="0">
                <a:solidFill>
                  <a:schemeClr val="dk1"/>
                </a:solidFill>
                <a:highlight>
                  <a:srgbClr val="FFFFFF"/>
                </a:highlight>
              </a:rPr>
              <a:t>Collected TripAdvisor ids of hotels round the globe. </a:t>
            </a:r>
          </a:p>
          <a:p>
            <a:pPr lvl="0" algn="just"/>
            <a:r>
              <a:rPr lang="en-US" sz="4000" dirty="0">
                <a:solidFill>
                  <a:schemeClr val="dk1"/>
                </a:solidFill>
                <a:highlight>
                  <a:srgbClr val="FFFFFF"/>
                </a:highlight>
              </a:rPr>
              <a:t>We use TripAdvisor API to get the destination related info</a:t>
            </a:r>
          </a:p>
          <a:p>
            <a:pPr lvl="0" algn="just"/>
            <a:r>
              <a:rPr lang="en-US" sz="4000" dirty="0">
                <a:solidFill>
                  <a:schemeClr val="dk1"/>
                </a:solidFill>
                <a:highlight>
                  <a:srgbClr val="FFFFFF"/>
                </a:highlight>
              </a:rPr>
              <a:t> in order to formulate the TripAdvisor web </a:t>
            </a:r>
            <a:r>
              <a:rPr lang="en-US" sz="4000" dirty="0" err="1">
                <a:solidFill>
                  <a:schemeClr val="dk1"/>
                </a:solidFill>
                <a:highlight>
                  <a:srgbClr val="FFFFFF"/>
                </a:highlight>
              </a:rPr>
              <a:t>urls</a:t>
            </a:r>
            <a:r>
              <a:rPr lang="en-US" sz="4000" dirty="0">
                <a:solidFill>
                  <a:schemeClr val="dk1"/>
                </a:solidFill>
                <a:highlight>
                  <a:srgbClr val="FFFFFF"/>
                </a:highlight>
              </a:rPr>
              <a:t>. Once the</a:t>
            </a:r>
          </a:p>
          <a:p>
            <a:pPr lvl="0" algn="just"/>
            <a:r>
              <a:rPr lang="en-US" sz="4000" dirty="0">
                <a:solidFill>
                  <a:schemeClr val="dk1"/>
                </a:solidFill>
                <a:highlight>
                  <a:srgbClr val="FFFFFF"/>
                </a:highlight>
              </a:rPr>
              <a:t> web </a:t>
            </a:r>
            <a:r>
              <a:rPr lang="en-US" sz="4000" dirty="0" err="1">
                <a:solidFill>
                  <a:schemeClr val="dk1"/>
                </a:solidFill>
                <a:highlight>
                  <a:srgbClr val="FFFFFF"/>
                </a:highlight>
              </a:rPr>
              <a:t>urls</a:t>
            </a:r>
            <a:r>
              <a:rPr lang="en-US" sz="4000" dirty="0">
                <a:solidFill>
                  <a:schemeClr val="dk1"/>
                </a:solidFill>
                <a:highlight>
                  <a:srgbClr val="FFFFFF"/>
                </a:highlight>
              </a:rPr>
              <a:t> are available, using python beautiful soap, we </a:t>
            </a:r>
          </a:p>
          <a:p>
            <a:pPr lvl="0" algn="just"/>
            <a:r>
              <a:rPr lang="en-US" sz="4000" dirty="0">
                <a:solidFill>
                  <a:schemeClr val="dk1"/>
                </a:solidFill>
                <a:highlight>
                  <a:srgbClr val="FFFFFF"/>
                </a:highlight>
              </a:rPr>
              <a:t>scrapped all the reviews available for a hotel. </a:t>
            </a:r>
            <a:endParaRPr sz="4000" dirty="0">
              <a:solidFill>
                <a:schemeClr val="dk1"/>
              </a:solidFill>
              <a:highlight>
                <a:srgbClr val="FFFFFF"/>
              </a:highlight>
            </a:endParaRPr>
          </a:p>
        </p:txBody>
      </p:sp>
      <p:sp>
        <p:nvSpPr>
          <p:cNvPr id="90" name="Google Shape;90;p13"/>
          <p:cNvSpPr txBox="1"/>
          <p:nvPr/>
        </p:nvSpPr>
        <p:spPr>
          <a:xfrm>
            <a:off x="4229100" y="1591450"/>
            <a:ext cx="24917400" cy="203130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6600" b="1" dirty="0">
                <a:solidFill>
                  <a:schemeClr val="accent2"/>
                </a:solidFill>
                <a:latin typeface="Arial" charset="0"/>
              </a:rPr>
              <a:t>  Feature Recommendation For Hotel Popularity</a:t>
            </a:r>
            <a:endParaRPr sz="6600" b="1" i="0" u="none" strike="noStrike" cap="none" dirty="0">
              <a:solidFill>
                <a:schemeClr val="accent2"/>
              </a:solidFill>
              <a:latin typeface="Arial" charset="0"/>
              <a:sym typeface="Arial"/>
            </a:endParaRPr>
          </a:p>
        </p:txBody>
      </p:sp>
      <p:sp>
        <p:nvSpPr>
          <p:cNvPr id="91" name="Google Shape;91;p13"/>
          <p:cNvSpPr txBox="1"/>
          <p:nvPr/>
        </p:nvSpPr>
        <p:spPr>
          <a:xfrm>
            <a:off x="4984376" y="2768050"/>
            <a:ext cx="25637100" cy="1311900"/>
          </a:xfrm>
          <a:prstGeom prst="rect">
            <a:avLst/>
          </a:prstGeom>
          <a:noFill/>
          <a:ln>
            <a:noFill/>
          </a:ln>
        </p:spPr>
        <p:txBody>
          <a:bodyPr spcFirstLastPara="1" wrap="square" lIns="80000" tIns="40000" rIns="80000" bIns="40000" anchor="t" anchorCtr="0">
            <a:noAutofit/>
          </a:bodyPr>
          <a:lstStyle/>
          <a:p>
            <a:pPr marL="342900" marR="0" lvl="0" indent="-342900" algn="ctr" rtl="0">
              <a:spcBef>
                <a:spcPts val="0"/>
              </a:spcBef>
              <a:spcAft>
                <a:spcPts val="0"/>
              </a:spcAft>
              <a:buNone/>
            </a:pPr>
            <a:r>
              <a:rPr lang="en-US" sz="4000" dirty="0">
                <a:solidFill>
                  <a:schemeClr val="dk1"/>
                </a:solidFill>
                <a:latin typeface="Arial" charset="0"/>
              </a:rPr>
              <a:t>Lokin Sai Makkena</a:t>
            </a:r>
            <a:r>
              <a:rPr lang="en-US" sz="4000" b="0" i="0" u="none" strike="noStrike" cap="none" dirty="0">
                <a:solidFill>
                  <a:schemeClr val="dk1"/>
                </a:solidFill>
                <a:latin typeface="Arial" charset="0"/>
                <a:sym typeface="Arial"/>
              </a:rPr>
              <a:t>, Sankaranarayanan, Kankanti </a:t>
            </a:r>
            <a:r>
              <a:rPr lang="en-US" sz="4000" dirty="0">
                <a:solidFill>
                  <a:schemeClr val="dk1"/>
                </a:solidFill>
                <a:latin typeface="Arial" charset="0"/>
              </a:rPr>
              <a:t>Nithin Veer Reddy</a:t>
            </a:r>
            <a:r>
              <a:rPr lang="en-US" sz="4000" b="0" i="0" u="none" strike="noStrike" cap="none" dirty="0">
                <a:solidFill>
                  <a:schemeClr val="dk1"/>
                </a:solidFill>
                <a:latin typeface="Arial" charset="0"/>
                <a:sym typeface="Arial"/>
              </a:rPr>
              <a:t>, Departm</a:t>
            </a:r>
            <a:r>
              <a:rPr lang="en-US" sz="4000" dirty="0">
                <a:solidFill>
                  <a:schemeClr val="dk1"/>
                </a:solidFill>
                <a:latin typeface="Arial" charset="0"/>
              </a:rPr>
              <a:t>ent of Computer Science, </a:t>
            </a:r>
            <a:r>
              <a:rPr lang="en-US" sz="4000" b="0" i="0" u="none" strike="noStrike" cap="none" dirty="0">
                <a:solidFill>
                  <a:schemeClr val="dk1"/>
                </a:solidFill>
                <a:latin typeface="Arial" charset="0"/>
                <a:sym typeface="Arial"/>
              </a:rPr>
              <a:t>University of Colorado,</a:t>
            </a:r>
            <a:r>
              <a:rPr lang="en-US" sz="4000" dirty="0">
                <a:solidFill>
                  <a:schemeClr val="dk1"/>
                </a:solidFill>
                <a:latin typeface="Arial" charset="0"/>
              </a:rPr>
              <a:t> Boulder,</a:t>
            </a:r>
            <a:r>
              <a:rPr lang="en-US" sz="4000" b="0" i="0" u="none" strike="noStrike" cap="none" dirty="0">
                <a:solidFill>
                  <a:schemeClr val="dk1"/>
                </a:solidFill>
                <a:latin typeface="Arial" charset="0"/>
                <a:sym typeface="Arial"/>
              </a:rPr>
              <a:t> CO, 80309, USA </a:t>
            </a:r>
            <a:endParaRPr dirty="0">
              <a:latin typeface="Arial" charset="0"/>
            </a:endParaRPr>
          </a:p>
        </p:txBody>
      </p:sp>
      <p:sp>
        <p:nvSpPr>
          <p:cNvPr id="93" name="Google Shape;93;p13"/>
          <p:cNvSpPr txBox="1"/>
          <p:nvPr/>
        </p:nvSpPr>
        <p:spPr>
          <a:xfrm>
            <a:off x="7334993" y="5148834"/>
            <a:ext cx="2455800" cy="769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400" b="1" i="0" u="none" strike="noStrike" cap="none" dirty="0">
                <a:solidFill>
                  <a:schemeClr val="accent2"/>
                </a:solidFill>
                <a:latin typeface="Arial" charset="0"/>
                <a:sym typeface="Arial"/>
              </a:rPr>
              <a:t>Abstract</a:t>
            </a:r>
            <a:endParaRPr sz="4400" dirty="0">
              <a:latin typeface="Arial" charset="0"/>
            </a:endParaRPr>
          </a:p>
        </p:txBody>
      </p:sp>
      <p:pic>
        <p:nvPicPr>
          <p:cNvPr id="95" name="Google Shape;95;p13" descr="C:\Documents and Settings\jem\Desktop\CU logo large.jpg"/>
          <p:cNvPicPr preferRelativeResize="0"/>
          <p:nvPr/>
        </p:nvPicPr>
        <p:blipFill rotWithShape="1">
          <a:blip r:embed="rId3">
            <a:alphaModFix/>
          </a:blip>
          <a:srcRect/>
          <a:stretch/>
        </p:blipFill>
        <p:spPr>
          <a:xfrm>
            <a:off x="1252883" y="1172593"/>
            <a:ext cx="2701925" cy="2615750"/>
          </a:xfrm>
          <a:prstGeom prst="rect">
            <a:avLst/>
          </a:prstGeom>
          <a:noFill/>
          <a:ln>
            <a:noFill/>
          </a:ln>
        </p:spPr>
      </p:pic>
      <p:sp>
        <p:nvSpPr>
          <p:cNvPr id="96" name="Google Shape;96;p13"/>
          <p:cNvSpPr/>
          <p:nvPr/>
        </p:nvSpPr>
        <p:spPr>
          <a:xfrm>
            <a:off x="18604450" y="19825213"/>
            <a:ext cx="13184700" cy="55818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endParaRPr sz="4000" dirty="0">
              <a:solidFill>
                <a:schemeClr val="dk1"/>
              </a:solidFill>
            </a:endParaRPr>
          </a:p>
        </p:txBody>
      </p:sp>
      <p:sp>
        <p:nvSpPr>
          <p:cNvPr id="98" name="Google Shape;98;p13"/>
          <p:cNvSpPr txBox="1"/>
          <p:nvPr/>
        </p:nvSpPr>
        <p:spPr>
          <a:xfrm>
            <a:off x="18425050" y="13628575"/>
            <a:ext cx="13543500" cy="7080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endParaRPr sz="4000">
              <a:solidFill>
                <a:schemeClr val="dk1"/>
              </a:solidFill>
            </a:endParaRPr>
          </a:p>
        </p:txBody>
      </p:sp>
      <p:sp>
        <p:nvSpPr>
          <p:cNvPr id="100" name="Google Shape;100;p13"/>
          <p:cNvSpPr txBox="1"/>
          <p:nvPr/>
        </p:nvSpPr>
        <p:spPr>
          <a:xfrm>
            <a:off x="18994704" y="14797599"/>
            <a:ext cx="12630300" cy="3013016"/>
          </a:xfrm>
          <a:prstGeom prst="rect">
            <a:avLst/>
          </a:prstGeom>
          <a:noFill/>
          <a:ln>
            <a:noFill/>
          </a:ln>
        </p:spPr>
        <p:txBody>
          <a:bodyPr spcFirstLastPara="1" wrap="square" lIns="80000" tIns="40000" rIns="80000" bIns="40000" anchor="t" anchorCtr="0">
            <a:noAutofit/>
          </a:bodyPr>
          <a:lstStyle/>
          <a:p>
            <a:pPr marL="0" marR="0" lvl="0" indent="0" algn="just" rtl="0">
              <a:spcBef>
                <a:spcPts val="0"/>
              </a:spcBef>
              <a:spcAft>
                <a:spcPts val="0"/>
              </a:spcAft>
              <a:buNone/>
            </a:pPr>
            <a:r>
              <a:rPr lang="en-US" sz="4000" dirty="0">
                <a:solidFill>
                  <a:schemeClr val="dk1"/>
                </a:solidFill>
              </a:rPr>
              <a:t>The principal component analysis was used to find features which are contributing to have high variance. Top features which show high variance are selected. The correlation between features from PCA method were calculated.</a:t>
            </a:r>
            <a:endParaRPr sz="4000" b="0" u="none" dirty="0">
              <a:solidFill>
                <a:schemeClr val="dk1"/>
              </a:solidFill>
              <a:sym typeface="Arial"/>
            </a:endParaRPr>
          </a:p>
        </p:txBody>
      </p:sp>
      <p:sp>
        <p:nvSpPr>
          <p:cNvPr id="101" name="Google Shape;101;p13"/>
          <p:cNvSpPr txBox="1"/>
          <p:nvPr/>
        </p:nvSpPr>
        <p:spPr>
          <a:xfrm>
            <a:off x="1143000" y="30498175"/>
            <a:ext cx="11350500" cy="10773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endParaRPr sz="3600" b="1"/>
          </a:p>
        </p:txBody>
      </p:sp>
      <p:sp>
        <p:nvSpPr>
          <p:cNvPr id="102" name="Google Shape;102;p13"/>
          <p:cNvSpPr txBox="1"/>
          <p:nvPr/>
        </p:nvSpPr>
        <p:spPr>
          <a:xfrm>
            <a:off x="14985225" y="30318967"/>
            <a:ext cx="6669300" cy="708000"/>
          </a:xfrm>
          <a:prstGeom prst="rect">
            <a:avLst/>
          </a:prstGeom>
          <a:noFill/>
          <a:ln>
            <a:noFill/>
          </a:ln>
        </p:spPr>
        <p:txBody>
          <a:bodyPr spcFirstLastPara="1" wrap="square" lIns="91425" tIns="45700" rIns="91425" bIns="45700" anchor="t" anchorCtr="0">
            <a:noAutofit/>
          </a:bodyPr>
          <a:lstStyle/>
          <a:p>
            <a:pPr marL="1828800" lvl="0" indent="457200" algn="l" rtl="0">
              <a:spcBef>
                <a:spcPts val="0"/>
              </a:spcBef>
              <a:spcAft>
                <a:spcPts val="0"/>
              </a:spcAft>
              <a:buClr>
                <a:schemeClr val="dk1"/>
              </a:buClr>
              <a:buFont typeface="Arial"/>
              <a:buNone/>
            </a:pPr>
            <a:r>
              <a:rPr lang="en-US" sz="4400" b="1" dirty="0">
                <a:solidFill>
                  <a:schemeClr val="accent2"/>
                </a:solidFill>
              </a:rPr>
              <a:t>Results</a:t>
            </a:r>
            <a:endParaRPr sz="4400" b="1" dirty="0">
              <a:solidFill>
                <a:schemeClr val="accent2"/>
              </a:solidFill>
            </a:endParaRPr>
          </a:p>
        </p:txBody>
      </p:sp>
      <p:cxnSp>
        <p:nvCxnSpPr>
          <p:cNvPr id="104" name="Google Shape;104;p13"/>
          <p:cNvCxnSpPr>
            <a:stCxn id="86" idx="0"/>
            <a:endCxn id="86" idx="2"/>
          </p:cNvCxnSpPr>
          <p:nvPr/>
        </p:nvCxnSpPr>
        <p:spPr>
          <a:xfrm>
            <a:off x="12426699" y="29923956"/>
            <a:ext cx="0" cy="13374327"/>
          </a:xfrm>
          <a:prstGeom prst="straightConnector1">
            <a:avLst/>
          </a:prstGeom>
          <a:noFill/>
          <a:ln w="38100" cap="flat" cmpd="sng">
            <a:solidFill>
              <a:schemeClr val="dk1"/>
            </a:solidFill>
            <a:prstDash val="solid"/>
            <a:round/>
            <a:headEnd type="none" w="med" len="med"/>
            <a:tailEnd type="none" w="med" len="med"/>
          </a:ln>
        </p:spPr>
      </p:cxnSp>
      <p:sp>
        <p:nvSpPr>
          <p:cNvPr id="136" name="Google Shape;136;p13"/>
          <p:cNvSpPr/>
          <p:nvPr/>
        </p:nvSpPr>
        <p:spPr>
          <a:xfrm>
            <a:off x="-25859125" y="9491388"/>
            <a:ext cx="17267700" cy="16575600"/>
          </a:xfrm>
          <a:prstGeom prst="rect">
            <a:avLst/>
          </a:prstGeom>
          <a:no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3200" b="0" i="0" u="none" strike="noStrike" cap="none">
              <a:solidFill>
                <a:schemeClr val="dk1"/>
              </a:solidFill>
              <a:latin typeface="Arial"/>
              <a:ea typeface="Arial"/>
              <a:cs typeface="Arial"/>
              <a:sym typeface="Arial"/>
            </a:endParaRPr>
          </a:p>
        </p:txBody>
      </p:sp>
      <p:sp>
        <p:nvSpPr>
          <p:cNvPr id="167" name="Rounded Rectangle 166"/>
          <p:cNvSpPr/>
          <p:nvPr/>
        </p:nvSpPr>
        <p:spPr>
          <a:xfrm>
            <a:off x="18626300" y="6346490"/>
            <a:ext cx="3136615" cy="248732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500" dirty="0">
                <a:latin typeface="Arial" charset="0"/>
              </a:rPr>
              <a:t>Data </a:t>
            </a:r>
          </a:p>
          <a:p>
            <a:pPr algn="ctr"/>
            <a:r>
              <a:rPr lang="en-US" sz="3500" dirty="0">
                <a:latin typeface="Arial" charset="0"/>
              </a:rPr>
              <a:t>Collection</a:t>
            </a:r>
          </a:p>
        </p:txBody>
      </p:sp>
      <p:sp>
        <p:nvSpPr>
          <p:cNvPr id="168" name="Rounded Rectangle 167"/>
          <p:cNvSpPr/>
          <p:nvPr/>
        </p:nvSpPr>
        <p:spPr>
          <a:xfrm>
            <a:off x="22477925" y="6303584"/>
            <a:ext cx="2831929" cy="260530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500" dirty="0">
                <a:latin typeface="Arial" charset="0"/>
              </a:rPr>
              <a:t>Text </a:t>
            </a:r>
          </a:p>
          <a:p>
            <a:pPr algn="ctr"/>
            <a:r>
              <a:rPr lang="en-US" sz="3500" dirty="0">
                <a:latin typeface="Arial" charset="0"/>
              </a:rPr>
              <a:t>Cleanup</a:t>
            </a:r>
          </a:p>
        </p:txBody>
      </p:sp>
      <p:sp>
        <p:nvSpPr>
          <p:cNvPr id="169" name="Rounded Rectangle 168"/>
          <p:cNvSpPr/>
          <p:nvPr/>
        </p:nvSpPr>
        <p:spPr>
          <a:xfrm>
            <a:off x="25959935" y="6387093"/>
            <a:ext cx="3011573" cy="241469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500" dirty="0">
                <a:latin typeface="Arial" charset="0"/>
              </a:rPr>
              <a:t>Tokenization</a:t>
            </a:r>
          </a:p>
        </p:txBody>
      </p:sp>
      <p:sp>
        <p:nvSpPr>
          <p:cNvPr id="170" name="Rounded Rectangle 169"/>
          <p:cNvSpPr/>
          <p:nvPr/>
        </p:nvSpPr>
        <p:spPr>
          <a:xfrm>
            <a:off x="24561639" y="9663975"/>
            <a:ext cx="2964072" cy="255662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500" dirty="0">
                <a:latin typeface="Arial" charset="0"/>
              </a:rPr>
              <a:t>Feature </a:t>
            </a:r>
          </a:p>
          <a:p>
            <a:pPr algn="ctr"/>
            <a:r>
              <a:rPr lang="en-US" sz="3500" dirty="0">
                <a:latin typeface="Arial" charset="0"/>
              </a:rPr>
              <a:t>Selection </a:t>
            </a:r>
          </a:p>
        </p:txBody>
      </p:sp>
      <p:sp>
        <p:nvSpPr>
          <p:cNvPr id="171" name="Rounded Rectangle 170"/>
          <p:cNvSpPr/>
          <p:nvPr/>
        </p:nvSpPr>
        <p:spPr>
          <a:xfrm>
            <a:off x="28237190" y="9621740"/>
            <a:ext cx="3095023" cy="243939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500" dirty="0">
                <a:latin typeface="Arial" charset="0"/>
              </a:rPr>
              <a:t>Word </a:t>
            </a:r>
          </a:p>
          <a:p>
            <a:pPr algn="ctr"/>
            <a:r>
              <a:rPr lang="en-US" sz="3500" dirty="0">
                <a:latin typeface="Arial" charset="0"/>
              </a:rPr>
              <a:t>Embedding</a:t>
            </a:r>
          </a:p>
        </p:txBody>
      </p:sp>
      <p:sp>
        <p:nvSpPr>
          <p:cNvPr id="172" name="Rounded Rectangle 171"/>
          <p:cNvSpPr/>
          <p:nvPr/>
        </p:nvSpPr>
        <p:spPr>
          <a:xfrm>
            <a:off x="29661195" y="6319328"/>
            <a:ext cx="3044314" cy="244957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500" dirty="0">
                <a:latin typeface="Arial" charset="0"/>
              </a:rPr>
              <a:t>Speech</a:t>
            </a:r>
          </a:p>
          <a:p>
            <a:pPr algn="ctr"/>
            <a:r>
              <a:rPr lang="en-US" sz="3500" dirty="0">
                <a:latin typeface="Arial" charset="0"/>
              </a:rPr>
              <a:t>Tagging </a:t>
            </a:r>
          </a:p>
        </p:txBody>
      </p:sp>
      <p:sp>
        <p:nvSpPr>
          <p:cNvPr id="178" name="Google Shape;93;p13"/>
          <p:cNvSpPr txBox="1"/>
          <p:nvPr/>
        </p:nvSpPr>
        <p:spPr>
          <a:xfrm>
            <a:off x="22396016" y="5267629"/>
            <a:ext cx="5333664" cy="904439"/>
          </a:xfrm>
          <a:prstGeom prst="rect">
            <a:avLst/>
          </a:prstGeom>
          <a:noFill/>
          <a:ln>
            <a:noFill/>
          </a:ln>
        </p:spPr>
        <p:txBody>
          <a:bodyPr spcFirstLastPara="1" wrap="square" lIns="91425" tIns="45700" rIns="91425" bIns="45700" anchor="t" anchorCtr="0">
            <a:noAutofit/>
          </a:bodyPr>
          <a:lstStyle/>
          <a:p>
            <a:pPr lvl="0"/>
            <a:r>
              <a:rPr lang="en-US" sz="4400" b="1" dirty="0">
                <a:solidFill>
                  <a:schemeClr val="accent2"/>
                </a:solidFill>
                <a:latin typeface="Arial" charset="0"/>
              </a:rPr>
              <a:t>Project Pipeline</a:t>
            </a:r>
            <a:endParaRPr lang="en-US" sz="4400" dirty="0">
              <a:latin typeface="Arial" charset="0"/>
            </a:endParaRPr>
          </a:p>
        </p:txBody>
      </p:sp>
      <p:cxnSp>
        <p:nvCxnSpPr>
          <p:cNvPr id="179" name="Google Shape;118;p13"/>
          <p:cNvCxnSpPr/>
          <p:nvPr/>
        </p:nvCxnSpPr>
        <p:spPr>
          <a:xfrm rot="10800000" flipH="1">
            <a:off x="21762915" y="7585527"/>
            <a:ext cx="678900" cy="9000"/>
          </a:xfrm>
          <a:prstGeom prst="straightConnector1">
            <a:avLst/>
          </a:prstGeom>
          <a:noFill/>
          <a:ln w="38100" cap="flat" cmpd="sng">
            <a:solidFill>
              <a:schemeClr val="dk2"/>
            </a:solidFill>
            <a:prstDash val="solid"/>
            <a:round/>
            <a:headEnd type="none" w="med" len="med"/>
            <a:tailEnd type="triangle" w="med" len="med"/>
          </a:ln>
        </p:spPr>
      </p:cxnSp>
      <p:cxnSp>
        <p:nvCxnSpPr>
          <p:cNvPr id="180" name="Google Shape;118;p13"/>
          <p:cNvCxnSpPr/>
          <p:nvPr/>
        </p:nvCxnSpPr>
        <p:spPr>
          <a:xfrm rot="10800000" flipH="1">
            <a:off x="25273314" y="7718175"/>
            <a:ext cx="678900" cy="9000"/>
          </a:xfrm>
          <a:prstGeom prst="straightConnector1">
            <a:avLst/>
          </a:prstGeom>
          <a:noFill/>
          <a:ln w="38100" cap="flat" cmpd="sng">
            <a:solidFill>
              <a:schemeClr val="dk2"/>
            </a:solidFill>
            <a:prstDash val="solid"/>
            <a:round/>
            <a:headEnd type="none" w="med" len="med"/>
            <a:tailEnd type="triangle" w="med" len="med"/>
          </a:ln>
        </p:spPr>
      </p:cxnSp>
      <p:cxnSp>
        <p:nvCxnSpPr>
          <p:cNvPr id="181" name="Google Shape;118;p13"/>
          <p:cNvCxnSpPr/>
          <p:nvPr/>
        </p:nvCxnSpPr>
        <p:spPr>
          <a:xfrm flipV="1">
            <a:off x="28885215" y="7606238"/>
            <a:ext cx="736374" cy="9000"/>
          </a:xfrm>
          <a:prstGeom prst="straightConnector1">
            <a:avLst/>
          </a:prstGeom>
          <a:noFill/>
          <a:ln w="38100" cap="flat" cmpd="sng">
            <a:solidFill>
              <a:schemeClr val="dk2"/>
            </a:solidFill>
            <a:prstDash val="solid"/>
            <a:round/>
            <a:headEnd type="none" w="med" len="med"/>
            <a:tailEnd type="triangle" w="med" len="med"/>
          </a:ln>
        </p:spPr>
      </p:cxnSp>
      <p:cxnSp>
        <p:nvCxnSpPr>
          <p:cNvPr id="5" name="Straight Arrow Connector 4"/>
          <p:cNvCxnSpPr/>
          <p:nvPr/>
        </p:nvCxnSpPr>
        <p:spPr>
          <a:xfrm flipH="1">
            <a:off x="27592429" y="10929047"/>
            <a:ext cx="602191" cy="132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p:cNvCxnSpPr>
            <a:endCxn id="171" idx="3"/>
          </p:cNvCxnSpPr>
          <p:nvPr/>
        </p:nvCxnSpPr>
        <p:spPr>
          <a:xfrm flipH="1">
            <a:off x="31332213" y="8833811"/>
            <a:ext cx="1128987" cy="20076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4" name="Google Shape;88;p13"/>
          <p:cNvSpPr txBox="1"/>
          <p:nvPr/>
        </p:nvSpPr>
        <p:spPr>
          <a:xfrm>
            <a:off x="0" y="17675123"/>
            <a:ext cx="16668300" cy="850200"/>
          </a:xfrm>
          <a:prstGeom prst="rect">
            <a:avLst/>
          </a:prstGeom>
          <a:noFill/>
          <a:ln>
            <a:noFill/>
          </a:ln>
        </p:spPr>
        <p:txBody>
          <a:bodyPr spcFirstLastPara="1" wrap="square" lIns="80000" tIns="40000" rIns="80000" bIns="40000" anchor="t" anchorCtr="0">
            <a:noAutofit/>
          </a:bodyPr>
          <a:lstStyle/>
          <a:p>
            <a:pPr marL="0" marR="0" lvl="0" indent="0" algn="ctr" rtl="0">
              <a:spcBef>
                <a:spcPts val="0"/>
              </a:spcBef>
              <a:spcAft>
                <a:spcPts val="0"/>
              </a:spcAft>
              <a:buNone/>
            </a:pPr>
            <a:r>
              <a:rPr lang="en-US" sz="4400" b="1" dirty="0">
                <a:solidFill>
                  <a:schemeClr val="accent2"/>
                </a:solidFill>
              </a:rPr>
              <a:t>Text Cleanup</a:t>
            </a:r>
            <a:endParaRPr sz="4400" dirty="0"/>
          </a:p>
        </p:txBody>
      </p:sp>
      <p:sp>
        <p:nvSpPr>
          <p:cNvPr id="187" name="Google Shape;88;p13"/>
          <p:cNvSpPr txBox="1"/>
          <p:nvPr/>
        </p:nvSpPr>
        <p:spPr>
          <a:xfrm>
            <a:off x="0" y="20426120"/>
            <a:ext cx="16668300" cy="850200"/>
          </a:xfrm>
          <a:prstGeom prst="rect">
            <a:avLst/>
          </a:prstGeom>
          <a:noFill/>
          <a:ln>
            <a:noFill/>
          </a:ln>
        </p:spPr>
        <p:txBody>
          <a:bodyPr spcFirstLastPara="1" wrap="square" lIns="80000" tIns="40000" rIns="80000" bIns="40000" anchor="t" anchorCtr="0">
            <a:noAutofit/>
          </a:bodyPr>
          <a:lstStyle/>
          <a:p>
            <a:pPr marL="0" marR="0" lvl="0" indent="0" algn="ctr" rtl="0">
              <a:spcBef>
                <a:spcPts val="0"/>
              </a:spcBef>
              <a:spcAft>
                <a:spcPts val="0"/>
              </a:spcAft>
              <a:buNone/>
            </a:pPr>
            <a:r>
              <a:rPr lang="en-US" sz="4400" b="1" dirty="0">
                <a:solidFill>
                  <a:schemeClr val="accent2"/>
                </a:solidFill>
              </a:rPr>
              <a:t>  Speech Tagging</a:t>
            </a:r>
            <a:endParaRPr sz="4400" dirty="0"/>
          </a:p>
        </p:txBody>
      </p:sp>
      <p:sp>
        <p:nvSpPr>
          <p:cNvPr id="188" name="Google Shape;88;p13"/>
          <p:cNvSpPr txBox="1"/>
          <p:nvPr/>
        </p:nvSpPr>
        <p:spPr>
          <a:xfrm>
            <a:off x="228743" y="24230214"/>
            <a:ext cx="16668300" cy="850200"/>
          </a:xfrm>
          <a:prstGeom prst="rect">
            <a:avLst/>
          </a:prstGeom>
          <a:noFill/>
          <a:ln>
            <a:noFill/>
          </a:ln>
        </p:spPr>
        <p:txBody>
          <a:bodyPr spcFirstLastPara="1" wrap="square" lIns="80000" tIns="40000" rIns="80000" bIns="40000" anchor="t" anchorCtr="0">
            <a:noAutofit/>
          </a:bodyPr>
          <a:lstStyle/>
          <a:p>
            <a:pPr marL="0" marR="0" lvl="0" indent="0" algn="ctr" rtl="0">
              <a:spcBef>
                <a:spcPts val="0"/>
              </a:spcBef>
              <a:spcAft>
                <a:spcPts val="0"/>
              </a:spcAft>
              <a:buNone/>
            </a:pPr>
            <a:r>
              <a:rPr lang="en-US" sz="4400" b="1" dirty="0">
                <a:solidFill>
                  <a:schemeClr val="accent2"/>
                </a:solidFill>
              </a:rPr>
              <a:t>  Text Transformation</a:t>
            </a:r>
            <a:endParaRPr sz="4400" dirty="0"/>
          </a:p>
        </p:txBody>
      </p:sp>
      <p:sp>
        <p:nvSpPr>
          <p:cNvPr id="189" name="TextBox 188"/>
          <p:cNvSpPr txBox="1"/>
          <p:nvPr/>
        </p:nvSpPr>
        <p:spPr>
          <a:xfrm>
            <a:off x="1152382" y="18501566"/>
            <a:ext cx="16287023" cy="1323439"/>
          </a:xfrm>
          <a:prstGeom prst="rect">
            <a:avLst/>
          </a:prstGeom>
          <a:noFill/>
        </p:spPr>
        <p:txBody>
          <a:bodyPr wrap="square" rtlCol="0">
            <a:spAutoFit/>
          </a:bodyPr>
          <a:lstStyle/>
          <a:p>
            <a:pPr algn="just"/>
            <a:r>
              <a:rPr lang="en-US" sz="4000" dirty="0">
                <a:solidFill>
                  <a:schemeClr val="dk1"/>
                </a:solidFill>
              </a:rPr>
              <a:t>Pre-processed review text for each hotel by removing punctuations(except full stop) and normalizing text.</a:t>
            </a:r>
            <a:endParaRPr lang="en-US" sz="4000" dirty="0"/>
          </a:p>
        </p:txBody>
      </p:sp>
      <p:sp>
        <p:nvSpPr>
          <p:cNvPr id="190" name="TextBox 189"/>
          <p:cNvSpPr txBox="1"/>
          <p:nvPr/>
        </p:nvSpPr>
        <p:spPr>
          <a:xfrm>
            <a:off x="1074075" y="21592290"/>
            <a:ext cx="16287023" cy="1938992"/>
          </a:xfrm>
          <a:prstGeom prst="rect">
            <a:avLst/>
          </a:prstGeom>
          <a:noFill/>
        </p:spPr>
        <p:txBody>
          <a:bodyPr wrap="square" rtlCol="0">
            <a:spAutoFit/>
          </a:bodyPr>
          <a:lstStyle/>
          <a:p>
            <a:pPr algn="just"/>
            <a:r>
              <a:rPr lang="en-US" sz="4000" dirty="0"/>
              <a:t>Assigning speech tag to each token with the input given as tokenized text. Conjunction(CC), Noun(NN), adjective (JJ) were the speech tags used to get features per sentence.   </a:t>
            </a:r>
          </a:p>
        </p:txBody>
      </p:sp>
      <p:sp>
        <p:nvSpPr>
          <p:cNvPr id="192" name="TextBox 191"/>
          <p:cNvSpPr txBox="1"/>
          <p:nvPr/>
        </p:nvSpPr>
        <p:spPr>
          <a:xfrm>
            <a:off x="974736" y="25178111"/>
            <a:ext cx="16287023" cy="1323439"/>
          </a:xfrm>
          <a:prstGeom prst="rect">
            <a:avLst/>
          </a:prstGeom>
          <a:noFill/>
        </p:spPr>
        <p:txBody>
          <a:bodyPr wrap="square" rtlCol="0">
            <a:spAutoFit/>
          </a:bodyPr>
          <a:lstStyle/>
          <a:p>
            <a:r>
              <a:rPr lang="en-US" sz="4000" dirty="0"/>
              <a:t>Word2Vec a word embedding method was used to transform text to vector representation.   </a:t>
            </a:r>
          </a:p>
        </p:txBody>
      </p:sp>
      <p:sp>
        <p:nvSpPr>
          <p:cNvPr id="14" name="TextBox 13"/>
          <p:cNvSpPr txBox="1"/>
          <p:nvPr/>
        </p:nvSpPr>
        <p:spPr>
          <a:xfrm>
            <a:off x="1152382" y="27626983"/>
            <a:ext cx="12194864" cy="1938992"/>
          </a:xfrm>
          <a:prstGeom prst="rect">
            <a:avLst/>
          </a:prstGeom>
          <a:noFill/>
        </p:spPr>
        <p:txBody>
          <a:bodyPr wrap="square" rtlCol="0">
            <a:spAutoFit/>
          </a:bodyPr>
          <a:lstStyle/>
          <a:p>
            <a:r>
              <a:rPr lang="en-US" sz="4000" dirty="0"/>
              <a:t>Two methods are used to find important features:</a:t>
            </a:r>
          </a:p>
          <a:p>
            <a:pPr marL="285750" indent="-285750">
              <a:buFont typeface="Arial" charset="0"/>
              <a:buChar char="•"/>
            </a:pPr>
            <a:r>
              <a:rPr lang="en-US" sz="4000" dirty="0"/>
              <a:t>Principal Component Analysis (PCA)</a:t>
            </a:r>
          </a:p>
          <a:p>
            <a:pPr marL="285750" indent="-285750">
              <a:buFont typeface="Arial" charset="0"/>
              <a:buChar char="•"/>
            </a:pPr>
            <a:r>
              <a:rPr lang="en-US" sz="4000" dirty="0"/>
              <a:t>Pearson Correlation </a:t>
            </a:r>
          </a:p>
        </p:txBody>
      </p:sp>
      <p:sp>
        <p:nvSpPr>
          <p:cNvPr id="49" name="Google Shape;88;p13"/>
          <p:cNvSpPr txBox="1"/>
          <p:nvPr/>
        </p:nvSpPr>
        <p:spPr>
          <a:xfrm>
            <a:off x="16687800" y="17921232"/>
            <a:ext cx="16668300" cy="850200"/>
          </a:xfrm>
          <a:prstGeom prst="rect">
            <a:avLst/>
          </a:prstGeom>
          <a:noFill/>
          <a:ln>
            <a:noFill/>
          </a:ln>
        </p:spPr>
        <p:txBody>
          <a:bodyPr spcFirstLastPara="1" wrap="square" lIns="80000" tIns="40000" rIns="80000" bIns="40000" anchor="t" anchorCtr="0">
            <a:noAutofit/>
          </a:bodyPr>
          <a:lstStyle/>
          <a:p>
            <a:pPr marL="0" marR="0" lvl="0" indent="0" algn="ctr" rtl="0">
              <a:spcBef>
                <a:spcPts val="0"/>
              </a:spcBef>
              <a:spcAft>
                <a:spcPts val="0"/>
              </a:spcAft>
              <a:buNone/>
            </a:pPr>
            <a:r>
              <a:rPr lang="en-US" sz="4400" b="1" dirty="0">
                <a:solidFill>
                  <a:schemeClr val="accent2"/>
                </a:solidFill>
              </a:rPr>
              <a:t>  Correlation Analysis</a:t>
            </a:r>
            <a:endParaRPr sz="4400" dirty="0"/>
          </a:p>
        </p:txBody>
      </p:sp>
      <p:sp>
        <p:nvSpPr>
          <p:cNvPr id="50" name="TextBox 49"/>
          <p:cNvSpPr txBox="1"/>
          <p:nvPr/>
        </p:nvSpPr>
        <p:spPr>
          <a:xfrm>
            <a:off x="18918671" y="18858930"/>
            <a:ext cx="12469180" cy="1938992"/>
          </a:xfrm>
          <a:prstGeom prst="rect">
            <a:avLst/>
          </a:prstGeom>
          <a:noFill/>
        </p:spPr>
        <p:txBody>
          <a:bodyPr wrap="square" rtlCol="0">
            <a:spAutoFit/>
          </a:bodyPr>
          <a:lstStyle/>
          <a:p>
            <a:pPr algn="just"/>
            <a:r>
              <a:rPr lang="en-US" sz="4000" dirty="0"/>
              <a:t>Pearson Correlation method was used to measure the association between two variables and gives the magnitude of correlation or association.</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862502" y="21592290"/>
            <a:ext cx="5774517" cy="4373213"/>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172520" y="21540971"/>
            <a:ext cx="5910038" cy="4373213"/>
          </a:xfrm>
          <a:prstGeom prst="rect">
            <a:avLst/>
          </a:prstGeom>
        </p:spPr>
      </p:pic>
      <p:sp>
        <p:nvSpPr>
          <p:cNvPr id="54" name="TextBox 53"/>
          <p:cNvSpPr txBox="1"/>
          <p:nvPr/>
        </p:nvSpPr>
        <p:spPr>
          <a:xfrm>
            <a:off x="17032657" y="26580913"/>
            <a:ext cx="15672852" cy="3170099"/>
          </a:xfrm>
          <a:prstGeom prst="rect">
            <a:avLst/>
          </a:prstGeom>
          <a:noFill/>
        </p:spPr>
        <p:txBody>
          <a:bodyPr wrap="square" rtlCol="0">
            <a:spAutoFit/>
          </a:bodyPr>
          <a:lstStyle/>
          <a:p>
            <a:pPr algn="just"/>
            <a:r>
              <a:rPr lang="en-US" sz="4000" dirty="0"/>
              <a:t>Feature engineering and feature extraction can be really confusing</a:t>
            </a:r>
          </a:p>
          <a:p>
            <a:pPr algn="just"/>
            <a:r>
              <a:rPr lang="en-US" sz="4000" dirty="0"/>
              <a:t>sometimes just like these illusions. Features are how the system </a:t>
            </a:r>
          </a:p>
          <a:p>
            <a:pPr algn="just"/>
            <a:r>
              <a:rPr lang="en-US" sz="4000" dirty="0"/>
              <a:t>views the data like how your eyes view these pictures. It all depends</a:t>
            </a:r>
          </a:p>
          <a:p>
            <a:pPr algn="just"/>
            <a:r>
              <a:rPr lang="en-US" sz="4000" dirty="0"/>
              <a:t>on how you view them. Features are the eyes through which the system views the data.</a:t>
            </a:r>
          </a:p>
        </p:txBody>
      </p:sp>
      <p:sp>
        <p:nvSpPr>
          <p:cNvPr id="56" name="Google Shape;88;p13"/>
          <p:cNvSpPr txBox="1"/>
          <p:nvPr/>
        </p:nvSpPr>
        <p:spPr>
          <a:xfrm>
            <a:off x="12766685" y="31185692"/>
            <a:ext cx="11148715" cy="850200"/>
          </a:xfrm>
          <a:prstGeom prst="rect">
            <a:avLst/>
          </a:prstGeom>
          <a:noFill/>
          <a:ln>
            <a:noFill/>
          </a:ln>
        </p:spPr>
        <p:txBody>
          <a:bodyPr spcFirstLastPara="1" wrap="square" lIns="80000" tIns="40000" rIns="80000" bIns="40000" anchor="t" anchorCtr="0">
            <a:noAutofit/>
          </a:bodyPr>
          <a:lstStyle/>
          <a:p>
            <a:pPr marL="0" marR="0" lvl="0" indent="0" algn="ctr" rtl="0">
              <a:spcBef>
                <a:spcPts val="0"/>
              </a:spcBef>
              <a:spcAft>
                <a:spcPts val="0"/>
              </a:spcAft>
              <a:buNone/>
            </a:pPr>
            <a:r>
              <a:rPr lang="en-US" sz="4000" b="1" dirty="0">
                <a:solidFill>
                  <a:schemeClr val="accent2"/>
                </a:solidFill>
              </a:rPr>
              <a:t>  Correlation Matrix From Pearson Coefficient</a:t>
            </a:r>
            <a:endParaRPr sz="4000" b="1" dirty="0"/>
          </a:p>
        </p:txBody>
      </p:sp>
      <p:sp>
        <p:nvSpPr>
          <p:cNvPr id="61" name="Google Shape;88;p13"/>
          <p:cNvSpPr txBox="1"/>
          <p:nvPr/>
        </p:nvSpPr>
        <p:spPr>
          <a:xfrm>
            <a:off x="692798" y="10308955"/>
            <a:ext cx="16668300" cy="1217247"/>
          </a:xfrm>
          <a:prstGeom prst="rect">
            <a:avLst/>
          </a:prstGeom>
          <a:noFill/>
          <a:ln>
            <a:noFill/>
          </a:ln>
        </p:spPr>
        <p:txBody>
          <a:bodyPr spcFirstLastPara="1" wrap="square" lIns="80000" tIns="40000" rIns="80000" bIns="40000" anchor="t" anchorCtr="0">
            <a:noAutofit/>
          </a:bodyPr>
          <a:lstStyle/>
          <a:p>
            <a:r>
              <a:rPr lang="en-US" sz="3200" dirty="0"/>
              <a:t>	</a:t>
            </a:r>
          </a:p>
        </p:txBody>
      </p:sp>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143330" y="14308580"/>
            <a:ext cx="3913920" cy="3143503"/>
          </a:xfrm>
          <a:prstGeom prst="rect">
            <a:avLst/>
          </a:prstGeom>
        </p:spPr>
      </p:pic>
      <p:sp>
        <p:nvSpPr>
          <p:cNvPr id="62" name="Google Shape;88;p13"/>
          <p:cNvSpPr txBox="1"/>
          <p:nvPr/>
        </p:nvSpPr>
        <p:spPr>
          <a:xfrm>
            <a:off x="40929" y="26597793"/>
            <a:ext cx="16668300" cy="850200"/>
          </a:xfrm>
          <a:prstGeom prst="rect">
            <a:avLst/>
          </a:prstGeom>
          <a:noFill/>
          <a:ln>
            <a:noFill/>
          </a:ln>
        </p:spPr>
        <p:txBody>
          <a:bodyPr spcFirstLastPara="1" wrap="square" lIns="80000" tIns="40000" rIns="80000" bIns="40000" anchor="t" anchorCtr="0">
            <a:noAutofit/>
          </a:bodyPr>
          <a:lstStyle/>
          <a:p>
            <a:pPr marL="0" marR="0" lvl="0" indent="0" algn="ctr" rtl="0">
              <a:spcBef>
                <a:spcPts val="0"/>
              </a:spcBef>
              <a:spcAft>
                <a:spcPts val="0"/>
              </a:spcAft>
              <a:buNone/>
            </a:pPr>
            <a:r>
              <a:rPr lang="en-US" sz="4400" b="1" dirty="0">
                <a:solidFill>
                  <a:schemeClr val="accent2"/>
                </a:solidFill>
              </a:rPr>
              <a:t>  Feature Selection</a:t>
            </a:r>
            <a:endParaRPr sz="4400" dirty="0"/>
          </a:p>
        </p:txBody>
      </p:sp>
      <p:sp>
        <p:nvSpPr>
          <p:cNvPr id="64" name="Google Shape;88;p13"/>
          <p:cNvSpPr txBox="1"/>
          <p:nvPr/>
        </p:nvSpPr>
        <p:spPr>
          <a:xfrm>
            <a:off x="16975704" y="13679576"/>
            <a:ext cx="16668300" cy="850200"/>
          </a:xfrm>
          <a:prstGeom prst="rect">
            <a:avLst/>
          </a:prstGeom>
          <a:noFill/>
          <a:ln>
            <a:noFill/>
          </a:ln>
        </p:spPr>
        <p:txBody>
          <a:bodyPr spcFirstLastPara="1" wrap="square" lIns="80000" tIns="40000" rIns="80000" bIns="40000" anchor="t" anchorCtr="0">
            <a:noAutofit/>
          </a:bodyPr>
          <a:lstStyle/>
          <a:p>
            <a:pPr marL="0" marR="0" lvl="0" indent="0" algn="ctr" rtl="0">
              <a:spcBef>
                <a:spcPts val="0"/>
              </a:spcBef>
              <a:spcAft>
                <a:spcPts val="0"/>
              </a:spcAft>
              <a:buNone/>
            </a:pPr>
            <a:r>
              <a:rPr lang="en-US" sz="4400" b="1" dirty="0">
                <a:solidFill>
                  <a:schemeClr val="accent2"/>
                </a:solidFill>
              </a:rPr>
              <a:t>  Principal Component Analysis</a:t>
            </a:r>
            <a:endParaRPr sz="4400" dirty="0"/>
          </a:p>
        </p:txBody>
      </p:sp>
      <p:sp>
        <p:nvSpPr>
          <p:cNvPr id="65" name="Rounded Rectangle 64"/>
          <p:cNvSpPr/>
          <p:nvPr/>
        </p:nvSpPr>
        <p:spPr>
          <a:xfrm>
            <a:off x="20814045" y="9563127"/>
            <a:ext cx="2964072" cy="255662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500" dirty="0">
                <a:latin typeface="Arial" charset="0"/>
              </a:rPr>
              <a:t>Evaluation</a:t>
            </a:r>
          </a:p>
        </p:txBody>
      </p:sp>
      <p:cxnSp>
        <p:nvCxnSpPr>
          <p:cNvPr id="66" name="Straight Arrow Connector 65"/>
          <p:cNvCxnSpPr/>
          <p:nvPr/>
        </p:nvCxnSpPr>
        <p:spPr>
          <a:xfrm flipH="1">
            <a:off x="23830482" y="10874646"/>
            <a:ext cx="602191" cy="132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73" name="Table 72"/>
          <p:cNvGraphicFramePr>
            <a:graphicFrameLocks noGrp="1"/>
          </p:cNvGraphicFramePr>
          <p:nvPr>
            <p:extLst>
              <p:ext uri="{D42A27DB-BD31-4B8C-83A1-F6EECF244321}">
                <p14:modId xmlns:p14="http://schemas.microsoft.com/office/powerpoint/2010/main" val="563880667"/>
              </p:ext>
            </p:extLst>
          </p:nvPr>
        </p:nvGraphicFramePr>
        <p:xfrm>
          <a:off x="12875037" y="32075883"/>
          <a:ext cx="11227000" cy="4424126"/>
        </p:xfrm>
        <a:graphic>
          <a:graphicData uri="http://schemas.openxmlformats.org/drawingml/2006/table">
            <a:tbl>
              <a:tblPr firstRow="1" bandRow="1">
                <a:tableStyleId>{5C22544A-7EE6-4342-B048-85BDC9FD1C3A}</a:tableStyleId>
              </a:tblPr>
              <a:tblGrid>
                <a:gridCol w="1403375">
                  <a:extLst>
                    <a:ext uri="{9D8B030D-6E8A-4147-A177-3AD203B41FA5}">
                      <a16:colId xmlns:a16="http://schemas.microsoft.com/office/drawing/2014/main" val="20000"/>
                    </a:ext>
                  </a:extLst>
                </a:gridCol>
                <a:gridCol w="1872063">
                  <a:extLst>
                    <a:ext uri="{9D8B030D-6E8A-4147-A177-3AD203B41FA5}">
                      <a16:colId xmlns:a16="http://schemas.microsoft.com/office/drawing/2014/main" val="20001"/>
                    </a:ext>
                  </a:extLst>
                </a:gridCol>
                <a:gridCol w="1368593">
                  <a:extLst>
                    <a:ext uri="{9D8B030D-6E8A-4147-A177-3AD203B41FA5}">
                      <a16:colId xmlns:a16="http://schemas.microsoft.com/office/drawing/2014/main" val="20002"/>
                    </a:ext>
                  </a:extLst>
                </a:gridCol>
                <a:gridCol w="1389647">
                  <a:extLst>
                    <a:ext uri="{9D8B030D-6E8A-4147-A177-3AD203B41FA5}">
                      <a16:colId xmlns:a16="http://schemas.microsoft.com/office/drawing/2014/main" val="20003"/>
                    </a:ext>
                  </a:extLst>
                </a:gridCol>
                <a:gridCol w="1073818">
                  <a:extLst>
                    <a:ext uri="{9D8B030D-6E8A-4147-A177-3AD203B41FA5}">
                      <a16:colId xmlns:a16="http://schemas.microsoft.com/office/drawing/2014/main" val="20004"/>
                    </a:ext>
                  </a:extLst>
                </a:gridCol>
                <a:gridCol w="1312754">
                  <a:extLst>
                    <a:ext uri="{9D8B030D-6E8A-4147-A177-3AD203B41FA5}">
                      <a16:colId xmlns:a16="http://schemas.microsoft.com/office/drawing/2014/main" val="20005"/>
                    </a:ext>
                  </a:extLst>
                </a:gridCol>
                <a:gridCol w="1403375">
                  <a:extLst>
                    <a:ext uri="{9D8B030D-6E8A-4147-A177-3AD203B41FA5}">
                      <a16:colId xmlns:a16="http://schemas.microsoft.com/office/drawing/2014/main" val="20006"/>
                    </a:ext>
                  </a:extLst>
                </a:gridCol>
                <a:gridCol w="1403375">
                  <a:extLst>
                    <a:ext uri="{9D8B030D-6E8A-4147-A177-3AD203B41FA5}">
                      <a16:colId xmlns:a16="http://schemas.microsoft.com/office/drawing/2014/main" val="20007"/>
                    </a:ext>
                  </a:extLst>
                </a:gridCol>
              </a:tblGrid>
              <a:tr h="632018">
                <a:tc>
                  <a:txBody>
                    <a:bodyPr/>
                    <a:lstStyle/>
                    <a:p>
                      <a:endParaRPr lang="en-US" sz="3000" baseline="0" dirty="0">
                        <a:latin typeface="Arial" charset="0"/>
                      </a:endParaRPr>
                    </a:p>
                  </a:txBody>
                  <a:tcPr/>
                </a:tc>
                <a:tc>
                  <a:txBody>
                    <a:bodyPr/>
                    <a:lstStyle/>
                    <a:p>
                      <a:r>
                        <a:rPr lang="en-US" sz="3000" b="1" baseline="0" dirty="0">
                          <a:solidFill>
                            <a:schemeClr val="bg2"/>
                          </a:solidFill>
                          <a:latin typeface="Arial" charset="0"/>
                        </a:rPr>
                        <a:t>beautiful</a:t>
                      </a:r>
                    </a:p>
                  </a:txBody>
                  <a:tcPr/>
                </a:tc>
                <a:tc>
                  <a:txBody>
                    <a:bodyPr/>
                    <a:lstStyle/>
                    <a:p>
                      <a:r>
                        <a:rPr lang="en-US" sz="3000" b="1" baseline="0" dirty="0">
                          <a:solidFill>
                            <a:schemeClr val="bg2"/>
                          </a:solidFill>
                          <a:latin typeface="Arial" charset="0"/>
                        </a:rPr>
                        <a:t>street</a:t>
                      </a:r>
                    </a:p>
                  </a:txBody>
                  <a:tcPr/>
                </a:tc>
                <a:tc>
                  <a:txBody>
                    <a:bodyPr/>
                    <a:lstStyle/>
                    <a:p>
                      <a:r>
                        <a:rPr lang="en-US" sz="3000" b="1" baseline="0" dirty="0">
                          <a:solidFill>
                            <a:schemeClr val="bg2"/>
                          </a:solidFill>
                          <a:latin typeface="Arial" charset="0"/>
                        </a:rPr>
                        <a:t>public</a:t>
                      </a:r>
                    </a:p>
                  </a:txBody>
                  <a:tcPr/>
                </a:tc>
                <a:tc>
                  <a:txBody>
                    <a:bodyPr/>
                    <a:lstStyle/>
                    <a:p>
                      <a:r>
                        <a:rPr lang="en-US" sz="3000" b="1" baseline="0" dirty="0">
                          <a:solidFill>
                            <a:schemeClr val="bg2"/>
                          </a:solidFill>
                          <a:latin typeface="Arial" charset="0"/>
                        </a:rPr>
                        <a:t>staff</a:t>
                      </a:r>
                    </a:p>
                  </a:txBody>
                  <a:tcPr/>
                </a:tc>
                <a:tc>
                  <a:txBody>
                    <a:bodyPr/>
                    <a:lstStyle/>
                    <a:p>
                      <a:r>
                        <a:rPr lang="en-US" sz="3000" b="1" baseline="0" dirty="0" err="1">
                          <a:solidFill>
                            <a:schemeClr val="bg2"/>
                          </a:solidFill>
                          <a:latin typeface="Arial" charset="0"/>
                        </a:rPr>
                        <a:t>hilton</a:t>
                      </a:r>
                      <a:endParaRPr lang="en-US" sz="3000" b="1" baseline="0" dirty="0">
                        <a:solidFill>
                          <a:schemeClr val="bg2"/>
                        </a:solidFill>
                        <a:latin typeface="Arial" charset="0"/>
                      </a:endParaRPr>
                    </a:p>
                  </a:txBody>
                  <a:tcPr/>
                </a:tc>
                <a:tc>
                  <a:txBody>
                    <a:bodyPr/>
                    <a:lstStyle/>
                    <a:p>
                      <a:r>
                        <a:rPr lang="en-US" sz="3000" b="1" baseline="0" dirty="0">
                          <a:solidFill>
                            <a:schemeClr val="bg2"/>
                          </a:solidFill>
                          <a:latin typeface="Arial" charset="0"/>
                        </a:rPr>
                        <a:t>store</a:t>
                      </a:r>
                    </a:p>
                  </a:txBody>
                  <a:tcPr/>
                </a:tc>
                <a:tc>
                  <a:txBody>
                    <a:bodyPr/>
                    <a:lstStyle/>
                    <a:p>
                      <a:r>
                        <a:rPr lang="en-US" sz="3000" b="1" baseline="0" dirty="0">
                          <a:solidFill>
                            <a:schemeClr val="bg2"/>
                          </a:solidFill>
                          <a:latin typeface="Arial" charset="0"/>
                        </a:rPr>
                        <a:t>rating</a:t>
                      </a:r>
                    </a:p>
                  </a:txBody>
                  <a:tcPr/>
                </a:tc>
                <a:extLst>
                  <a:ext uri="{0D108BD9-81ED-4DB2-BD59-A6C34878D82A}">
                    <a16:rowId xmlns:a16="http://schemas.microsoft.com/office/drawing/2014/main" val="10000"/>
                  </a:ext>
                </a:extLst>
              </a:tr>
              <a:tr h="632018">
                <a:tc>
                  <a:txBody>
                    <a:bodyPr/>
                    <a:lstStyle/>
                    <a:p>
                      <a:r>
                        <a:rPr lang="en-US" sz="3000" b="1" baseline="0" dirty="0">
                          <a:latin typeface="Arial" charset="0"/>
                        </a:rPr>
                        <a:t>kind</a:t>
                      </a:r>
                    </a:p>
                  </a:txBody>
                  <a:tcPr/>
                </a:tc>
                <a:tc>
                  <a:txBody>
                    <a:bodyPr/>
                    <a:lstStyle/>
                    <a:p>
                      <a:r>
                        <a:rPr lang="en-US" sz="3000" b="0" i="0" baseline="0" dirty="0">
                          <a:latin typeface="Arial" charset="0"/>
                        </a:rPr>
                        <a:t>0.47</a:t>
                      </a:r>
                    </a:p>
                  </a:txBody>
                  <a:tcPr/>
                </a:tc>
                <a:tc>
                  <a:txBody>
                    <a:bodyPr/>
                    <a:lstStyle/>
                    <a:p>
                      <a:r>
                        <a:rPr lang="en-US" sz="3000" b="1" i="0" baseline="0" dirty="0">
                          <a:latin typeface="Arial" charset="0"/>
                        </a:rPr>
                        <a:t>0.79</a:t>
                      </a:r>
                    </a:p>
                  </a:txBody>
                  <a:tcPr/>
                </a:tc>
                <a:tc>
                  <a:txBody>
                    <a:bodyPr/>
                    <a:lstStyle/>
                    <a:p>
                      <a:r>
                        <a:rPr lang="en-US" sz="3000" b="0" i="0" baseline="0" dirty="0">
                          <a:latin typeface="Arial" charset="0"/>
                        </a:rPr>
                        <a:t>0.26</a:t>
                      </a:r>
                    </a:p>
                  </a:txBody>
                  <a:tcPr/>
                </a:tc>
                <a:tc>
                  <a:txBody>
                    <a:bodyPr/>
                    <a:lstStyle/>
                    <a:p>
                      <a:r>
                        <a:rPr lang="en-US" sz="3000" b="0" i="0" baseline="0" dirty="0">
                          <a:latin typeface="Arial" charset="0"/>
                        </a:rPr>
                        <a:t>-0.13</a:t>
                      </a:r>
                    </a:p>
                  </a:txBody>
                  <a:tcPr/>
                </a:tc>
                <a:tc>
                  <a:txBody>
                    <a:bodyPr/>
                    <a:lstStyle/>
                    <a:p>
                      <a:r>
                        <a:rPr lang="en-US" sz="3000" b="1" i="0" baseline="0" dirty="0">
                          <a:latin typeface="Arial" charset="0"/>
                        </a:rPr>
                        <a:t>0.82</a:t>
                      </a:r>
                    </a:p>
                  </a:txBody>
                  <a:tcPr/>
                </a:tc>
                <a:tc>
                  <a:txBody>
                    <a:bodyPr/>
                    <a:lstStyle/>
                    <a:p>
                      <a:r>
                        <a:rPr lang="en-US" sz="3000" b="0" i="0" baseline="0" dirty="0">
                          <a:latin typeface="Arial" charset="0"/>
                        </a:rPr>
                        <a:t>0.63</a:t>
                      </a:r>
                    </a:p>
                  </a:txBody>
                  <a:tcPr/>
                </a:tc>
                <a:tc>
                  <a:txBody>
                    <a:bodyPr/>
                    <a:lstStyle/>
                    <a:p>
                      <a:r>
                        <a:rPr lang="en-US" sz="3000" b="0" i="0" baseline="0" dirty="0">
                          <a:latin typeface="Arial" charset="0"/>
                        </a:rPr>
                        <a:t>0.09</a:t>
                      </a:r>
                    </a:p>
                  </a:txBody>
                  <a:tcPr/>
                </a:tc>
                <a:extLst>
                  <a:ext uri="{0D108BD9-81ED-4DB2-BD59-A6C34878D82A}">
                    <a16:rowId xmlns:a16="http://schemas.microsoft.com/office/drawing/2014/main" val="10001"/>
                  </a:ext>
                </a:extLst>
              </a:tr>
              <a:tr h="632018">
                <a:tc>
                  <a:txBody>
                    <a:bodyPr/>
                    <a:lstStyle/>
                    <a:p>
                      <a:r>
                        <a:rPr lang="en-US" sz="3000" b="1" baseline="0" dirty="0">
                          <a:latin typeface="Arial" charset="0"/>
                        </a:rPr>
                        <a:t>street</a:t>
                      </a:r>
                    </a:p>
                  </a:txBody>
                  <a:tcPr/>
                </a:tc>
                <a:tc>
                  <a:txBody>
                    <a:bodyPr/>
                    <a:lstStyle/>
                    <a:p>
                      <a:r>
                        <a:rPr lang="en-US" sz="3000" b="0" i="0" baseline="0" dirty="0">
                          <a:latin typeface="Arial" charset="0"/>
                        </a:rPr>
                        <a:t>0.22</a:t>
                      </a:r>
                    </a:p>
                  </a:txBody>
                  <a:tcPr/>
                </a:tc>
                <a:tc>
                  <a:txBody>
                    <a:bodyPr/>
                    <a:lstStyle/>
                    <a:p>
                      <a:r>
                        <a:rPr lang="en-US" sz="3000" b="0" i="0" baseline="0" dirty="0">
                          <a:latin typeface="Arial" charset="0"/>
                        </a:rPr>
                        <a:t>1</a:t>
                      </a:r>
                    </a:p>
                  </a:txBody>
                  <a:tcPr/>
                </a:tc>
                <a:tc>
                  <a:txBody>
                    <a:bodyPr/>
                    <a:lstStyle/>
                    <a:p>
                      <a:r>
                        <a:rPr lang="en-US" sz="3000" b="0" i="0" baseline="0" dirty="0">
                          <a:latin typeface="Arial" charset="0"/>
                        </a:rPr>
                        <a:t>0.39</a:t>
                      </a:r>
                    </a:p>
                  </a:txBody>
                  <a:tcPr/>
                </a:tc>
                <a:tc>
                  <a:txBody>
                    <a:bodyPr/>
                    <a:lstStyle/>
                    <a:p>
                      <a:r>
                        <a:rPr lang="en-US" sz="3000" b="0" i="0" baseline="0" dirty="0">
                          <a:latin typeface="Arial" charset="0"/>
                        </a:rPr>
                        <a:t>-0.24</a:t>
                      </a:r>
                    </a:p>
                  </a:txBody>
                  <a:tcPr/>
                </a:tc>
                <a:tc>
                  <a:txBody>
                    <a:bodyPr/>
                    <a:lstStyle/>
                    <a:p>
                      <a:r>
                        <a:rPr lang="en-US" sz="3000" b="1" i="0" baseline="0" dirty="0">
                          <a:latin typeface="Arial" charset="0"/>
                        </a:rPr>
                        <a:t>0.83</a:t>
                      </a:r>
                    </a:p>
                  </a:txBody>
                  <a:tcPr/>
                </a:tc>
                <a:tc>
                  <a:txBody>
                    <a:bodyPr/>
                    <a:lstStyle/>
                    <a:p>
                      <a:r>
                        <a:rPr lang="en-US" sz="3000" b="0" i="0" baseline="0" dirty="0">
                          <a:latin typeface="Arial" charset="0"/>
                        </a:rPr>
                        <a:t>0.91</a:t>
                      </a:r>
                    </a:p>
                  </a:txBody>
                  <a:tcPr/>
                </a:tc>
                <a:tc>
                  <a:txBody>
                    <a:bodyPr/>
                    <a:lstStyle/>
                    <a:p>
                      <a:r>
                        <a:rPr lang="en-US" sz="3000" b="0" i="0" baseline="0" dirty="0">
                          <a:latin typeface="Arial" charset="0"/>
                        </a:rPr>
                        <a:t>0.39</a:t>
                      </a:r>
                    </a:p>
                  </a:txBody>
                  <a:tcPr/>
                </a:tc>
                <a:extLst>
                  <a:ext uri="{0D108BD9-81ED-4DB2-BD59-A6C34878D82A}">
                    <a16:rowId xmlns:a16="http://schemas.microsoft.com/office/drawing/2014/main" val="10002"/>
                  </a:ext>
                </a:extLst>
              </a:tr>
              <a:tr h="632018">
                <a:tc>
                  <a:txBody>
                    <a:bodyPr/>
                    <a:lstStyle/>
                    <a:p>
                      <a:r>
                        <a:rPr lang="en-US" sz="3000" b="1" baseline="0" dirty="0">
                          <a:latin typeface="Arial" charset="0"/>
                        </a:rPr>
                        <a:t>staff</a:t>
                      </a:r>
                    </a:p>
                  </a:txBody>
                  <a:tcPr/>
                </a:tc>
                <a:tc>
                  <a:txBody>
                    <a:bodyPr/>
                    <a:lstStyle/>
                    <a:p>
                      <a:r>
                        <a:rPr lang="en-US" sz="3000" b="0" i="0" baseline="0" dirty="0">
                          <a:latin typeface="Arial" charset="0"/>
                        </a:rPr>
                        <a:t>0.62</a:t>
                      </a:r>
                    </a:p>
                  </a:txBody>
                  <a:tcPr/>
                </a:tc>
                <a:tc>
                  <a:txBody>
                    <a:bodyPr/>
                    <a:lstStyle/>
                    <a:p>
                      <a:r>
                        <a:rPr lang="en-US" sz="3000" b="0" i="0" baseline="0" dirty="0">
                          <a:latin typeface="Arial" charset="0"/>
                        </a:rPr>
                        <a:t>-0.24</a:t>
                      </a:r>
                    </a:p>
                  </a:txBody>
                  <a:tcPr/>
                </a:tc>
                <a:tc>
                  <a:txBody>
                    <a:bodyPr/>
                    <a:lstStyle/>
                    <a:p>
                      <a:r>
                        <a:rPr lang="en-US" sz="3000" b="0" i="0" baseline="0" dirty="0">
                          <a:latin typeface="Arial" charset="0"/>
                        </a:rPr>
                        <a:t>0.55</a:t>
                      </a:r>
                    </a:p>
                  </a:txBody>
                  <a:tcPr/>
                </a:tc>
                <a:tc>
                  <a:txBody>
                    <a:bodyPr/>
                    <a:lstStyle/>
                    <a:p>
                      <a:r>
                        <a:rPr lang="en-US" sz="3000" b="0" i="0" baseline="0" dirty="0">
                          <a:latin typeface="Arial" charset="0"/>
                        </a:rPr>
                        <a:t>1</a:t>
                      </a:r>
                    </a:p>
                  </a:txBody>
                  <a:tcPr/>
                </a:tc>
                <a:tc>
                  <a:txBody>
                    <a:bodyPr/>
                    <a:lstStyle/>
                    <a:p>
                      <a:r>
                        <a:rPr lang="en-US" sz="3000" b="0" i="0" baseline="0" dirty="0">
                          <a:latin typeface="Arial" charset="0"/>
                        </a:rPr>
                        <a:t>-0.23</a:t>
                      </a:r>
                    </a:p>
                  </a:txBody>
                  <a:tcPr/>
                </a:tc>
                <a:tc>
                  <a:txBody>
                    <a:bodyPr/>
                    <a:lstStyle/>
                    <a:p>
                      <a:r>
                        <a:rPr lang="en-US" sz="3000" b="0" i="0" baseline="0" dirty="0">
                          <a:latin typeface="Arial" charset="0"/>
                        </a:rPr>
                        <a:t>0.08</a:t>
                      </a:r>
                    </a:p>
                  </a:txBody>
                  <a:tcPr/>
                </a:tc>
                <a:tc>
                  <a:txBody>
                    <a:bodyPr/>
                    <a:lstStyle/>
                    <a:p>
                      <a:r>
                        <a:rPr lang="en-US" sz="3000" b="0" i="0" baseline="0" dirty="0">
                          <a:latin typeface="Arial" charset="0"/>
                        </a:rPr>
                        <a:t>0.39</a:t>
                      </a:r>
                    </a:p>
                  </a:txBody>
                  <a:tcPr/>
                </a:tc>
                <a:extLst>
                  <a:ext uri="{0D108BD9-81ED-4DB2-BD59-A6C34878D82A}">
                    <a16:rowId xmlns:a16="http://schemas.microsoft.com/office/drawing/2014/main" val="10003"/>
                  </a:ext>
                </a:extLst>
              </a:tr>
              <a:tr h="632018">
                <a:tc>
                  <a:txBody>
                    <a:bodyPr/>
                    <a:lstStyle/>
                    <a:p>
                      <a:r>
                        <a:rPr lang="en-US" sz="3000" b="1" baseline="0" dirty="0" err="1">
                          <a:latin typeface="Arial" charset="0"/>
                        </a:rPr>
                        <a:t>hilton</a:t>
                      </a:r>
                      <a:endParaRPr lang="en-US" sz="3000" b="1" baseline="0" dirty="0">
                        <a:latin typeface="Arial" charset="0"/>
                      </a:endParaRPr>
                    </a:p>
                  </a:txBody>
                  <a:tcPr/>
                </a:tc>
                <a:tc>
                  <a:txBody>
                    <a:bodyPr/>
                    <a:lstStyle/>
                    <a:p>
                      <a:r>
                        <a:rPr lang="en-US" sz="3000" b="0" i="0" baseline="0" dirty="0">
                          <a:latin typeface="Arial" charset="0"/>
                        </a:rPr>
                        <a:t>0.22</a:t>
                      </a:r>
                    </a:p>
                  </a:txBody>
                  <a:tcPr/>
                </a:tc>
                <a:tc>
                  <a:txBody>
                    <a:bodyPr/>
                    <a:lstStyle/>
                    <a:p>
                      <a:r>
                        <a:rPr lang="en-US" sz="3000" b="0" i="0" baseline="0" dirty="0">
                          <a:latin typeface="Arial" charset="0"/>
                        </a:rPr>
                        <a:t>0.83</a:t>
                      </a:r>
                    </a:p>
                  </a:txBody>
                  <a:tcPr/>
                </a:tc>
                <a:tc>
                  <a:txBody>
                    <a:bodyPr/>
                    <a:lstStyle/>
                    <a:p>
                      <a:r>
                        <a:rPr lang="en-US" sz="3000" b="0" i="0" baseline="0" dirty="0">
                          <a:latin typeface="Arial" charset="0"/>
                        </a:rPr>
                        <a:t>0.29</a:t>
                      </a:r>
                    </a:p>
                  </a:txBody>
                  <a:tcPr/>
                </a:tc>
                <a:tc>
                  <a:txBody>
                    <a:bodyPr/>
                    <a:lstStyle/>
                    <a:p>
                      <a:r>
                        <a:rPr lang="en-US" sz="3000" b="0" i="0" baseline="0" dirty="0">
                          <a:latin typeface="Arial" charset="0"/>
                        </a:rPr>
                        <a:t>-0.23</a:t>
                      </a:r>
                    </a:p>
                  </a:txBody>
                  <a:tcPr/>
                </a:tc>
                <a:tc>
                  <a:txBody>
                    <a:bodyPr/>
                    <a:lstStyle/>
                    <a:p>
                      <a:r>
                        <a:rPr lang="en-US" sz="3000" b="0" i="0" baseline="0" dirty="0">
                          <a:latin typeface="Arial" charset="0"/>
                        </a:rPr>
                        <a:t>1</a:t>
                      </a:r>
                    </a:p>
                  </a:txBody>
                  <a:tcPr/>
                </a:tc>
                <a:tc>
                  <a:txBody>
                    <a:bodyPr/>
                    <a:lstStyle/>
                    <a:p>
                      <a:r>
                        <a:rPr lang="en-US" sz="3000" b="0" i="0" baseline="0" dirty="0">
                          <a:latin typeface="Arial" charset="0"/>
                        </a:rPr>
                        <a:t>0.72</a:t>
                      </a:r>
                    </a:p>
                  </a:txBody>
                  <a:tcPr/>
                </a:tc>
                <a:tc>
                  <a:txBody>
                    <a:bodyPr/>
                    <a:lstStyle/>
                    <a:p>
                      <a:r>
                        <a:rPr lang="en-US" sz="3000" b="0" i="0" baseline="0" dirty="0">
                          <a:latin typeface="Arial" charset="0"/>
                        </a:rPr>
                        <a:t>0.42</a:t>
                      </a:r>
                    </a:p>
                  </a:txBody>
                  <a:tcPr/>
                </a:tc>
                <a:extLst>
                  <a:ext uri="{0D108BD9-81ED-4DB2-BD59-A6C34878D82A}">
                    <a16:rowId xmlns:a16="http://schemas.microsoft.com/office/drawing/2014/main" val="10004"/>
                  </a:ext>
                </a:extLst>
              </a:tr>
              <a:tr h="632018">
                <a:tc>
                  <a:txBody>
                    <a:bodyPr/>
                    <a:lstStyle/>
                    <a:p>
                      <a:r>
                        <a:rPr lang="en-US" sz="3000" b="1" baseline="0" dirty="0">
                          <a:latin typeface="Arial" charset="0"/>
                        </a:rPr>
                        <a:t>store</a:t>
                      </a:r>
                    </a:p>
                  </a:txBody>
                  <a:tcPr/>
                </a:tc>
                <a:tc>
                  <a:txBody>
                    <a:bodyPr/>
                    <a:lstStyle/>
                    <a:p>
                      <a:r>
                        <a:rPr lang="en-US" sz="3000" b="0" i="0" baseline="0" dirty="0">
                          <a:latin typeface="Arial" charset="0"/>
                        </a:rPr>
                        <a:t>0.42</a:t>
                      </a:r>
                    </a:p>
                  </a:txBody>
                  <a:tcPr/>
                </a:tc>
                <a:tc>
                  <a:txBody>
                    <a:bodyPr/>
                    <a:lstStyle/>
                    <a:p>
                      <a:r>
                        <a:rPr lang="en-US" sz="3000" b="1" i="0" baseline="0" dirty="0">
                          <a:latin typeface="Arial" charset="0"/>
                        </a:rPr>
                        <a:t>0.91</a:t>
                      </a:r>
                    </a:p>
                  </a:txBody>
                  <a:tcPr/>
                </a:tc>
                <a:tc>
                  <a:txBody>
                    <a:bodyPr/>
                    <a:lstStyle/>
                    <a:p>
                      <a:r>
                        <a:rPr lang="en-US" sz="3000" b="0" i="0" baseline="0" dirty="0">
                          <a:latin typeface="Arial" charset="0"/>
                        </a:rPr>
                        <a:t>0.59</a:t>
                      </a:r>
                    </a:p>
                  </a:txBody>
                  <a:tcPr/>
                </a:tc>
                <a:tc>
                  <a:txBody>
                    <a:bodyPr/>
                    <a:lstStyle/>
                    <a:p>
                      <a:r>
                        <a:rPr lang="en-US" sz="3000" b="0" i="0" baseline="0" dirty="0">
                          <a:latin typeface="Arial" charset="0"/>
                        </a:rPr>
                        <a:t>0.08</a:t>
                      </a:r>
                    </a:p>
                  </a:txBody>
                  <a:tcPr/>
                </a:tc>
                <a:tc>
                  <a:txBody>
                    <a:bodyPr/>
                    <a:lstStyle/>
                    <a:p>
                      <a:r>
                        <a:rPr lang="en-US" sz="3000" b="0" i="0" baseline="0" dirty="0">
                          <a:latin typeface="Arial" charset="0"/>
                        </a:rPr>
                        <a:t>0.72</a:t>
                      </a:r>
                    </a:p>
                  </a:txBody>
                  <a:tcPr/>
                </a:tc>
                <a:tc>
                  <a:txBody>
                    <a:bodyPr/>
                    <a:lstStyle/>
                    <a:p>
                      <a:r>
                        <a:rPr lang="en-US" sz="3000" b="0" i="0" baseline="0" dirty="0">
                          <a:latin typeface="Arial" charset="0"/>
                        </a:rPr>
                        <a:t>1</a:t>
                      </a:r>
                    </a:p>
                  </a:txBody>
                  <a:tcPr/>
                </a:tc>
                <a:tc>
                  <a:txBody>
                    <a:bodyPr/>
                    <a:lstStyle/>
                    <a:p>
                      <a:r>
                        <a:rPr lang="en-US" sz="3000" b="0" i="0" baseline="0" dirty="0">
                          <a:latin typeface="Arial" charset="0"/>
                        </a:rPr>
                        <a:t>0.59</a:t>
                      </a:r>
                    </a:p>
                  </a:txBody>
                  <a:tcPr/>
                </a:tc>
                <a:extLst>
                  <a:ext uri="{0D108BD9-81ED-4DB2-BD59-A6C34878D82A}">
                    <a16:rowId xmlns:a16="http://schemas.microsoft.com/office/drawing/2014/main" val="10005"/>
                  </a:ext>
                </a:extLst>
              </a:tr>
              <a:tr h="632018">
                <a:tc>
                  <a:txBody>
                    <a:bodyPr/>
                    <a:lstStyle/>
                    <a:p>
                      <a:r>
                        <a:rPr lang="en-US" sz="3000" b="1" baseline="0" dirty="0">
                          <a:latin typeface="Arial" charset="0"/>
                        </a:rPr>
                        <a:t>stroll</a:t>
                      </a:r>
                    </a:p>
                  </a:txBody>
                  <a:tcPr/>
                </a:tc>
                <a:tc>
                  <a:txBody>
                    <a:bodyPr/>
                    <a:lstStyle/>
                    <a:p>
                      <a:r>
                        <a:rPr lang="en-US" sz="3000" b="0" i="0" baseline="0" dirty="0">
                          <a:latin typeface="Arial" charset="0"/>
                        </a:rPr>
                        <a:t>0.76</a:t>
                      </a:r>
                    </a:p>
                  </a:txBody>
                  <a:tcPr/>
                </a:tc>
                <a:tc>
                  <a:txBody>
                    <a:bodyPr/>
                    <a:lstStyle/>
                    <a:p>
                      <a:r>
                        <a:rPr lang="en-US" sz="3000" b="0" i="0" baseline="0" dirty="0">
                          <a:latin typeface="Arial" charset="0"/>
                        </a:rPr>
                        <a:t>0.39</a:t>
                      </a:r>
                    </a:p>
                  </a:txBody>
                  <a:tcPr/>
                </a:tc>
                <a:tc>
                  <a:txBody>
                    <a:bodyPr/>
                    <a:lstStyle/>
                    <a:p>
                      <a:r>
                        <a:rPr lang="en-US" sz="3000" b="0" i="0" baseline="0" dirty="0">
                          <a:latin typeface="Arial" charset="0"/>
                        </a:rPr>
                        <a:t>0.47</a:t>
                      </a:r>
                    </a:p>
                  </a:txBody>
                  <a:tcPr/>
                </a:tc>
                <a:tc>
                  <a:txBody>
                    <a:bodyPr/>
                    <a:lstStyle/>
                    <a:p>
                      <a:r>
                        <a:rPr lang="en-US" sz="3000" b="0" i="0" baseline="0" dirty="0">
                          <a:latin typeface="Arial" charset="0"/>
                        </a:rPr>
                        <a:t>0.23</a:t>
                      </a:r>
                    </a:p>
                  </a:txBody>
                  <a:tcPr/>
                </a:tc>
                <a:tc>
                  <a:txBody>
                    <a:bodyPr/>
                    <a:lstStyle/>
                    <a:p>
                      <a:r>
                        <a:rPr lang="en-US" sz="3000" b="0" i="0" baseline="0" dirty="0">
                          <a:latin typeface="Arial" charset="0"/>
                        </a:rPr>
                        <a:t>0.26</a:t>
                      </a:r>
                    </a:p>
                  </a:txBody>
                  <a:tcPr/>
                </a:tc>
                <a:tc>
                  <a:txBody>
                    <a:bodyPr/>
                    <a:lstStyle/>
                    <a:p>
                      <a:r>
                        <a:rPr lang="en-US" sz="3000" b="0" i="0" baseline="0" dirty="0">
                          <a:latin typeface="Arial" charset="0"/>
                        </a:rPr>
                        <a:t>0.57</a:t>
                      </a:r>
                    </a:p>
                  </a:txBody>
                  <a:tcPr/>
                </a:tc>
                <a:tc>
                  <a:txBody>
                    <a:bodyPr/>
                    <a:lstStyle/>
                    <a:p>
                      <a:r>
                        <a:rPr lang="en-US" sz="3000" b="0" i="0" baseline="0" dirty="0">
                          <a:latin typeface="Arial" charset="0"/>
                        </a:rPr>
                        <a:t>0.34</a:t>
                      </a:r>
                    </a:p>
                  </a:txBody>
                  <a:tcPr/>
                </a:tc>
                <a:extLst>
                  <a:ext uri="{0D108BD9-81ED-4DB2-BD59-A6C34878D82A}">
                    <a16:rowId xmlns:a16="http://schemas.microsoft.com/office/drawing/2014/main" val="10006"/>
                  </a:ext>
                </a:extLst>
              </a:tr>
            </a:tbl>
          </a:graphicData>
        </a:graphic>
      </p:graphicFrame>
      <p:sp>
        <p:nvSpPr>
          <p:cNvPr id="75" name="TextBox 74"/>
          <p:cNvSpPr txBox="1"/>
          <p:nvPr/>
        </p:nvSpPr>
        <p:spPr>
          <a:xfrm>
            <a:off x="945127" y="31433719"/>
            <a:ext cx="11105147" cy="6247864"/>
          </a:xfrm>
          <a:prstGeom prst="rect">
            <a:avLst/>
          </a:prstGeom>
          <a:noFill/>
        </p:spPr>
        <p:txBody>
          <a:bodyPr wrap="square" rtlCol="0">
            <a:spAutoFit/>
          </a:bodyPr>
          <a:lstStyle/>
          <a:p>
            <a:pPr marL="571500" indent="-571500" algn="just">
              <a:buFont typeface="Arial" charset="0"/>
              <a:buChar char="•"/>
            </a:pPr>
            <a:r>
              <a:rPr lang="en-US" sz="4000" dirty="0"/>
              <a:t>The hotel itself was clean </a:t>
            </a:r>
            <a:r>
              <a:rPr lang="en-US" sz="4000" b="1" i="1" dirty="0">
                <a:solidFill>
                  <a:srgbClr val="7030A0"/>
                </a:solidFill>
              </a:rPr>
              <a:t>and</a:t>
            </a:r>
            <a:r>
              <a:rPr lang="en-US" sz="4000" dirty="0">
                <a:solidFill>
                  <a:srgbClr val="7030A0"/>
                </a:solidFill>
              </a:rPr>
              <a:t> </a:t>
            </a:r>
            <a:r>
              <a:rPr lang="en-US" sz="4000" dirty="0"/>
              <a:t> </a:t>
            </a:r>
            <a:r>
              <a:rPr lang="en-US" sz="4000" b="1" dirty="0"/>
              <a:t>(CC)</a:t>
            </a:r>
            <a:r>
              <a:rPr lang="en-US" sz="4000" dirty="0"/>
              <a:t> the </a:t>
            </a:r>
            <a:r>
              <a:rPr lang="en-US" sz="4000" b="1" i="1" dirty="0">
                <a:solidFill>
                  <a:srgbClr val="C00000"/>
                </a:solidFill>
              </a:rPr>
              <a:t>staff</a:t>
            </a:r>
            <a:r>
              <a:rPr lang="en-US" sz="4000" b="1" dirty="0"/>
              <a:t> (NN) </a:t>
            </a:r>
            <a:r>
              <a:rPr lang="en-US" sz="4000" b="1" i="1" dirty="0">
                <a:solidFill>
                  <a:srgbClr val="92D050"/>
                </a:solidFill>
              </a:rPr>
              <a:t>pleasant. </a:t>
            </a:r>
            <a:r>
              <a:rPr lang="en-US" sz="4000" b="1" dirty="0">
                <a:solidFill>
                  <a:schemeClr val="tx1"/>
                </a:solidFill>
              </a:rPr>
              <a:t>(JJ)</a:t>
            </a:r>
          </a:p>
          <a:p>
            <a:pPr marL="571500" indent="-571500" algn="just">
              <a:buFont typeface="Arial" charset="0"/>
              <a:buChar char="•"/>
            </a:pPr>
            <a:r>
              <a:rPr lang="en-US" sz="4000" dirty="0"/>
              <a:t>I've had some nice nights at some </a:t>
            </a:r>
            <a:r>
              <a:rPr lang="en-US" sz="4000" b="1" i="1" dirty="0">
                <a:solidFill>
                  <a:srgbClr val="92D050"/>
                </a:solidFill>
              </a:rPr>
              <a:t>lovely </a:t>
            </a:r>
            <a:r>
              <a:rPr lang="en-US" sz="4000" b="1" dirty="0">
                <a:solidFill>
                  <a:schemeClr val="tx1"/>
                </a:solidFill>
              </a:rPr>
              <a:t>(JJ)</a:t>
            </a:r>
            <a:r>
              <a:rPr lang="en-US" sz="4000" dirty="0"/>
              <a:t> hotels this was what a </a:t>
            </a:r>
            <a:r>
              <a:rPr lang="en-US" sz="4000" b="1" i="1" dirty="0">
                <a:solidFill>
                  <a:srgbClr val="FF0000"/>
                </a:solidFill>
              </a:rPr>
              <a:t>hilton</a:t>
            </a:r>
            <a:r>
              <a:rPr lang="en-US" sz="4000" b="1" i="1" dirty="0">
                <a:solidFill>
                  <a:srgbClr val="00B0F0"/>
                </a:solidFill>
              </a:rPr>
              <a:t> </a:t>
            </a:r>
            <a:r>
              <a:rPr lang="en-US" sz="4000" b="1" dirty="0"/>
              <a:t>(NN)</a:t>
            </a:r>
            <a:r>
              <a:rPr lang="en-US" sz="4000" dirty="0"/>
              <a:t> should be </a:t>
            </a:r>
            <a:r>
              <a:rPr lang="en-US" sz="4000" b="1" i="1" dirty="0">
                <a:solidFill>
                  <a:srgbClr val="7030A0"/>
                </a:solidFill>
              </a:rPr>
              <a:t>and</a:t>
            </a:r>
            <a:r>
              <a:rPr lang="en-US" sz="4000" dirty="0"/>
              <a:t> </a:t>
            </a:r>
            <a:r>
              <a:rPr lang="en-US" sz="4000" b="1" dirty="0"/>
              <a:t>(CC) </a:t>
            </a:r>
            <a:r>
              <a:rPr lang="en-US" sz="4000" dirty="0"/>
              <a:t>more. </a:t>
            </a:r>
            <a:endParaRPr lang="en-US" sz="4000" dirty="0">
              <a:solidFill>
                <a:srgbClr val="00B0F0"/>
              </a:solidFill>
            </a:endParaRPr>
          </a:p>
          <a:p>
            <a:pPr marL="571500" lvl="0" indent="-571500" algn="just">
              <a:buFont typeface="Arial" charset="0"/>
              <a:buChar char="•"/>
            </a:pPr>
            <a:r>
              <a:rPr lang="en-US" sz="4000" dirty="0">
                <a:solidFill>
                  <a:schemeClr val="dk1"/>
                </a:solidFill>
              </a:rPr>
              <a:t>Head towards copley square </a:t>
            </a:r>
            <a:r>
              <a:rPr lang="en-US" sz="4000" b="1" i="1" dirty="0">
                <a:solidFill>
                  <a:srgbClr val="7030A0"/>
                </a:solidFill>
              </a:rPr>
              <a:t>and</a:t>
            </a:r>
            <a:r>
              <a:rPr lang="en-US" sz="4000" dirty="0"/>
              <a:t> </a:t>
            </a:r>
            <a:r>
              <a:rPr lang="en-US" sz="4000" b="1" dirty="0"/>
              <a:t>(CC)</a:t>
            </a:r>
            <a:r>
              <a:rPr lang="en-US" sz="4000" dirty="0">
                <a:solidFill>
                  <a:schemeClr val="dk1"/>
                </a:solidFill>
              </a:rPr>
              <a:t> check out the boston </a:t>
            </a:r>
            <a:r>
              <a:rPr lang="en-US" sz="4000" b="1" i="1" dirty="0">
                <a:solidFill>
                  <a:srgbClr val="FF0000"/>
                </a:solidFill>
              </a:rPr>
              <a:t>public</a:t>
            </a:r>
            <a:r>
              <a:rPr lang="en-US" sz="4000" b="1" i="1" dirty="0">
                <a:solidFill>
                  <a:srgbClr val="00B0F0"/>
                </a:solidFill>
              </a:rPr>
              <a:t> </a:t>
            </a:r>
            <a:r>
              <a:rPr lang="en-US" sz="4000" b="1" dirty="0"/>
              <a:t>(NN)</a:t>
            </a:r>
            <a:r>
              <a:rPr lang="en-US" sz="4000" dirty="0">
                <a:solidFill>
                  <a:schemeClr val="dk1"/>
                </a:solidFill>
              </a:rPr>
              <a:t> library which is particularly </a:t>
            </a:r>
            <a:r>
              <a:rPr lang="en-US" sz="4000" b="1" i="1" dirty="0">
                <a:solidFill>
                  <a:srgbClr val="92D050"/>
                </a:solidFill>
              </a:rPr>
              <a:t>beautiful</a:t>
            </a:r>
            <a:r>
              <a:rPr lang="en-US" sz="4000" dirty="0">
                <a:solidFill>
                  <a:schemeClr val="dk1"/>
                </a:solidFill>
              </a:rPr>
              <a:t> </a:t>
            </a:r>
            <a:r>
              <a:rPr lang="en-US" sz="4000" b="1" dirty="0">
                <a:solidFill>
                  <a:schemeClr val="tx1"/>
                </a:solidFill>
              </a:rPr>
              <a:t>(JJ) </a:t>
            </a:r>
            <a:r>
              <a:rPr lang="en-US" sz="4000" dirty="0">
                <a:solidFill>
                  <a:schemeClr val="dk1"/>
                </a:solidFill>
              </a:rPr>
              <a:t>from the </a:t>
            </a:r>
            <a:r>
              <a:rPr lang="en-US" sz="4000" dirty="0" err="1">
                <a:solidFill>
                  <a:schemeClr val="dk1"/>
                </a:solidFill>
              </a:rPr>
              <a:t>dartmouth</a:t>
            </a:r>
            <a:r>
              <a:rPr lang="en-US" sz="4000" dirty="0">
                <a:solidFill>
                  <a:schemeClr val="dk1"/>
                </a:solidFill>
              </a:rPr>
              <a:t> street entrance.</a:t>
            </a:r>
            <a:endParaRPr lang="en-US" sz="4000" dirty="0"/>
          </a:p>
          <a:p>
            <a:pPr marL="571500" indent="-571500">
              <a:buFont typeface="Arial" charset="0"/>
              <a:buChar char="•"/>
            </a:pPr>
            <a:endParaRPr lang="en-US" sz="4000" dirty="0">
              <a:solidFill>
                <a:srgbClr val="00B0F0"/>
              </a:solidFill>
            </a:endParaRPr>
          </a:p>
        </p:txBody>
      </p:sp>
      <p:graphicFrame>
        <p:nvGraphicFramePr>
          <p:cNvPr id="77" name="Table 76"/>
          <p:cNvGraphicFramePr>
            <a:graphicFrameLocks noGrp="1"/>
          </p:cNvGraphicFramePr>
          <p:nvPr>
            <p:extLst>
              <p:ext uri="{D42A27DB-BD31-4B8C-83A1-F6EECF244321}">
                <p14:modId xmlns:p14="http://schemas.microsoft.com/office/powerpoint/2010/main" val="1394306817"/>
              </p:ext>
            </p:extLst>
          </p:nvPr>
        </p:nvGraphicFramePr>
        <p:xfrm>
          <a:off x="12918887" y="37647658"/>
          <a:ext cx="11060861" cy="5632220"/>
        </p:xfrm>
        <a:graphic>
          <a:graphicData uri="http://schemas.openxmlformats.org/drawingml/2006/table">
            <a:tbl>
              <a:tblPr firstRow="1" bandRow="1">
                <a:tableStyleId>{5C22544A-7EE6-4342-B048-85BDC9FD1C3A}</a:tableStyleId>
              </a:tblPr>
              <a:tblGrid>
                <a:gridCol w="1803179">
                  <a:extLst>
                    <a:ext uri="{9D8B030D-6E8A-4147-A177-3AD203B41FA5}">
                      <a16:colId xmlns:a16="http://schemas.microsoft.com/office/drawing/2014/main" val="20000"/>
                    </a:ext>
                  </a:extLst>
                </a:gridCol>
                <a:gridCol w="1656367">
                  <a:extLst>
                    <a:ext uri="{9D8B030D-6E8A-4147-A177-3AD203B41FA5}">
                      <a16:colId xmlns:a16="http://schemas.microsoft.com/office/drawing/2014/main" val="20001"/>
                    </a:ext>
                  </a:extLst>
                </a:gridCol>
                <a:gridCol w="2001233">
                  <a:extLst>
                    <a:ext uri="{9D8B030D-6E8A-4147-A177-3AD203B41FA5}">
                      <a16:colId xmlns:a16="http://schemas.microsoft.com/office/drawing/2014/main" val="20002"/>
                    </a:ext>
                  </a:extLst>
                </a:gridCol>
                <a:gridCol w="1677268">
                  <a:extLst>
                    <a:ext uri="{9D8B030D-6E8A-4147-A177-3AD203B41FA5}">
                      <a16:colId xmlns:a16="http://schemas.microsoft.com/office/drawing/2014/main" val="20003"/>
                    </a:ext>
                  </a:extLst>
                </a:gridCol>
                <a:gridCol w="1970626">
                  <a:extLst>
                    <a:ext uri="{9D8B030D-6E8A-4147-A177-3AD203B41FA5}">
                      <a16:colId xmlns:a16="http://schemas.microsoft.com/office/drawing/2014/main" val="20004"/>
                    </a:ext>
                  </a:extLst>
                </a:gridCol>
                <a:gridCol w="1952188">
                  <a:extLst>
                    <a:ext uri="{9D8B030D-6E8A-4147-A177-3AD203B41FA5}">
                      <a16:colId xmlns:a16="http://schemas.microsoft.com/office/drawing/2014/main" val="20005"/>
                    </a:ext>
                  </a:extLst>
                </a:gridCol>
              </a:tblGrid>
              <a:tr h="919180">
                <a:tc>
                  <a:txBody>
                    <a:bodyPr/>
                    <a:lstStyle/>
                    <a:p>
                      <a:endParaRPr lang="en-US" sz="2500" baseline="0" dirty="0"/>
                    </a:p>
                  </a:txBody>
                  <a:tcPr/>
                </a:tc>
                <a:tc>
                  <a:txBody>
                    <a:bodyPr/>
                    <a:lstStyle/>
                    <a:p>
                      <a:r>
                        <a:rPr lang="en-US" sz="3000" baseline="0" dirty="0">
                          <a:solidFill>
                            <a:schemeClr val="bg2"/>
                          </a:solidFill>
                        </a:rPr>
                        <a:t>Staff</a:t>
                      </a:r>
                    </a:p>
                  </a:txBody>
                  <a:tcPr/>
                </a:tc>
                <a:tc>
                  <a:txBody>
                    <a:bodyPr/>
                    <a:lstStyle/>
                    <a:p>
                      <a:r>
                        <a:rPr lang="en-US" sz="3000" baseline="0" dirty="0">
                          <a:solidFill>
                            <a:schemeClr val="tx1"/>
                          </a:solidFill>
                        </a:rPr>
                        <a:t>Boylston</a:t>
                      </a:r>
                    </a:p>
                  </a:txBody>
                  <a:tcPr/>
                </a:tc>
                <a:tc>
                  <a:txBody>
                    <a:bodyPr/>
                    <a:lstStyle/>
                    <a:p>
                      <a:r>
                        <a:rPr lang="en-US" sz="3000" baseline="0" dirty="0">
                          <a:solidFill>
                            <a:schemeClr val="tx1"/>
                          </a:solidFill>
                        </a:rPr>
                        <a:t>Public</a:t>
                      </a:r>
                    </a:p>
                  </a:txBody>
                  <a:tcPr/>
                </a:tc>
                <a:tc>
                  <a:txBody>
                    <a:bodyPr/>
                    <a:lstStyle/>
                    <a:p>
                      <a:r>
                        <a:rPr lang="en-US" sz="3000" baseline="0" dirty="0">
                          <a:solidFill>
                            <a:schemeClr val="tx1"/>
                          </a:solidFill>
                        </a:rPr>
                        <a:t>Hilton</a:t>
                      </a:r>
                    </a:p>
                  </a:txBody>
                  <a:tcPr/>
                </a:tc>
                <a:tc>
                  <a:txBody>
                    <a:bodyPr/>
                    <a:lstStyle/>
                    <a:p>
                      <a:r>
                        <a:rPr lang="en-US" sz="3000" baseline="0" dirty="0">
                          <a:solidFill>
                            <a:schemeClr val="bg2"/>
                          </a:solidFill>
                        </a:rPr>
                        <a:t>Kind</a:t>
                      </a:r>
                    </a:p>
                  </a:txBody>
                  <a:tcPr/>
                </a:tc>
                <a:extLst>
                  <a:ext uri="{0D108BD9-81ED-4DB2-BD59-A6C34878D82A}">
                    <a16:rowId xmlns:a16="http://schemas.microsoft.com/office/drawing/2014/main" val="10000"/>
                  </a:ext>
                </a:extLst>
              </a:tr>
              <a:tr h="919180">
                <a:tc>
                  <a:txBody>
                    <a:bodyPr/>
                    <a:lstStyle/>
                    <a:p>
                      <a:pPr algn="l"/>
                      <a:r>
                        <a:rPr lang="en-US" sz="3100" b="1" baseline="0" dirty="0">
                          <a:solidFill>
                            <a:schemeClr val="bg2"/>
                          </a:solidFill>
                        </a:rPr>
                        <a:t>staff</a:t>
                      </a:r>
                      <a:endParaRPr lang="en-US" sz="3100" b="1" baseline="0" dirty="0"/>
                    </a:p>
                  </a:txBody>
                  <a:tcPr anchor="ctr"/>
                </a:tc>
                <a:tc>
                  <a:txBody>
                    <a:bodyPr/>
                    <a:lstStyle/>
                    <a:p>
                      <a:pPr algn="r" fontAlgn="ctr"/>
                      <a:r>
                        <a:rPr lang="nb-NO" sz="3500" b="0" i="0" baseline="0" dirty="0">
                          <a:solidFill>
                            <a:schemeClr val="bg2"/>
                          </a:solidFill>
                          <a:effectLst/>
                        </a:rPr>
                        <a:t>1.00</a:t>
                      </a:r>
                    </a:p>
                  </a:txBody>
                  <a:tcPr anchor="ctr"/>
                </a:tc>
                <a:tc>
                  <a:txBody>
                    <a:bodyPr/>
                    <a:lstStyle/>
                    <a:p>
                      <a:pPr algn="r" fontAlgn="ctr"/>
                      <a:r>
                        <a:rPr lang="mr-IN" sz="3500" b="0" i="0" baseline="0" dirty="0">
                          <a:solidFill>
                            <a:schemeClr val="bg2"/>
                          </a:solidFill>
                          <a:effectLst/>
                        </a:rPr>
                        <a:t>-0.05</a:t>
                      </a:r>
                    </a:p>
                  </a:txBody>
                  <a:tcPr anchor="ctr"/>
                </a:tc>
                <a:tc>
                  <a:txBody>
                    <a:bodyPr/>
                    <a:lstStyle/>
                    <a:p>
                      <a:pPr algn="r" fontAlgn="ctr"/>
                      <a:r>
                        <a:rPr lang="is-IS" sz="3500" b="0" i="0" baseline="0" dirty="0">
                          <a:solidFill>
                            <a:schemeClr val="bg2"/>
                          </a:solidFill>
                          <a:effectLst/>
                        </a:rPr>
                        <a:t>0.86</a:t>
                      </a:r>
                    </a:p>
                  </a:txBody>
                  <a:tcPr anchor="ctr"/>
                </a:tc>
                <a:tc>
                  <a:txBody>
                    <a:bodyPr/>
                    <a:lstStyle/>
                    <a:p>
                      <a:pPr algn="r" fontAlgn="ctr"/>
                      <a:r>
                        <a:rPr lang="nb-NO" sz="3500" b="0" i="0" baseline="0" dirty="0">
                          <a:solidFill>
                            <a:schemeClr val="bg2"/>
                          </a:solidFill>
                          <a:effectLst/>
                        </a:rPr>
                        <a:t>0.56</a:t>
                      </a:r>
                    </a:p>
                  </a:txBody>
                  <a:tcPr anchor="ctr"/>
                </a:tc>
                <a:tc>
                  <a:txBody>
                    <a:bodyPr/>
                    <a:lstStyle/>
                    <a:p>
                      <a:pPr algn="r" fontAlgn="ctr"/>
                      <a:r>
                        <a:rPr lang="mr-IN" sz="3500" b="0" i="0" baseline="0" dirty="0">
                          <a:solidFill>
                            <a:schemeClr val="bg2"/>
                          </a:solidFill>
                          <a:effectLst/>
                        </a:rPr>
                        <a:t>-0.16</a:t>
                      </a:r>
                    </a:p>
                  </a:txBody>
                  <a:tcPr anchor="ctr"/>
                </a:tc>
                <a:extLst>
                  <a:ext uri="{0D108BD9-81ED-4DB2-BD59-A6C34878D82A}">
                    <a16:rowId xmlns:a16="http://schemas.microsoft.com/office/drawing/2014/main" val="10001"/>
                  </a:ext>
                </a:extLst>
              </a:tr>
              <a:tr h="919180">
                <a:tc>
                  <a:txBody>
                    <a:bodyPr/>
                    <a:lstStyle/>
                    <a:p>
                      <a:pPr algn="l" fontAlgn="ctr"/>
                      <a:r>
                        <a:rPr lang="en-US" sz="3100" b="1" baseline="0" dirty="0" err="1">
                          <a:effectLst/>
                        </a:rPr>
                        <a:t>boylston</a:t>
                      </a:r>
                      <a:endParaRPr lang="en-US" sz="3100" b="1" baseline="0" dirty="0">
                        <a:effectLst/>
                      </a:endParaRPr>
                    </a:p>
                  </a:txBody>
                  <a:tcPr anchor="ctr"/>
                </a:tc>
                <a:tc>
                  <a:txBody>
                    <a:bodyPr/>
                    <a:lstStyle/>
                    <a:p>
                      <a:pPr algn="r" fontAlgn="ctr"/>
                      <a:r>
                        <a:rPr lang="mr-IN" sz="3500" b="0" i="0" baseline="0" dirty="0">
                          <a:solidFill>
                            <a:schemeClr val="bg2"/>
                          </a:solidFill>
                          <a:effectLst/>
                        </a:rPr>
                        <a:t>-0.05</a:t>
                      </a:r>
                    </a:p>
                  </a:txBody>
                  <a:tcPr anchor="ctr"/>
                </a:tc>
                <a:tc>
                  <a:txBody>
                    <a:bodyPr/>
                    <a:lstStyle/>
                    <a:p>
                      <a:pPr algn="r" fontAlgn="ctr"/>
                      <a:r>
                        <a:rPr lang="nb-NO" sz="3500" b="0" i="0" baseline="0" dirty="0">
                          <a:solidFill>
                            <a:schemeClr val="bg2"/>
                          </a:solidFill>
                          <a:effectLst/>
                        </a:rPr>
                        <a:t>1.00</a:t>
                      </a:r>
                    </a:p>
                  </a:txBody>
                  <a:tcPr anchor="ctr"/>
                </a:tc>
                <a:tc>
                  <a:txBody>
                    <a:bodyPr/>
                    <a:lstStyle/>
                    <a:p>
                      <a:pPr algn="r" fontAlgn="ctr"/>
                      <a:r>
                        <a:rPr lang="nb-NO" sz="3500" b="0" i="0" baseline="0" dirty="0">
                          <a:solidFill>
                            <a:schemeClr val="bg2"/>
                          </a:solidFill>
                          <a:effectLst/>
                        </a:rPr>
                        <a:t>0.19</a:t>
                      </a:r>
                    </a:p>
                  </a:txBody>
                  <a:tcPr anchor="ctr"/>
                </a:tc>
                <a:tc>
                  <a:txBody>
                    <a:bodyPr/>
                    <a:lstStyle/>
                    <a:p>
                      <a:pPr algn="r" fontAlgn="ctr"/>
                      <a:r>
                        <a:rPr lang="mr-IN" sz="3500" b="0" i="0" baseline="0" dirty="0">
                          <a:solidFill>
                            <a:schemeClr val="bg2"/>
                          </a:solidFill>
                          <a:effectLst/>
                        </a:rPr>
                        <a:t>-0.58</a:t>
                      </a:r>
                    </a:p>
                  </a:txBody>
                  <a:tcPr anchor="ctr"/>
                </a:tc>
                <a:tc>
                  <a:txBody>
                    <a:bodyPr/>
                    <a:lstStyle/>
                    <a:p>
                      <a:pPr algn="r" fontAlgn="ctr"/>
                      <a:r>
                        <a:rPr lang="nb-NO" sz="3500" b="0" i="0" baseline="0" dirty="0">
                          <a:solidFill>
                            <a:schemeClr val="bg2"/>
                          </a:solidFill>
                          <a:effectLst/>
                        </a:rPr>
                        <a:t>0.67</a:t>
                      </a:r>
                    </a:p>
                  </a:txBody>
                  <a:tcPr anchor="ctr"/>
                </a:tc>
                <a:extLst>
                  <a:ext uri="{0D108BD9-81ED-4DB2-BD59-A6C34878D82A}">
                    <a16:rowId xmlns:a16="http://schemas.microsoft.com/office/drawing/2014/main" val="10002"/>
                  </a:ext>
                </a:extLst>
              </a:tr>
              <a:tr h="919180">
                <a:tc>
                  <a:txBody>
                    <a:bodyPr/>
                    <a:lstStyle/>
                    <a:p>
                      <a:pPr algn="l" fontAlgn="ctr"/>
                      <a:r>
                        <a:rPr lang="en-US" sz="3100" b="1" baseline="0" dirty="0">
                          <a:effectLst/>
                        </a:rPr>
                        <a:t>public</a:t>
                      </a:r>
                    </a:p>
                  </a:txBody>
                  <a:tcPr anchor="ctr"/>
                </a:tc>
                <a:tc>
                  <a:txBody>
                    <a:bodyPr/>
                    <a:lstStyle/>
                    <a:p>
                      <a:pPr algn="r" fontAlgn="ctr"/>
                      <a:r>
                        <a:rPr lang="is-IS" sz="3500" b="1" i="0" baseline="0" dirty="0">
                          <a:solidFill>
                            <a:schemeClr val="bg2"/>
                          </a:solidFill>
                          <a:effectLst/>
                        </a:rPr>
                        <a:t>0.86</a:t>
                      </a:r>
                    </a:p>
                  </a:txBody>
                  <a:tcPr anchor="ctr"/>
                </a:tc>
                <a:tc>
                  <a:txBody>
                    <a:bodyPr/>
                    <a:lstStyle/>
                    <a:p>
                      <a:pPr algn="r" fontAlgn="ctr"/>
                      <a:r>
                        <a:rPr lang="nb-NO" sz="3500" b="0" i="0" baseline="0" dirty="0">
                          <a:solidFill>
                            <a:schemeClr val="bg2"/>
                          </a:solidFill>
                          <a:effectLst/>
                        </a:rPr>
                        <a:t>0.19</a:t>
                      </a:r>
                    </a:p>
                  </a:txBody>
                  <a:tcPr anchor="ctr"/>
                </a:tc>
                <a:tc>
                  <a:txBody>
                    <a:bodyPr/>
                    <a:lstStyle/>
                    <a:p>
                      <a:pPr algn="r" fontAlgn="ctr"/>
                      <a:r>
                        <a:rPr lang="nb-NO" sz="3500" b="0" i="0" baseline="0" dirty="0">
                          <a:solidFill>
                            <a:schemeClr val="bg2"/>
                          </a:solidFill>
                          <a:effectLst/>
                        </a:rPr>
                        <a:t>1.00</a:t>
                      </a:r>
                    </a:p>
                  </a:txBody>
                  <a:tcPr anchor="ctr"/>
                </a:tc>
                <a:tc>
                  <a:txBody>
                    <a:bodyPr/>
                    <a:lstStyle/>
                    <a:p>
                      <a:pPr algn="r" fontAlgn="ctr"/>
                      <a:r>
                        <a:rPr lang="nb-NO" sz="3500" b="0" i="0" baseline="0" dirty="0">
                          <a:solidFill>
                            <a:schemeClr val="bg2"/>
                          </a:solidFill>
                          <a:effectLst/>
                        </a:rPr>
                        <a:t>0.28</a:t>
                      </a:r>
                    </a:p>
                  </a:txBody>
                  <a:tcPr anchor="ctr"/>
                </a:tc>
                <a:tc>
                  <a:txBody>
                    <a:bodyPr/>
                    <a:lstStyle/>
                    <a:p>
                      <a:pPr algn="r" fontAlgn="ctr"/>
                      <a:r>
                        <a:rPr lang="mr-IN" sz="3500" b="0" i="0" baseline="0" dirty="0">
                          <a:solidFill>
                            <a:schemeClr val="bg2"/>
                          </a:solidFill>
                          <a:effectLst/>
                        </a:rPr>
                        <a:t>-0.06</a:t>
                      </a:r>
                    </a:p>
                  </a:txBody>
                  <a:tcPr anchor="ctr"/>
                </a:tc>
                <a:extLst>
                  <a:ext uri="{0D108BD9-81ED-4DB2-BD59-A6C34878D82A}">
                    <a16:rowId xmlns:a16="http://schemas.microsoft.com/office/drawing/2014/main" val="10003"/>
                  </a:ext>
                </a:extLst>
              </a:tr>
              <a:tr h="919180">
                <a:tc>
                  <a:txBody>
                    <a:bodyPr/>
                    <a:lstStyle/>
                    <a:p>
                      <a:pPr algn="l" fontAlgn="ctr"/>
                      <a:r>
                        <a:rPr lang="en-US" sz="3100" b="1" baseline="0" dirty="0">
                          <a:effectLst/>
                        </a:rPr>
                        <a:t>hilton</a:t>
                      </a:r>
                    </a:p>
                  </a:txBody>
                  <a:tcPr anchor="ctr"/>
                </a:tc>
                <a:tc>
                  <a:txBody>
                    <a:bodyPr/>
                    <a:lstStyle/>
                    <a:p>
                      <a:pPr algn="r" fontAlgn="ctr"/>
                      <a:r>
                        <a:rPr lang="nb-NO" sz="3500" b="0" i="0" baseline="0" dirty="0">
                          <a:solidFill>
                            <a:schemeClr val="bg2"/>
                          </a:solidFill>
                          <a:effectLst/>
                        </a:rPr>
                        <a:t>0.56</a:t>
                      </a:r>
                    </a:p>
                  </a:txBody>
                  <a:tcPr anchor="ctr"/>
                </a:tc>
                <a:tc>
                  <a:txBody>
                    <a:bodyPr/>
                    <a:lstStyle/>
                    <a:p>
                      <a:pPr algn="r" fontAlgn="ctr"/>
                      <a:r>
                        <a:rPr lang="mr-IN" sz="3500" b="0" i="0" baseline="0" dirty="0">
                          <a:solidFill>
                            <a:schemeClr val="bg2"/>
                          </a:solidFill>
                          <a:effectLst/>
                        </a:rPr>
                        <a:t>-0.58</a:t>
                      </a:r>
                    </a:p>
                  </a:txBody>
                  <a:tcPr anchor="ctr"/>
                </a:tc>
                <a:tc>
                  <a:txBody>
                    <a:bodyPr/>
                    <a:lstStyle/>
                    <a:p>
                      <a:pPr algn="r" fontAlgn="ctr"/>
                      <a:r>
                        <a:rPr lang="nb-NO" sz="3500" b="0" i="0" baseline="0" dirty="0">
                          <a:solidFill>
                            <a:schemeClr val="bg2"/>
                          </a:solidFill>
                          <a:effectLst/>
                        </a:rPr>
                        <a:t>0.28</a:t>
                      </a:r>
                    </a:p>
                  </a:txBody>
                  <a:tcPr anchor="ctr"/>
                </a:tc>
                <a:tc>
                  <a:txBody>
                    <a:bodyPr/>
                    <a:lstStyle/>
                    <a:p>
                      <a:pPr algn="r" fontAlgn="ctr"/>
                      <a:r>
                        <a:rPr lang="nb-NO" sz="3500" b="0" i="0" baseline="0" dirty="0">
                          <a:solidFill>
                            <a:schemeClr val="bg2"/>
                          </a:solidFill>
                          <a:effectLst/>
                        </a:rPr>
                        <a:t>1.00</a:t>
                      </a:r>
                    </a:p>
                  </a:txBody>
                  <a:tcPr anchor="ctr"/>
                </a:tc>
                <a:tc>
                  <a:txBody>
                    <a:bodyPr/>
                    <a:lstStyle/>
                    <a:p>
                      <a:pPr algn="r" fontAlgn="ctr"/>
                      <a:r>
                        <a:rPr lang="mr-IN" sz="3500" b="0" i="0" baseline="0" dirty="0">
                          <a:solidFill>
                            <a:schemeClr val="bg2"/>
                          </a:solidFill>
                          <a:effectLst/>
                        </a:rPr>
                        <a:t>-0.58</a:t>
                      </a:r>
                    </a:p>
                  </a:txBody>
                  <a:tcPr anchor="ctr"/>
                </a:tc>
                <a:extLst>
                  <a:ext uri="{0D108BD9-81ED-4DB2-BD59-A6C34878D82A}">
                    <a16:rowId xmlns:a16="http://schemas.microsoft.com/office/drawing/2014/main" val="10004"/>
                  </a:ext>
                </a:extLst>
              </a:tr>
              <a:tr h="919180">
                <a:tc>
                  <a:txBody>
                    <a:bodyPr/>
                    <a:lstStyle/>
                    <a:p>
                      <a:pPr algn="l" fontAlgn="ctr"/>
                      <a:r>
                        <a:rPr lang="en-US" sz="3100" b="1" baseline="0" dirty="0">
                          <a:effectLst/>
                        </a:rPr>
                        <a:t>kind</a:t>
                      </a:r>
                    </a:p>
                  </a:txBody>
                  <a:tcPr anchor="ctr"/>
                </a:tc>
                <a:tc>
                  <a:txBody>
                    <a:bodyPr/>
                    <a:lstStyle/>
                    <a:p>
                      <a:pPr algn="r" fontAlgn="ctr"/>
                      <a:r>
                        <a:rPr lang="mr-IN" sz="3500" b="0" i="0" baseline="0" dirty="0">
                          <a:solidFill>
                            <a:schemeClr val="bg2"/>
                          </a:solidFill>
                          <a:effectLst/>
                        </a:rPr>
                        <a:t>-0.16</a:t>
                      </a:r>
                    </a:p>
                  </a:txBody>
                  <a:tcPr anchor="ctr"/>
                </a:tc>
                <a:tc>
                  <a:txBody>
                    <a:bodyPr/>
                    <a:lstStyle/>
                    <a:p>
                      <a:pPr algn="r" fontAlgn="ctr"/>
                      <a:r>
                        <a:rPr lang="nb-NO" sz="3500" b="0" i="0" baseline="0" dirty="0">
                          <a:solidFill>
                            <a:schemeClr val="bg2"/>
                          </a:solidFill>
                          <a:effectLst/>
                        </a:rPr>
                        <a:t>0.67</a:t>
                      </a:r>
                    </a:p>
                  </a:txBody>
                  <a:tcPr anchor="ctr"/>
                </a:tc>
                <a:tc>
                  <a:txBody>
                    <a:bodyPr/>
                    <a:lstStyle/>
                    <a:p>
                      <a:pPr algn="r" fontAlgn="ctr"/>
                      <a:r>
                        <a:rPr lang="mr-IN" sz="3500" b="0" i="0" baseline="0" dirty="0">
                          <a:solidFill>
                            <a:schemeClr val="bg2"/>
                          </a:solidFill>
                          <a:effectLst/>
                        </a:rPr>
                        <a:t>-0.06</a:t>
                      </a:r>
                    </a:p>
                  </a:txBody>
                  <a:tcPr anchor="ctr"/>
                </a:tc>
                <a:tc>
                  <a:txBody>
                    <a:bodyPr/>
                    <a:lstStyle/>
                    <a:p>
                      <a:pPr algn="r" fontAlgn="ctr"/>
                      <a:r>
                        <a:rPr lang="mr-IN" sz="3500" b="0" i="0" baseline="0" dirty="0">
                          <a:solidFill>
                            <a:schemeClr val="bg2"/>
                          </a:solidFill>
                          <a:effectLst/>
                        </a:rPr>
                        <a:t>-0.58</a:t>
                      </a:r>
                    </a:p>
                  </a:txBody>
                  <a:tcPr anchor="ctr"/>
                </a:tc>
                <a:tc>
                  <a:txBody>
                    <a:bodyPr/>
                    <a:lstStyle/>
                    <a:p>
                      <a:pPr algn="r" fontAlgn="ctr"/>
                      <a:r>
                        <a:rPr lang="nb-NO" sz="3500" b="0" i="0" baseline="0" dirty="0">
                          <a:solidFill>
                            <a:schemeClr val="bg2"/>
                          </a:solidFill>
                          <a:effectLst/>
                        </a:rPr>
                        <a:t>1.00</a:t>
                      </a:r>
                    </a:p>
                  </a:txBody>
                  <a:tcPr anchor="ctr"/>
                </a:tc>
                <a:extLst>
                  <a:ext uri="{0D108BD9-81ED-4DB2-BD59-A6C34878D82A}">
                    <a16:rowId xmlns:a16="http://schemas.microsoft.com/office/drawing/2014/main" val="10005"/>
                  </a:ext>
                </a:extLst>
              </a:tr>
            </a:tbl>
          </a:graphicData>
        </a:graphic>
      </p:graphicFrame>
      <p:sp>
        <p:nvSpPr>
          <p:cNvPr id="79" name="Google Shape;88;p13"/>
          <p:cNvSpPr txBox="1"/>
          <p:nvPr/>
        </p:nvSpPr>
        <p:spPr>
          <a:xfrm>
            <a:off x="12850692" y="36816887"/>
            <a:ext cx="11148715" cy="850200"/>
          </a:xfrm>
          <a:prstGeom prst="rect">
            <a:avLst/>
          </a:prstGeom>
          <a:noFill/>
          <a:ln>
            <a:noFill/>
          </a:ln>
        </p:spPr>
        <p:txBody>
          <a:bodyPr spcFirstLastPara="1" wrap="square" lIns="80000" tIns="40000" rIns="80000" bIns="40000" anchor="t" anchorCtr="0">
            <a:noAutofit/>
          </a:bodyPr>
          <a:lstStyle/>
          <a:p>
            <a:pPr lvl="0" algn="ctr"/>
            <a:r>
              <a:rPr lang="en-US" sz="4000" b="1" dirty="0">
                <a:solidFill>
                  <a:schemeClr val="accent2"/>
                </a:solidFill>
              </a:rPr>
              <a:t> Correlation Matrix From PCA</a:t>
            </a:r>
            <a:endParaRPr sz="4000" dirty="0"/>
          </a:p>
        </p:txBody>
      </p:sp>
      <p:sp>
        <p:nvSpPr>
          <p:cNvPr id="22" name="TextBox 21"/>
          <p:cNvSpPr txBox="1"/>
          <p:nvPr/>
        </p:nvSpPr>
        <p:spPr>
          <a:xfrm>
            <a:off x="24702894" y="31341384"/>
            <a:ext cx="7562534" cy="4401205"/>
          </a:xfrm>
          <a:prstGeom prst="rect">
            <a:avLst/>
          </a:prstGeom>
          <a:noFill/>
        </p:spPr>
        <p:txBody>
          <a:bodyPr wrap="square" rtlCol="0">
            <a:spAutoFit/>
          </a:bodyPr>
          <a:lstStyle/>
          <a:p>
            <a:pPr algn="just"/>
            <a:r>
              <a:rPr lang="en-US" sz="4000" dirty="0"/>
              <a:t>The Correlation values highlighted in the correlation matrix tells us that a strong association between features and play a major role in identifying the predictors for hotel popularity</a:t>
            </a:r>
          </a:p>
        </p:txBody>
      </p:sp>
      <p:sp>
        <p:nvSpPr>
          <p:cNvPr id="97" name="Google Shape;94;p13"/>
          <p:cNvSpPr txBox="1"/>
          <p:nvPr/>
        </p:nvSpPr>
        <p:spPr>
          <a:xfrm>
            <a:off x="26529268" y="30335125"/>
            <a:ext cx="3276600" cy="7017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400" b="1" dirty="0">
                <a:solidFill>
                  <a:schemeClr val="accent2"/>
                </a:solidFill>
              </a:rPr>
              <a:t>Conclusion</a:t>
            </a:r>
            <a:endParaRPr sz="4400" b="1" dirty="0">
              <a:solidFill>
                <a:schemeClr val="accent2"/>
              </a:solidFill>
            </a:endParaRPr>
          </a:p>
        </p:txBody>
      </p:sp>
      <p:sp>
        <p:nvSpPr>
          <p:cNvPr id="60" name="Google Shape;88;p13"/>
          <p:cNvSpPr txBox="1"/>
          <p:nvPr/>
        </p:nvSpPr>
        <p:spPr>
          <a:xfrm>
            <a:off x="639658" y="30433973"/>
            <a:ext cx="11148715" cy="850200"/>
          </a:xfrm>
          <a:prstGeom prst="rect">
            <a:avLst/>
          </a:prstGeom>
          <a:noFill/>
          <a:ln>
            <a:noFill/>
          </a:ln>
        </p:spPr>
        <p:txBody>
          <a:bodyPr spcFirstLastPara="1" wrap="square" lIns="80000" tIns="40000" rIns="80000" bIns="40000" anchor="t" anchorCtr="0">
            <a:noAutofit/>
          </a:bodyPr>
          <a:lstStyle/>
          <a:p>
            <a:pPr marL="0" marR="0" lvl="0" indent="0" algn="ctr" rtl="0">
              <a:spcBef>
                <a:spcPts val="0"/>
              </a:spcBef>
              <a:spcAft>
                <a:spcPts val="0"/>
              </a:spcAft>
              <a:buNone/>
            </a:pPr>
            <a:r>
              <a:rPr lang="en-US" sz="4400" b="1" dirty="0">
                <a:solidFill>
                  <a:schemeClr val="accent2"/>
                </a:solidFill>
              </a:rPr>
              <a:t>  Example Trip Advisor Review</a:t>
            </a:r>
            <a:endParaRPr sz="4400" dirty="0"/>
          </a:p>
        </p:txBody>
      </p:sp>
      <p:sp>
        <p:nvSpPr>
          <p:cNvPr id="4" name="TextBox 3"/>
          <p:cNvSpPr txBox="1"/>
          <p:nvPr/>
        </p:nvSpPr>
        <p:spPr>
          <a:xfrm>
            <a:off x="1453197" y="37061487"/>
            <a:ext cx="10799282" cy="6247864"/>
          </a:xfrm>
          <a:prstGeom prst="rect">
            <a:avLst/>
          </a:prstGeom>
          <a:noFill/>
        </p:spPr>
        <p:txBody>
          <a:bodyPr wrap="square" rtlCol="0">
            <a:spAutoFit/>
          </a:bodyPr>
          <a:lstStyle/>
          <a:p>
            <a:pPr algn="just"/>
            <a:r>
              <a:rPr lang="en-US" sz="4000" dirty="0"/>
              <a:t>In the above example, we can see that the system has identified the word </a:t>
            </a:r>
            <a:r>
              <a:rPr lang="en-US" sz="4000" b="1" i="1" dirty="0">
                <a:solidFill>
                  <a:srgbClr val="C00000"/>
                </a:solidFill>
              </a:rPr>
              <a:t>staff </a:t>
            </a:r>
            <a:r>
              <a:rPr lang="en-US" sz="4000" dirty="0"/>
              <a:t>is noun and identified the word </a:t>
            </a:r>
            <a:r>
              <a:rPr lang="en-US" sz="4000" b="1" i="1" dirty="0">
                <a:solidFill>
                  <a:srgbClr val="92D050"/>
                </a:solidFill>
              </a:rPr>
              <a:t>pleasant</a:t>
            </a:r>
            <a:r>
              <a:rPr lang="en-US" sz="4000" dirty="0"/>
              <a:t> is adjective associated with </a:t>
            </a:r>
            <a:r>
              <a:rPr lang="en-US" sz="4000" b="1" i="1" dirty="0">
                <a:solidFill>
                  <a:srgbClr val="C00000"/>
                </a:solidFill>
              </a:rPr>
              <a:t>staff</a:t>
            </a:r>
            <a:r>
              <a:rPr lang="en-US" sz="4000" dirty="0"/>
              <a:t> . We are using conjunctions </a:t>
            </a:r>
            <a:r>
              <a:rPr lang="en-US" sz="4000" b="1" i="1" dirty="0">
                <a:solidFill>
                  <a:srgbClr val="7030A0"/>
                </a:solidFill>
              </a:rPr>
              <a:t>and</a:t>
            </a:r>
            <a:r>
              <a:rPr lang="en-US" sz="4000" dirty="0"/>
              <a:t> to split sentences into phrases. Based on the sentiment, we try to identify whether </a:t>
            </a:r>
            <a:r>
              <a:rPr lang="en-US" sz="4000" b="1" i="1" dirty="0">
                <a:solidFill>
                  <a:srgbClr val="C00000"/>
                </a:solidFill>
              </a:rPr>
              <a:t>staff </a:t>
            </a:r>
            <a:r>
              <a:rPr lang="en-US" sz="4000" dirty="0"/>
              <a:t>is a positive feature. </a:t>
            </a:r>
          </a:p>
          <a:p>
            <a:pPr algn="just"/>
            <a:endParaRPr lang="en-US" sz="4000" dirty="0"/>
          </a:p>
          <a:p>
            <a:pPr algn="just"/>
            <a:r>
              <a:rPr lang="en-US" sz="4000" dirty="0"/>
              <a:t>From the correlation matrix, we can get the dependence of rating on various features.</a:t>
            </a:r>
          </a:p>
        </p:txBody>
      </p:sp>
      <p:sp>
        <p:nvSpPr>
          <p:cNvPr id="67" name="Google Shape;94;p13"/>
          <p:cNvSpPr txBox="1"/>
          <p:nvPr/>
        </p:nvSpPr>
        <p:spPr>
          <a:xfrm>
            <a:off x="26508101" y="35757672"/>
            <a:ext cx="3276600" cy="7017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400" b="1" dirty="0">
                <a:solidFill>
                  <a:schemeClr val="accent2"/>
                </a:solidFill>
              </a:rPr>
              <a:t>References</a:t>
            </a:r>
            <a:endParaRPr sz="4400" b="1" dirty="0">
              <a:solidFill>
                <a:schemeClr val="accent2"/>
              </a:solidFill>
            </a:endParaRPr>
          </a:p>
        </p:txBody>
      </p:sp>
      <p:sp>
        <p:nvSpPr>
          <p:cNvPr id="68" name="Google Shape;92;p13"/>
          <p:cNvSpPr txBox="1"/>
          <p:nvPr/>
        </p:nvSpPr>
        <p:spPr>
          <a:xfrm>
            <a:off x="24882384" y="36474510"/>
            <a:ext cx="7394928" cy="6187217"/>
          </a:xfrm>
          <a:prstGeom prst="rect">
            <a:avLst/>
          </a:prstGeom>
          <a:noFill/>
          <a:ln>
            <a:noFill/>
          </a:ln>
        </p:spPr>
        <p:txBody>
          <a:bodyPr spcFirstLastPara="1" wrap="square" lIns="80000" tIns="40000" rIns="80000" bIns="40000" anchor="t" anchorCtr="0">
            <a:noAutofit/>
          </a:bodyPr>
          <a:lstStyle/>
          <a:p>
            <a:pPr marL="25400" lvl="0" algn="l" rtl="0">
              <a:lnSpc>
                <a:spcPct val="115000"/>
              </a:lnSpc>
              <a:spcBef>
                <a:spcPts val="1200"/>
              </a:spcBef>
              <a:spcAft>
                <a:spcPts val="0"/>
              </a:spcAft>
              <a:buClr>
                <a:srgbClr val="000000"/>
              </a:buClr>
              <a:buSzPts val="3200"/>
            </a:pPr>
            <a:r>
              <a:rPr lang="en-US" sz="3500" dirty="0"/>
              <a:t>1.TripAdvisorAPI </a:t>
            </a:r>
          </a:p>
          <a:p>
            <a:r>
              <a:rPr lang="en-US" sz="3500" dirty="0">
                <a:hlinkClick r:id="rId7"/>
              </a:rPr>
              <a:t>https://developer-tripadvisor.com /content-</a:t>
            </a:r>
            <a:r>
              <a:rPr lang="en-US" sz="3500" dirty="0" err="1">
                <a:hlinkClick r:id="rId7"/>
              </a:rPr>
              <a:t>api</a:t>
            </a:r>
            <a:r>
              <a:rPr lang="en-US" sz="3500" dirty="0">
                <a:hlinkClick r:id="rId7"/>
              </a:rPr>
              <a:t>/documentation/</a:t>
            </a:r>
            <a:endParaRPr lang="en-US" sz="3500" dirty="0"/>
          </a:p>
          <a:p>
            <a:br>
              <a:rPr lang="en-US" sz="3500" dirty="0"/>
            </a:br>
            <a:r>
              <a:rPr lang="en-US" sz="3500" dirty="0"/>
              <a:t>2.VaderSentiment </a:t>
            </a:r>
            <a:r>
              <a:rPr lang="en-US" sz="3500" dirty="0">
                <a:hlinkClick r:id="rId8"/>
              </a:rPr>
              <a:t>https://pypi.org/project/vaderSentiment/2.1/</a:t>
            </a:r>
            <a:endParaRPr lang="en-US" sz="3500" b="1" u="sng" dirty="0">
              <a:solidFill>
                <a:schemeClr val="hlink"/>
              </a:solidFill>
            </a:endParaRPr>
          </a:p>
          <a:p>
            <a:endParaRPr lang="en-US" sz="3500" b="1" u="sng" dirty="0">
              <a:solidFill>
                <a:schemeClr val="hlink"/>
              </a:solidFill>
              <a:hlinkClick r:id="rId9"/>
            </a:endParaRPr>
          </a:p>
          <a:p>
            <a:r>
              <a:rPr lang="en-US" sz="3500" dirty="0"/>
              <a:t>3.Principal Component Analysis</a:t>
            </a:r>
            <a:endParaRPr lang="en-US" sz="3500" dirty="0">
              <a:solidFill>
                <a:schemeClr val="bg2"/>
              </a:solidFill>
              <a:hlinkClick r:id="rId9"/>
            </a:endParaRPr>
          </a:p>
          <a:p>
            <a:r>
              <a:rPr lang="en-US" sz="3500" u="sng" dirty="0">
                <a:solidFill>
                  <a:schemeClr val="hlink"/>
                </a:solidFill>
                <a:hlinkClick r:id="rId9"/>
              </a:rPr>
              <a:t>https://scikit-learn.org/stable/modules/generated/sklearn.decomposition.PCA.html</a:t>
            </a:r>
            <a:endParaRPr sz="3500" u="sng" dirty="0">
              <a:solidFill>
                <a:schemeClr val="hlink"/>
              </a:solidFill>
              <a:hlinkClick r:id="rId9"/>
            </a:endParaRPr>
          </a:p>
        </p:txBody>
      </p:sp>
      <p:sp>
        <p:nvSpPr>
          <p:cNvPr id="69" name="TextBox 68"/>
          <p:cNvSpPr txBox="1"/>
          <p:nvPr/>
        </p:nvSpPr>
        <p:spPr>
          <a:xfrm>
            <a:off x="1128771" y="5911529"/>
            <a:ext cx="16216149" cy="8279190"/>
          </a:xfrm>
          <a:prstGeom prst="rect">
            <a:avLst/>
          </a:prstGeom>
          <a:noFill/>
        </p:spPr>
        <p:txBody>
          <a:bodyPr wrap="square" rtlCol="0">
            <a:spAutoFit/>
          </a:bodyPr>
          <a:lstStyle/>
          <a:p>
            <a:pPr lvl="0" algn="just"/>
            <a:r>
              <a:rPr lang="en-US" sz="4400" b="1" dirty="0">
                <a:solidFill>
                  <a:schemeClr val="dk1"/>
                </a:solidFill>
                <a:latin typeface="Arial" charset="0"/>
              </a:rPr>
              <a:t>Introduction:</a:t>
            </a:r>
          </a:p>
          <a:p>
            <a:pPr algn="just"/>
            <a:r>
              <a:rPr lang="en-US" sz="4000" dirty="0">
                <a:latin typeface="Arial" charset="0"/>
              </a:rPr>
              <a:t>The prime topic discussed here is to explore the usage of machine learning to recommend features to improve the popularity of the hotel</a:t>
            </a:r>
            <a:endParaRPr lang="en-US" sz="4000" dirty="0">
              <a:solidFill>
                <a:schemeClr val="dk1"/>
              </a:solidFill>
              <a:latin typeface="Arial" charset="0"/>
            </a:endParaRPr>
          </a:p>
          <a:p>
            <a:pPr algn="just"/>
            <a:endParaRPr lang="en-US" sz="4000" dirty="0">
              <a:solidFill>
                <a:schemeClr val="dk1"/>
              </a:solidFill>
              <a:latin typeface="Arial" charset="0"/>
            </a:endParaRPr>
          </a:p>
          <a:p>
            <a:pPr lvl="0" algn="just"/>
            <a:r>
              <a:rPr lang="en-US" sz="4400" b="1" dirty="0">
                <a:solidFill>
                  <a:schemeClr val="dk1"/>
                </a:solidFill>
                <a:latin typeface="Arial" charset="0"/>
              </a:rPr>
              <a:t>Motivation:</a:t>
            </a:r>
            <a:r>
              <a:rPr lang="en-US" sz="4000" b="1" dirty="0">
                <a:solidFill>
                  <a:schemeClr val="dk1"/>
                </a:solidFill>
                <a:latin typeface="Arial" charset="0"/>
              </a:rPr>
              <a:t> </a:t>
            </a:r>
          </a:p>
          <a:p>
            <a:pPr lvl="0" algn="just"/>
            <a:r>
              <a:rPr lang="en-US" sz="4000" dirty="0">
                <a:solidFill>
                  <a:schemeClr val="dk1"/>
                </a:solidFill>
                <a:latin typeface="Arial" charset="0"/>
              </a:rPr>
              <a:t>Explore the domain of feature engineering and also the correlation between the common features</a:t>
            </a:r>
          </a:p>
          <a:p>
            <a:pPr lvl="0" algn="just"/>
            <a:endParaRPr lang="en-US" sz="4000" dirty="0">
              <a:solidFill>
                <a:schemeClr val="dk1"/>
              </a:solidFill>
              <a:latin typeface="Arial" charset="0"/>
            </a:endParaRPr>
          </a:p>
          <a:p>
            <a:pPr lvl="0" algn="just"/>
            <a:r>
              <a:rPr lang="en-US" sz="4400" b="1" dirty="0">
                <a:solidFill>
                  <a:schemeClr val="dk1"/>
                </a:solidFill>
                <a:latin typeface="Arial" charset="0"/>
              </a:rPr>
              <a:t>Objective:</a:t>
            </a:r>
          </a:p>
          <a:p>
            <a:pPr algn="just"/>
            <a:r>
              <a:rPr lang="en-US" sz="4000" dirty="0">
                <a:latin typeface="Arial" charset="0"/>
              </a:rPr>
              <a:t>To understand which features play a major role to predict hotel popularity based on feature selection methods.</a:t>
            </a:r>
          </a:p>
          <a:p>
            <a:pPr lvl="0" algn="just"/>
            <a:endParaRPr lang="en-US" sz="4000" dirty="0">
              <a:solidFill>
                <a:schemeClr val="dk1"/>
              </a:solidFill>
              <a:latin typeface="Arial" charset="0"/>
            </a:endParaRPr>
          </a:p>
          <a:p>
            <a:endParaRPr lang="en-US" sz="4000" dirty="0">
              <a:latin typeface="Arial" charset="0"/>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1465</TotalTime>
  <Words>731</Words>
  <Application>Microsoft Office PowerPoint</Application>
  <PresentationFormat>Custom</PresentationFormat>
  <Paragraphs>158</Paragraphs>
  <Slides>1</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vt:i4>
      </vt:variant>
    </vt:vector>
  </HeadingPairs>
  <TitlesOfParts>
    <vt:vector size="3" baseType="lpstr">
      <vt:lpstr>Arial</vt:lpstr>
      <vt:lpstr>Default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Nithin Veer Reddy Kankanti</cp:lastModifiedBy>
  <cp:revision>53</cp:revision>
  <dcterms:modified xsi:type="dcterms:W3CDTF">2019-12-09T20:50:02Z</dcterms:modified>
</cp:coreProperties>
</file>