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in V" userId="fdac62d27a413970" providerId="LiveId" clId="{A566E55A-FA2C-4954-BA1B-438531DFEE0E}"/>
    <pc:docChg chg="modSld">
      <pc:chgData name="Nithin V" userId="fdac62d27a413970" providerId="LiveId" clId="{A566E55A-FA2C-4954-BA1B-438531DFEE0E}" dt="2024-03-18T17:24:46.297" v="1" actId="2711"/>
      <pc:docMkLst>
        <pc:docMk/>
      </pc:docMkLst>
      <pc:sldChg chg="modSp mod">
        <pc:chgData name="Nithin V" userId="fdac62d27a413970" providerId="LiveId" clId="{A566E55A-FA2C-4954-BA1B-438531DFEE0E}" dt="2024-03-18T17:24:29.719" v="0" actId="2711"/>
        <pc:sldMkLst>
          <pc:docMk/>
          <pc:sldMk cId="1475834804" sldId="257"/>
        </pc:sldMkLst>
        <pc:spChg chg="mod">
          <ac:chgData name="Nithin V" userId="fdac62d27a413970" providerId="LiveId" clId="{A566E55A-FA2C-4954-BA1B-438531DFEE0E}" dt="2024-03-18T17:24:29.719" v="0" actId="2711"/>
          <ac:spMkLst>
            <pc:docMk/>
            <pc:sldMk cId="1475834804" sldId="257"/>
            <ac:spMk id="6" creationId="{D82BD08B-10B5-92BE-BEA8-1457C58DA2CF}"/>
          </ac:spMkLst>
        </pc:spChg>
      </pc:sldChg>
      <pc:sldChg chg="modSp mod">
        <pc:chgData name="Nithin V" userId="fdac62d27a413970" providerId="LiveId" clId="{A566E55A-FA2C-4954-BA1B-438531DFEE0E}" dt="2024-03-18T17:24:46.297" v="1" actId="2711"/>
        <pc:sldMkLst>
          <pc:docMk/>
          <pc:sldMk cId="2384334877" sldId="259"/>
        </pc:sldMkLst>
        <pc:spChg chg="mod">
          <ac:chgData name="Nithin V" userId="fdac62d27a413970" providerId="LiveId" clId="{A566E55A-FA2C-4954-BA1B-438531DFEE0E}" dt="2024-03-18T17:24:46.297" v="1" actId="2711"/>
          <ac:spMkLst>
            <pc:docMk/>
            <pc:sldMk cId="2384334877" sldId="259"/>
            <ac:spMk id="10" creationId="{0D3AAD70-1EDA-B740-C373-9082F92CEC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304C-C53D-05BB-4266-013CE8C2B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4648A-500C-AB9B-427F-52ED1159A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3019-ECF1-618E-8654-06E01268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E2CF-CDA9-4B7C-99E3-62A4E699691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FF9A-5248-4E4E-51AC-BA2DCB6B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6B56B-D8F4-CC54-0205-58892B5E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FEB-43D9-475B-B224-486BA62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24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E784-6B0D-BA29-AFBC-E2AFFC57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A79DA-5C7B-B9DA-A636-561595DAD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46E04-0F16-5B6D-B1A4-A090AF80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E2CF-CDA9-4B7C-99E3-62A4E699691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71C5-9E11-43FC-A295-05E2CA8B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47DB-782B-1638-A17A-1671E25B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FEB-43D9-475B-B224-486BA62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34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D8BC-400E-792C-7B62-5146C1683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6C132-19E1-6318-F7BA-CF13956E8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B5264-5873-EE7C-5F16-C89D1729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E2CF-CDA9-4B7C-99E3-62A4E699691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2DC2-FA24-5E94-5B70-11FE8F11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FC0B3-779C-D334-949F-4901ECCD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FEB-43D9-475B-B224-486BA62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73B6-992D-0407-E953-5A49E66F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8172-C857-CF2F-33E6-6621F746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EB4B7-D3B4-D89E-572F-EBC3E4B5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E2CF-CDA9-4B7C-99E3-62A4E699691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F2523-EE99-16B5-C440-7343DB16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223C-7C0B-5404-3B90-15FAECD4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FEB-43D9-475B-B224-486BA62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85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B0EF-C137-E69F-7E43-F8CBB677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0D90-37CC-B3E3-85A8-2140B7BF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8E914-8720-87E8-B9B1-08DEE460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E2CF-CDA9-4B7C-99E3-62A4E699691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0C9B-57C5-0A0D-1D09-F6D2A9A9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2907-1C46-6F7E-EEE3-853D93D8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FEB-43D9-475B-B224-486BA62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6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C027-EC5C-38B2-2B5B-BE767437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9D50-A930-8A93-5B1A-F2B9F95DB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EDDC9-20F2-44E0-1DF8-0A962B99C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CA917-4378-C12A-B66F-F6DFE0F7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E2CF-CDA9-4B7C-99E3-62A4E699691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F35B9-36AA-55C9-280F-79D125D8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1BA60-981B-154E-1B4E-7DD16902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FEB-43D9-475B-B224-486BA62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EA1E-5150-63A5-C01F-6F512254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6188D-04C2-6080-7425-76B1BB44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76A98-7D73-878A-5ABD-34AF38EA1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7A2E4-3562-C2AD-27F7-585534B53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F3CE9-8972-09BB-8B82-8D7902711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C9D28-2DAA-1A43-7C48-E566DB29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E2CF-CDA9-4B7C-99E3-62A4E699691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99270-0259-679A-8AFC-425A70F4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826F2-ACF0-8A02-0F10-184A5EBA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FEB-43D9-475B-B224-486BA62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75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75D1-3960-1B14-9248-8E08C086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B0CA1-51BA-2454-C018-9EC3587F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E2CF-CDA9-4B7C-99E3-62A4E699691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97995-2D3B-AF30-4BB8-5E5C8C79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BF2E0-BA47-2D7C-D6B6-2D91F0B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FEB-43D9-475B-B224-486BA62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9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F0835-6792-9BF7-FD90-30428307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E2CF-CDA9-4B7C-99E3-62A4E699691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6DD28-B02A-FD2B-FB48-A5E6B4A8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CA221-D7C5-76D9-43F7-1A07C62B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FEB-43D9-475B-B224-486BA62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60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43BC-C4C8-C62D-D6F9-69D3DF29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9989-5E1F-FEED-13A8-AC1435D0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AA997-0933-246D-A9AA-9148F9E1B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734B4-A4F6-497B-652B-119EA3E8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E2CF-CDA9-4B7C-99E3-62A4E699691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D7EE8-A5B1-566C-4262-B6CF8EA3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5AEA7-A03D-60DE-04D0-F6544C6A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FEB-43D9-475B-B224-486BA62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07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A42E-CFF4-25BC-0785-2A03440C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64000-BA9F-DD6C-4CA4-4A85BC00A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3B8E9-AAE9-4525-DCED-3AD3326F3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14C83-B5F3-FEC6-EAA7-D7E06383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E2CF-CDA9-4B7C-99E3-62A4E699691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E5EAE-968E-FD5C-2F21-BE888B91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CD414-FF83-68AA-2F89-28366BE0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FEB-43D9-475B-B224-486BA62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0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737F0-0FA5-86A0-AD58-728AD46E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C7E17-4A45-0D70-4A98-2609059E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EC58-0C84-9E44-DF68-1474F59CE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EFE2CF-CDA9-4B7C-99E3-62A4E699691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7DE1-EAA3-DD18-6C60-A5A865F78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81A0-5F2A-026D-0BA8-480527D73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8B1FEB-43D9-475B-B224-486BA622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A6E5D-2DD6-3C2D-AA8E-9B09C9DF5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114" y="2039254"/>
            <a:ext cx="7387772" cy="2206171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</a:rPr>
              <a:t>The Currency of Data Science: A Deep Dive into Salaries</a:t>
            </a:r>
            <a:endParaRPr lang="en-IN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73BA8-BE5D-FCD7-B5FA-AFA3030E9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8" y="5158522"/>
            <a:ext cx="5689601" cy="1087477"/>
          </a:xfrm>
        </p:spPr>
        <p:txBody>
          <a:bodyPr anchor="ctr">
            <a:normAutofit/>
          </a:bodyPr>
          <a:lstStyle/>
          <a:p>
            <a:pPr algn="l"/>
            <a:r>
              <a:rPr lang="en-IN" sz="1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Wizards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8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BD08B-10B5-92BE-BEA8-1457C58DA2CF}"/>
              </a:ext>
            </a:extLst>
          </p:cNvPr>
          <p:cNvSpPr txBox="1"/>
          <p:nvPr/>
        </p:nvSpPr>
        <p:spPr>
          <a:xfrm>
            <a:off x="1246824" y="2623381"/>
            <a:ext cx="4772974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Patrick, a Business Analytics graduate, aims for a data science career despite no prior experience.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explores diverse opportunities worldwide and prioritizes understanding salary trends and job prospects to make informed career decisions.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determination drives him to navigate this landscape effectively.</a:t>
            </a:r>
          </a:p>
        </p:txBody>
      </p:sp>
      <p:pic>
        <p:nvPicPr>
          <p:cNvPr id="1026" name="Picture 2" descr="1,100+ Data Science Cloud Stock Photos, Pictures &amp; Royalty-Free Images -  iStock">
            <a:extLst>
              <a:ext uri="{FF2B5EF4-FFF2-40B4-BE49-F238E27FC236}">
                <a16:creationId xmlns:a16="http://schemas.microsoft.com/office/drawing/2014/main" id="{BC98AEEC-1ED0-2ED9-ABC5-DCC8EC6A8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7466" y="1074843"/>
            <a:ext cx="2545005" cy="25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EF64A19A-4FB8-5653-C447-32F2892B1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381" y="3803417"/>
            <a:ext cx="2268100" cy="287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3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790DECC-B860-F5B8-D69A-D71207F64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106684"/>
            <a:ext cx="11201399" cy="6597724"/>
          </a:xfrm>
        </p:spPr>
      </p:pic>
      <p:pic>
        <p:nvPicPr>
          <p:cNvPr id="7" name="Picture 6" descr="A person with his hands up&#10;&#10;Description automatically generated">
            <a:extLst>
              <a:ext uri="{FF2B5EF4-FFF2-40B4-BE49-F238E27FC236}">
                <a16:creationId xmlns:a16="http://schemas.microsoft.com/office/drawing/2014/main" id="{B0DDDB0A-9E50-CCAD-8B43-4CA452EE0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13" b="95822" l="9742" r="89861">
                        <a14:foregroundMark x1="14314" y1="9838" x2="14314" y2="9838"/>
                        <a14:foregroundMark x1="17296" y1="6873" x2="17296" y2="6873"/>
                        <a14:foregroundMark x1="84692" y1="5256" x2="84692" y2="5256"/>
                        <a14:foregroundMark x1="16103" y1="4447" x2="16103" y2="4447"/>
                        <a14:foregroundMark x1="57455" y1="95822" x2="57455" y2="958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44" y="4752937"/>
            <a:ext cx="1427017" cy="21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8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26FADFC8-CD48-5AF6-EA7C-6192CFE13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23" y="3905593"/>
            <a:ext cx="2643849" cy="2544705"/>
          </a:xfrm>
          <a:prstGeom prst="rect">
            <a:avLst/>
          </a:prstGeom>
        </p:spPr>
      </p:pic>
      <p:pic>
        <p:nvPicPr>
          <p:cNvPr id="5" name="Content Placeholder 4" descr="A blue pie chart with white text&#10;&#10;Description automatically generated">
            <a:extLst>
              <a:ext uri="{FF2B5EF4-FFF2-40B4-BE49-F238E27FC236}">
                <a16:creationId xmlns:a16="http://schemas.microsoft.com/office/drawing/2014/main" id="{EED27907-E534-2E1A-3C89-D986F2F34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21" y="407702"/>
            <a:ext cx="3563304" cy="3046625"/>
          </a:xfrm>
          <a:prstGeom prst="rect">
            <a:avLst/>
          </a:prstGeom>
        </p:spPr>
      </p:pic>
      <p:pic>
        <p:nvPicPr>
          <p:cNvPr id="7" name="Picture 6" descr="A graph with green and blue bars&#10;&#10;Description automatically generated">
            <a:extLst>
              <a:ext uri="{FF2B5EF4-FFF2-40B4-BE49-F238E27FC236}">
                <a16:creationId xmlns:a16="http://schemas.microsoft.com/office/drawing/2014/main" id="{A414B457-2A23-FA08-931B-3E0A2B2A1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47" y="335547"/>
            <a:ext cx="5670265" cy="310494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AAD70-1EDA-B740-C373-9082F92CEC94}"/>
              </a:ext>
            </a:extLst>
          </p:cNvPr>
          <p:cNvSpPr txBox="1"/>
          <p:nvPr/>
        </p:nvSpPr>
        <p:spPr>
          <a:xfrm>
            <a:off x="5162719" y="3930305"/>
            <a:ext cx="6586915" cy="243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Patrick discovered that salaries varied based on work settings such as in-person, hybrid, or remote, and also depended on employment status - whether full-time, part-time, or freelance.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dashboard's filters, he focused exclusively on roles aligning with his interests, like data analyst positions in the tech industry, facilitating a more efficient job search tailored to his preferences.</a:t>
            </a:r>
          </a:p>
        </p:txBody>
      </p:sp>
    </p:spTree>
    <p:extLst>
      <p:ext uri="{BB962C8B-B14F-4D97-AF65-F5344CB8AC3E}">
        <p14:creationId xmlns:p14="http://schemas.microsoft.com/office/powerpoint/2010/main" val="238433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76D2-0BF3-8AEB-BEE7-B1BF53D77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Armed with insights from the dashboard, Patrick embarked on a journey to enhance his skills, expand his network, and secure the ideal job.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Despite anticipating challenges along the way, he remained resolute in his determination to achieve success.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every stride forward, he sensed himself edging closer to fulfilling his aspirations within the realm of data science.</a:t>
            </a: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erson with his arms out&#10;&#10;Description automatically generated">
            <a:extLst>
              <a:ext uri="{FF2B5EF4-FFF2-40B4-BE49-F238E27FC236}">
                <a16:creationId xmlns:a16="http://schemas.microsoft.com/office/drawing/2014/main" id="{598DEF17-1295-5861-8DB5-FD3991EC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41" y="3046291"/>
            <a:ext cx="3699559" cy="3163123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3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The Currency of Data Science: A Deep Dive into Salaries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Currency of Data Science: A Deep Dive into Salaries</dc:title>
  <dc:creator>Nithin V</dc:creator>
  <cp:lastModifiedBy>Nithin V</cp:lastModifiedBy>
  <cp:revision>1</cp:revision>
  <dcterms:created xsi:type="dcterms:W3CDTF">2024-03-18T03:02:09Z</dcterms:created>
  <dcterms:modified xsi:type="dcterms:W3CDTF">2024-03-18T17:24:49Z</dcterms:modified>
</cp:coreProperties>
</file>