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C4129D-97D5-4FB2-A6D3-18585ADB1304}" type="slidenum">
              <a:rPr lang="en-IN" smtClean="0"/>
              <a:t>‹#›</a:t>
            </a:fld>
            <a:endParaRPr lang="en-IN"/>
          </a:p>
        </p:txBody>
      </p:sp>
    </p:spTree>
    <p:extLst>
      <p:ext uri="{BB962C8B-B14F-4D97-AF65-F5344CB8AC3E}">
        <p14:creationId xmlns:p14="http://schemas.microsoft.com/office/powerpoint/2010/main" val="146444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27752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80938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60553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C4129D-97D5-4FB2-A6D3-18585ADB1304}" type="slidenum">
              <a:rPr lang="en-IN" smtClean="0"/>
              <a:t>‹#›</a:t>
            </a:fld>
            <a:endParaRPr lang="en-IN"/>
          </a:p>
        </p:txBody>
      </p:sp>
    </p:spTree>
    <p:extLst>
      <p:ext uri="{BB962C8B-B14F-4D97-AF65-F5344CB8AC3E}">
        <p14:creationId xmlns:p14="http://schemas.microsoft.com/office/powerpoint/2010/main" val="127083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382081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A3162-AF51-47E8-957E-8D98CF9E3A7A}" type="datetimeFigureOut">
              <a:rPr lang="en-IN" smtClean="0"/>
              <a:t>11-07-2019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289987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A3162-AF51-47E8-957E-8D98CF9E3A7A}" type="datetimeFigureOut">
              <a:rPr lang="en-IN" smtClean="0"/>
              <a:t>11-07-2019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219012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A3162-AF51-47E8-957E-8D98CF9E3A7A}" type="datetimeFigureOut">
              <a:rPr lang="en-IN" smtClean="0"/>
              <a:t>11-07-2019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08450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10383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801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1A3162-AF51-47E8-957E-8D98CF9E3A7A}" type="datetimeFigureOut">
              <a:rPr lang="en-IN" smtClean="0"/>
              <a:t>11-07-2019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C4129D-97D5-4FB2-A6D3-18585ADB1304}" type="slidenum">
              <a:rPr lang="en-IN" smtClean="0"/>
              <a:t>‹#›</a:t>
            </a:fld>
            <a:endParaRPr lang="en-IN"/>
          </a:p>
        </p:txBody>
      </p:sp>
    </p:spTree>
    <p:extLst>
      <p:ext uri="{BB962C8B-B14F-4D97-AF65-F5344CB8AC3E}">
        <p14:creationId xmlns:p14="http://schemas.microsoft.com/office/powerpoint/2010/main" val="23018832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F038-0D20-49BF-BC85-7A0DD1458D70}"/>
              </a:ext>
            </a:extLst>
          </p:cNvPr>
          <p:cNvSpPr>
            <a:spLocks noGrp="1"/>
          </p:cNvSpPr>
          <p:nvPr>
            <p:ph type="ctrTitle"/>
          </p:nvPr>
        </p:nvSpPr>
        <p:spPr/>
        <p:txBody>
          <a:bodyPr/>
          <a:lstStyle/>
          <a:p>
            <a:r>
              <a:rPr lang="en-US" dirty="0"/>
              <a:t>The Battle of Neighborhoods</a:t>
            </a:r>
            <a:endParaRPr lang="en-IN" dirty="0"/>
          </a:p>
        </p:txBody>
      </p:sp>
      <p:sp>
        <p:nvSpPr>
          <p:cNvPr id="3" name="Subtitle 2">
            <a:extLst>
              <a:ext uri="{FF2B5EF4-FFF2-40B4-BE49-F238E27FC236}">
                <a16:creationId xmlns:a16="http://schemas.microsoft.com/office/drawing/2014/main" id="{717471A2-A1DB-473A-B04B-CEC4F3A3000C}"/>
              </a:ext>
            </a:extLst>
          </p:cNvPr>
          <p:cNvSpPr>
            <a:spLocks noGrp="1"/>
          </p:cNvSpPr>
          <p:nvPr>
            <p:ph type="subTitle" idx="1"/>
          </p:nvPr>
        </p:nvSpPr>
        <p:spPr/>
        <p:txBody>
          <a:bodyPr/>
          <a:lstStyle/>
          <a:p>
            <a:r>
              <a:rPr lang="en-US" dirty="0"/>
              <a:t>Capstone Project – </a:t>
            </a:r>
            <a:r>
              <a:rPr lang="en-US" dirty="0" err="1"/>
              <a:t>Nithin</a:t>
            </a:r>
            <a:r>
              <a:rPr lang="en-US" dirty="0"/>
              <a:t> Vijayakumar</a:t>
            </a:r>
            <a:endParaRPr lang="en-IN" dirty="0"/>
          </a:p>
        </p:txBody>
      </p:sp>
    </p:spTree>
    <p:extLst>
      <p:ext uri="{BB962C8B-B14F-4D97-AF65-F5344CB8AC3E}">
        <p14:creationId xmlns:p14="http://schemas.microsoft.com/office/powerpoint/2010/main" val="393950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IN" b="1" dirty="0"/>
              <a:t>Introduction/ </a:t>
            </a:r>
            <a:br>
              <a:rPr lang="en-IN" b="1" dirty="0"/>
            </a:br>
            <a:r>
              <a:rPr lang="en-IN" b="1" dirty="0"/>
              <a:t>Business Problem</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lstStyle/>
          <a:p>
            <a:r>
              <a:rPr lang="en-US" dirty="0"/>
              <a:t>The implementation will provide insights and views at different neighborhoods of </a:t>
            </a:r>
            <a:r>
              <a:rPr lang="en-IN" dirty="0"/>
              <a:t>Brooklyn</a:t>
            </a:r>
            <a:r>
              <a:rPr lang="en-US" dirty="0"/>
              <a:t> and </a:t>
            </a:r>
            <a:r>
              <a:rPr lang="en-IN" dirty="0"/>
              <a:t>Manhattan, New York</a:t>
            </a:r>
            <a:r>
              <a:rPr lang="en-US" dirty="0"/>
              <a:t>. Both neighborhoods are one of the most visited and densest places in the United States.</a:t>
            </a:r>
          </a:p>
          <a:p>
            <a:endParaRPr lang="en-US" dirty="0"/>
          </a:p>
          <a:p>
            <a:r>
              <a:rPr lang="en-US" dirty="0"/>
              <a:t>The work will provide insights and suggestions for  Domestic and International tourists interested in spending their time and deciding where to visit and spend their time along with business owners who will be interested in identifying key competitors around their neighborhood.</a:t>
            </a:r>
            <a:endParaRPr lang="en-IN" dirty="0"/>
          </a:p>
        </p:txBody>
      </p:sp>
    </p:spTree>
    <p:extLst>
      <p:ext uri="{BB962C8B-B14F-4D97-AF65-F5344CB8AC3E}">
        <p14:creationId xmlns:p14="http://schemas.microsoft.com/office/powerpoint/2010/main" val="30553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IN" b="1" dirty="0"/>
              <a:t>Data</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lstStyle/>
          <a:p>
            <a:r>
              <a:rPr lang="en-US" dirty="0"/>
              <a:t>Data set will include neighborhood details of </a:t>
            </a:r>
            <a:r>
              <a:rPr lang="en-IN" dirty="0"/>
              <a:t>Brooklyn</a:t>
            </a:r>
            <a:r>
              <a:rPr lang="en-US" dirty="0"/>
              <a:t> and </a:t>
            </a:r>
            <a:r>
              <a:rPr lang="en-IN" dirty="0"/>
              <a:t>Manhattan, New York</a:t>
            </a:r>
            <a:r>
              <a:rPr lang="en-US" dirty="0"/>
              <a:t> along with the </a:t>
            </a:r>
            <a:r>
              <a:rPr lang="en-US" dirty="0" err="1"/>
              <a:t>zipcode</a:t>
            </a:r>
            <a:r>
              <a:rPr lang="en-US" dirty="0"/>
              <a:t>, latitude and longitude information which will be used to access the Foursquare APIs</a:t>
            </a:r>
          </a:p>
          <a:p>
            <a:endParaRPr lang="en-US" dirty="0"/>
          </a:p>
          <a:p>
            <a:r>
              <a:rPr lang="en-US" dirty="0"/>
              <a:t>Foursquare credentials.</a:t>
            </a:r>
          </a:p>
        </p:txBody>
      </p:sp>
    </p:spTree>
    <p:extLst>
      <p:ext uri="{BB962C8B-B14F-4D97-AF65-F5344CB8AC3E}">
        <p14:creationId xmlns:p14="http://schemas.microsoft.com/office/powerpoint/2010/main" val="22699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TotalTime>
  <Words>122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Rockwell</vt:lpstr>
      <vt:lpstr>Rockwell Condensed</vt:lpstr>
      <vt:lpstr>Wingdings</vt:lpstr>
      <vt:lpstr>Wood Type</vt:lpstr>
      <vt:lpstr>The Battle of Neighborhoods</vt:lpstr>
      <vt:lpstr>Introduction/  Business Problem</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NITHIN VIJAYAKUMAR</dc:creator>
  <cp:lastModifiedBy>NITHIN VIJAYAKUMAR</cp:lastModifiedBy>
  <cp:revision>5</cp:revision>
  <dcterms:created xsi:type="dcterms:W3CDTF">2019-07-11T04:59:15Z</dcterms:created>
  <dcterms:modified xsi:type="dcterms:W3CDTF">2019-07-11T05:08:17Z</dcterms:modified>
</cp:coreProperties>
</file>