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8C4129D-97D5-4FB2-A6D3-18585ADB1304}" type="slidenum">
              <a:rPr lang="en-IN" smtClean="0"/>
              <a:t>‹#›</a:t>
            </a:fld>
            <a:endParaRPr lang="en-IN"/>
          </a:p>
        </p:txBody>
      </p:sp>
    </p:spTree>
    <p:extLst>
      <p:ext uri="{BB962C8B-B14F-4D97-AF65-F5344CB8AC3E}">
        <p14:creationId xmlns:p14="http://schemas.microsoft.com/office/powerpoint/2010/main" val="146444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427752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180938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160553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91A3162-AF51-47E8-957E-8D98CF9E3A7A}" type="datetimeFigureOut">
              <a:rPr lang="en-IN" smtClean="0"/>
              <a:t>11-07-2019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8C4129D-97D5-4FB2-A6D3-18585ADB1304}" type="slidenum">
              <a:rPr lang="en-IN" smtClean="0"/>
              <a:t>‹#›</a:t>
            </a:fld>
            <a:endParaRPr lang="en-IN"/>
          </a:p>
        </p:txBody>
      </p:sp>
    </p:spTree>
    <p:extLst>
      <p:ext uri="{BB962C8B-B14F-4D97-AF65-F5344CB8AC3E}">
        <p14:creationId xmlns:p14="http://schemas.microsoft.com/office/powerpoint/2010/main" val="127083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A3162-AF51-47E8-957E-8D98CF9E3A7A}"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382081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A3162-AF51-47E8-957E-8D98CF9E3A7A}" type="datetimeFigureOut">
              <a:rPr lang="en-IN" smtClean="0"/>
              <a:t>11-07-2019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289987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A3162-AF51-47E8-957E-8D98CF9E3A7A}" type="datetimeFigureOut">
              <a:rPr lang="en-IN" smtClean="0"/>
              <a:t>11-07-2019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219012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A3162-AF51-47E8-957E-8D98CF9E3A7A}" type="datetimeFigureOut">
              <a:rPr lang="en-IN" smtClean="0"/>
              <a:t>11-07-2019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408450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1A3162-AF51-47E8-957E-8D98CF9E3A7A}" type="datetimeFigureOut">
              <a:rPr lang="en-IN" smtClean="0"/>
              <a:t>11-07-2019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110383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1A3162-AF51-47E8-957E-8D98CF9E3A7A}" type="datetimeFigureOut">
              <a:rPr lang="en-IN" smtClean="0"/>
              <a:t>11-07-2019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8C4129D-97D5-4FB2-A6D3-18585ADB1304}" type="slidenum">
              <a:rPr lang="en-IN" smtClean="0"/>
              <a:t>‹#›</a:t>
            </a:fld>
            <a:endParaRPr lang="en-IN"/>
          </a:p>
        </p:txBody>
      </p:sp>
    </p:spTree>
    <p:extLst>
      <p:ext uri="{BB962C8B-B14F-4D97-AF65-F5344CB8AC3E}">
        <p14:creationId xmlns:p14="http://schemas.microsoft.com/office/powerpoint/2010/main" val="4801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1A3162-AF51-47E8-957E-8D98CF9E3A7A}" type="datetimeFigureOut">
              <a:rPr lang="en-IN" smtClean="0"/>
              <a:t>11-07-2019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8C4129D-97D5-4FB2-A6D3-18585ADB1304}" type="slidenum">
              <a:rPr lang="en-IN" smtClean="0"/>
              <a:t>‹#›</a:t>
            </a:fld>
            <a:endParaRPr lang="en-IN"/>
          </a:p>
        </p:txBody>
      </p:sp>
    </p:spTree>
    <p:extLst>
      <p:ext uri="{BB962C8B-B14F-4D97-AF65-F5344CB8AC3E}">
        <p14:creationId xmlns:p14="http://schemas.microsoft.com/office/powerpoint/2010/main" val="23018832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F038-0D20-49BF-BC85-7A0DD1458D70}"/>
              </a:ext>
            </a:extLst>
          </p:cNvPr>
          <p:cNvSpPr>
            <a:spLocks noGrp="1"/>
          </p:cNvSpPr>
          <p:nvPr>
            <p:ph type="ctrTitle"/>
          </p:nvPr>
        </p:nvSpPr>
        <p:spPr/>
        <p:txBody>
          <a:bodyPr/>
          <a:lstStyle/>
          <a:p>
            <a:r>
              <a:rPr lang="en-US" dirty="0"/>
              <a:t>The Battle of Neighborhoods</a:t>
            </a:r>
            <a:endParaRPr lang="en-IN" dirty="0"/>
          </a:p>
        </p:txBody>
      </p:sp>
      <p:sp>
        <p:nvSpPr>
          <p:cNvPr id="3" name="Subtitle 2">
            <a:extLst>
              <a:ext uri="{FF2B5EF4-FFF2-40B4-BE49-F238E27FC236}">
                <a16:creationId xmlns:a16="http://schemas.microsoft.com/office/drawing/2014/main" id="{717471A2-A1DB-473A-B04B-CEC4F3A3000C}"/>
              </a:ext>
            </a:extLst>
          </p:cNvPr>
          <p:cNvSpPr>
            <a:spLocks noGrp="1"/>
          </p:cNvSpPr>
          <p:nvPr>
            <p:ph type="subTitle" idx="1"/>
          </p:nvPr>
        </p:nvSpPr>
        <p:spPr/>
        <p:txBody>
          <a:bodyPr/>
          <a:lstStyle/>
          <a:p>
            <a:r>
              <a:rPr lang="en-US" dirty="0"/>
              <a:t>Capstone Project – </a:t>
            </a:r>
            <a:r>
              <a:rPr lang="en-US" dirty="0" err="1"/>
              <a:t>Nithin</a:t>
            </a:r>
            <a:r>
              <a:rPr lang="en-US" dirty="0"/>
              <a:t> Vijayakumar</a:t>
            </a:r>
            <a:endParaRPr lang="en-IN" dirty="0"/>
          </a:p>
        </p:txBody>
      </p:sp>
    </p:spTree>
    <p:extLst>
      <p:ext uri="{BB962C8B-B14F-4D97-AF65-F5344CB8AC3E}">
        <p14:creationId xmlns:p14="http://schemas.microsoft.com/office/powerpoint/2010/main" val="393950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C88A-869F-4E47-8444-A3A4D98DE2C1}"/>
              </a:ext>
            </a:extLst>
          </p:cNvPr>
          <p:cNvSpPr>
            <a:spLocks noGrp="1"/>
          </p:cNvSpPr>
          <p:nvPr>
            <p:ph type="title"/>
          </p:nvPr>
        </p:nvSpPr>
        <p:spPr/>
        <p:txBody>
          <a:bodyPr/>
          <a:lstStyle/>
          <a:p>
            <a:r>
              <a:rPr lang="en-IN" b="1" dirty="0"/>
              <a:t>Introduction/ </a:t>
            </a:r>
            <a:br>
              <a:rPr lang="en-IN" b="1" dirty="0"/>
            </a:br>
            <a:r>
              <a:rPr lang="en-IN" b="1" dirty="0"/>
              <a:t>Business Problem</a:t>
            </a:r>
            <a:endParaRPr lang="en-IN" dirty="0"/>
          </a:p>
        </p:txBody>
      </p:sp>
      <p:sp>
        <p:nvSpPr>
          <p:cNvPr id="3" name="Content Placeholder 2">
            <a:extLst>
              <a:ext uri="{FF2B5EF4-FFF2-40B4-BE49-F238E27FC236}">
                <a16:creationId xmlns:a16="http://schemas.microsoft.com/office/drawing/2014/main" id="{36E8101A-CC6A-4A75-90E4-5378543EDCB0}"/>
              </a:ext>
            </a:extLst>
          </p:cNvPr>
          <p:cNvSpPr>
            <a:spLocks noGrp="1"/>
          </p:cNvSpPr>
          <p:nvPr>
            <p:ph idx="1"/>
          </p:nvPr>
        </p:nvSpPr>
        <p:spPr/>
        <p:txBody>
          <a:bodyPr/>
          <a:lstStyle/>
          <a:p>
            <a:r>
              <a:rPr lang="en-US" dirty="0"/>
              <a:t>The implementation will provide insights and views at different neighborhoods of </a:t>
            </a:r>
            <a:r>
              <a:rPr lang="en-IN" dirty="0"/>
              <a:t>Brooklyn</a:t>
            </a:r>
            <a:r>
              <a:rPr lang="en-US" dirty="0"/>
              <a:t> and </a:t>
            </a:r>
            <a:r>
              <a:rPr lang="en-IN" dirty="0"/>
              <a:t>Manhattan, New York</a:t>
            </a:r>
            <a:r>
              <a:rPr lang="en-US" dirty="0"/>
              <a:t>. Both neighborhoods are one of the most visited and densest places in the United States.</a:t>
            </a:r>
          </a:p>
          <a:p>
            <a:endParaRPr lang="en-US" dirty="0"/>
          </a:p>
          <a:p>
            <a:r>
              <a:rPr lang="en-US" dirty="0"/>
              <a:t>The work will provide insights and suggestions for  Domestic and International tourists interested in spending their time and deciding where to visit and spend their time along with business owners who will be interested in identifying key competitors around their neighborhood.</a:t>
            </a:r>
            <a:endParaRPr lang="en-IN" dirty="0"/>
          </a:p>
        </p:txBody>
      </p:sp>
    </p:spTree>
    <p:extLst>
      <p:ext uri="{BB962C8B-B14F-4D97-AF65-F5344CB8AC3E}">
        <p14:creationId xmlns:p14="http://schemas.microsoft.com/office/powerpoint/2010/main" val="30553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C88A-869F-4E47-8444-A3A4D98DE2C1}"/>
              </a:ext>
            </a:extLst>
          </p:cNvPr>
          <p:cNvSpPr>
            <a:spLocks noGrp="1"/>
          </p:cNvSpPr>
          <p:nvPr>
            <p:ph type="title"/>
          </p:nvPr>
        </p:nvSpPr>
        <p:spPr/>
        <p:txBody>
          <a:bodyPr/>
          <a:lstStyle/>
          <a:p>
            <a:r>
              <a:rPr lang="en-IN" b="1" dirty="0"/>
              <a:t>Data</a:t>
            </a:r>
            <a:endParaRPr lang="en-IN" dirty="0"/>
          </a:p>
        </p:txBody>
      </p:sp>
      <p:sp>
        <p:nvSpPr>
          <p:cNvPr id="3" name="Content Placeholder 2">
            <a:extLst>
              <a:ext uri="{FF2B5EF4-FFF2-40B4-BE49-F238E27FC236}">
                <a16:creationId xmlns:a16="http://schemas.microsoft.com/office/drawing/2014/main" id="{36E8101A-CC6A-4A75-90E4-5378543EDCB0}"/>
              </a:ext>
            </a:extLst>
          </p:cNvPr>
          <p:cNvSpPr>
            <a:spLocks noGrp="1"/>
          </p:cNvSpPr>
          <p:nvPr>
            <p:ph idx="1"/>
          </p:nvPr>
        </p:nvSpPr>
        <p:spPr/>
        <p:txBody>
          <a:bodyPr/>
          <a:lstStyle/>
          <a:p>
            <a:r>
              <a:rPr lang="en-US" dirty="0"/>
              <a:t>Data set will include neighborhood details of </a:t>
            </a:r>
            <a:r>
              <a:rPr lang="en-IN" dirty="0"/>
              <a:t>Brooklyn</a:t>
            </a:r>
            <a:r>
              <a:rPr lang="en-US" dirty="0"/>
              <a:t> and </a:t>
            </a:r>
            <a:r>
              <a:rPr lang="en-IN" dirty="0"/>
              <a:t>Manhattan, New York</a:t>
            </a:r>
            <a:r>
              <a:rPr lang="en-US" dirty="0"/>
              <a:t> along with the </a:t>
            </a:r>
            <a:r>
              <a:rPr lang="en-US" dirty="0" err="1"/>
              <a:t>zipcode</a:t>
            </a:r>
            <a:r>
              <a:rPr lang="en-US" dirty="0"/>
              <a:t>, latitude and longitude information which will be used to access the Foursquare APIs</a:t>
            </a:r>
          </a:p>
          <a:p>
            <a:endParaRPr lang="en-US" dirty="0"/>
          </a:p>
          <a:p>
            <a:r>
              <a:rPr lang="en-US" dirty="0"/>
              <a:t>Foursquare credentials.</a:t>
            </a:r>
          </a:p>
        </p:txBody>
      </p:sp>
    </p:spTree>
    <p:extLst>
      <p:ext uri="{BB962C8B-B14F-4D97-AF65-F5344CB8AC3E}">
        <p14:creationId xmlns:p14="http://schemas.microsoft.com/office/powerpoint/2010/main" val="2269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C88A-869F-4E47-8444-A3A4D98DE2C1}"/>
              </a:ext>
            </a:extLst>
          </p:cNvPr>
          <p:cNvSpPr>
            <a:spLocks noGrp="1"/>
          </p:cNvSpPr>
          <p:nvPr>
            <p:ph type="title"/>
          </p:nvPr>
        </p:nvSpPr>
        <p:spPr/>
        <p:txBody>
          <a:bodyPr/>
          <a:lstStyle/>
          <a:p>
            <a:r>
              <a:rPr lang="en-IN" b="1" dirty="0"/>
              <a:t>Methodology</a:t>
            </a:r>
            <a:endParaRPr lang="en-IN" dirty="0"/>
          </a:p>
        </p:txBody>
      </p:sp>
      <p:sp>
        <p:nvSpPr>
          <p:cNvPr id="3" name="Content Placeholder 2">
            <a:extLst>
              <a:ext uri="{FF2B5EF4-FFF2-40B4-BE49-F238E27FC236}">
                <a16:creationId xmlns:a16="http://schemas.microsoft.com/office/drawing/2014/main" id="{36E8101A-CC6A-4A75-90E4-5378543EDCB0}"/>
              </a:ext>
            </a:extLst>
          </p:cNvPr>
          <p:cNvSpPr>
            <a:spLocks noGrp="1"/>
          </p:cNvSpPr>
          <p:nvPr>
            <p:ph idx="1"/>
          </p:nvPr>
        </p:nvSpPr>
        <p:spPr/>
        <p:txBody>
          <a:bodyPr/>
          <a:lstStyle/>
          <a:p>
            <a:r>
              <a:rPr lang="en-US" dirty="0"/>
              <a:t>Data set will include neighborhood details of </a:t>
            </a:r>
            <a:r>
              <a:rPr lang="en-IN" dirty="0"/>
              <a:t>Brooklyn</a:t>
            </a:r>
            <a:r>
              <a:rPr lang="en-US" dirty="0"/>
              <a:t> and </a:t>
            </a:r>
            <a:r>
              <a:rPr lang="en-IN" dirty="0"/>
              <a:t>Manhattan, New York</a:t>
            </a:r>
            <a:r>
              <a:rPr lang="en-US" dirty="0"/>
              <a:t> along with the </a:t>
            </a:r>
            <a:r>
              <a:rPr lang="en-US" dirty="0" err="1"/>
              <a:t>zipcode</a:t>
            </a:r>
            <a:r>
              <a:rPr lang="en-US" dirty="0"/>
              <a:t>, latitude and longitude information which will be used to access the Foursquare APIs</a:t>
            </a:r>
          </a:p>
          <a:p>
            <a:endParaRPr lang="en-US" dirty="0"/>
          </a:p>
          <a:p>
            <a:r>
              <a:rPr lang="en-US" dirty="0"/>
              <a:t>Use Foursquare API to retrieve all venues for each neighborhoods</a:t>
            </a:r>
          </a:p>
          <a:p>
            <a:r>
              <a:rPr lang="en-US" dirty="0"/>
              <a:t>Group the venues together for each neighborhood</a:t>
            </a:r>
          </a:p>
          <a:p>
            <a:r>
              <a:rPr lang="en-US" dirty="0"/>
              <a:t>Determine count of venues and then filter top 10 most common venue types for each neighborhoods</a:t>
            </a:r>
          </a:p>
          <a:p>
            <a:endParaRPr lang="en-US" dirty="0"/>
          </a:p>
        </p:txBody>
      </p:sp>
    </p:spTree>
    <p:extLst>
      <p:ext uri="{BB962C8B-B14F-4D97-AF65-F5344CB8AC3E}">
        <p14:creationId xmlns:p14="http://schemas.microsoft.com/office/powerpoint/2010/main" val="342666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C88A-869F-4E47-8444-A3A4D98DE2C1}"/>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36E8101A-CC6A-4A75-90E4-5378543EDCB0}"/>
              </a:ext>
            </a:extLst>
          </p:cNvPr>
          <p:cNvSpPr>
            <a:spLocks noGrp="1"/>
          </p:cNvSpPr>
          <p:nvPr>
            <p:ph idx="1"/>
          </p:nvPr>
        </p:nvSpPr>
        <p:spPr/>
        <p:txBody>
          <a:bodyPr>
            <a:normAutofit/>
          </a:bodyPr>
          <a:lstStyle/>
          <a:p>
            <a:r>
              <a:rPr lang="en-US" dirty="0"/>
              <a:t>Manhattan (3247 venues) has more venues than Brooklyn (1653 venues)</a:t>
            </a:r>
          </a:p>
          <a:p>
            <a:r>
              <a:rPr lang="en-US" dirty="0"/>
              <a:t>In Brooklyn, </a:t>
            </a:r>
            <a:r>
              <a:rPr lang="en-IN" dirty="0"/>
              <a:t>Northwest Brooklyn has the most number of venues and In Manhattan, Chelsea &amp; Clinton  has the most number of venues.</a:t>
            </a:r>
            <a:endParaRPr lang="en-US" dirty="0"/>
          </a:p>
          <a:p>
            <a:r>
              <a:rPr lang="en-IN" dirty="0"/>
              <a:t>Northwest Brooklyn </a:t>
            </a:r>
            <a:r>
              <a:rPr lang="en-US" dirty="0"/>
              <a:t>has a large number of Bars and </a:t>
            </a:r>
            <a:r>
              <a:rPr lang="en-IN" dirty="0"/>
              <a:t>Deli / Bodega </a:t>
            </a:r>
            <a:r>
              <a:rPr lang="en-US" dirty="0"/>
              <a:t>&amp; Chelsea and Clinton has a large number of Theater and Coffeeshops</a:t>
            </a:r>
          </a:p>
          <a:p>
            <a:r>
              <a:rPr lang="en-US" dirty="0"/>
              <a:t>In Brooklyn, </a:t>
            </a:r>
            <a:r>
              <a:rPr lang="en-IN" dirty="0"/>
              <a:t>Canarsie and Flatlands has a varied list of venues - Pizza Place, Bus Station, Shoe Store, etc and In Manhattan, Greenwich Village and Soho has Italian Restaurant, Clothing Store, Gym etc</a:t>
            </a:r>
            <a:endParaRPr lang="en-US" dirty="0"/>
          </a:p>
          <a:p>
            <a:r>
              <a:rPr lang="en-US" dirty="0"/>
              <a:t>In Brooklyn, Bars are the most common venue and In Manhattan, </a:t>
            </a:r>
            <a:r>
              <a:rPr lang="en-IN" dirty="0"/>
              <a:t>Coffee Shops are the most common venue.</a:t>
            </a:r>
          </a:p>
          <a:p>
            <a:r>
              <a:rPr lang="en-IN" dirty="0"/>
              <a:t>Manhattan is more food oriented than Brooklyn.</a:t>
            </a:r>
            <a:endParaRPr lang="en-US" dirty="0"/>
          </a:p>
        </p:txBody>
      </p:sp>
    </p:spTree>
    <p:extLst>
      <p:ext uri="{BB962C8B-B14F-4D97-AF65-F5344CB8AC3E}">
        <p14:creationId xmlns:p14="http://schemas.microsoft.com/office/powerpoint/2010/main" val="419171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C88A-869F-4E47-8444-A3A4D98DE2C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6E8101A-CC6A-4A75-90E4-5378543EDCB0}"/>
              </a:ext>
            </a:extLst>
          </p:cNvPr>
          <p:cNvSpPr>
            <a:spLocks noGrp="1"/>
          </p:cNvSpPr>
          <p:nvPr>
            <p:ph idx="1"/>
          </p:nvPr>
        </p:nvSpPr>
        <p:spPr/>
        <p:txBody>
          <a:bodyPr>
            <a:normAutofit/>
          </a:bodyPr>
          <a:lstStyle/>
          <a:p>
            <a:r>
              <a:rPr lang="en-IN" dirty="0"/>
              <a:t>Tourist can enjoy local food in coffee shops and restaurants more in Manhattan than Brooklyn.</a:t>
            </a:r>
          </a:p>
          <a:p>
            <a:r>
              <a:rPr lang="en-US" dirty="0"/>
              <a:t>M</a:t>
            </a:r>
            <a:r>
              <a:rPr lang="en-IN" dirty="0" err="1"/>
              <a:t>anhattan</a:t>
            </a:r>
            <a:r>
              <a:rPr lang="en-IN" dirty="0"/>
              <a:t> is good for business owners to start something in food industry.</a:t>
            </a:r>
          </a:p>
          <a:p>
            <a:r>
              <a:rPr lang="en-US" dirty="0"/>
              <a:t>B</a:t>
            </a:r>
            <a:r>
              <a:rPr lang="en-IN" dirty="0" err="1"/>
              <a:t>rooklyn</a:t>
            </a:r>
            <a:r>
              <a:rPr lang="en-IN" dirty="0"/>
              <a:t> is the best place to get a drink and hangout with friend/family.</a:t>
            </a:r>
          </a:p>
          <a:p>
            <a:endParaRPr lang="en-US" dirty="0"/>
          </a:p>
        </p:txBody>
      </p:sp>
    </p:spTree>
    <p:extLst>
      <p:ext uri="{BB962C8B-B14F-4D97-AF65-F5344CB8AC3E}">
        <p14:creationId xmlns:p14="http://schemas.microsoft.com/office/powerpoint/2010/main" val="1762468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40</TotalTime>
  <Words>368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Rockwell</vt:lpstr>
      <vt:lpstr>Rockwell Condensed</vt:lpstr>
      <vt:lpstr>Wingdings</vt:lpstr>
      <vt:lpstr>Wood Type</vt:lpstr>
      <vt:lpstr>The Battle of Neighborhoods</vt:lpstr>
      <vt:lpstr>Introduction/  Business Problem</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NITHIN VIJAYAKUMAR</dc:creator>
  <cp:lastModifiedBy>NITHIN VIJAYAKUMAR</cp:lastModifiedBy>
  <cp:revision>11</cp:revision>
  <dcterms:created xsi:type="dcterms:W3CDTF">2019-07-11T04:59:15Z</dcterms:created>
  <dcterms:modified xsi:type="dcterms:W3CDTF">2019-07-11T13:18:51Z</dcterms:modified>
</cp:coreProperties>
</file>