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4c1f6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4c1f6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4c1f6c4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4c1f6c4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54d401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54d401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56ed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d56ed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ackerearth.com/challenges/hackathon/hack-x/#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X Hackathon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0177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System for identifying, capturing, and organizing critical knowledge</a:t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90525" y="38559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 Balasubramaniam &amp; Nithin Vijaykumar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Accessible</a:t>
            </a:r>
            <a:r>
              <a:rPr lang="en"/>
              <a:t> - Works on any phone, tablet or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</a:t>
            </a:r>
            <a:r>
              <a:rPr lang="en"/>
              <a:t> - Provides an intuitive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Incentive-driven</a:t>
            </a:r>
            <a:r>
              <a:rPr lang="en"/>
              <a:t> - Provides all users with economic incentives to participate by contributing and curating high quality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Extensible</a:t>
            </a:r>
            <a:r>
              <a:rPr lang="en"/>
              <a:t> - Built using open source technologies that have robust community support and a thriving plugin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Cost-effective</a:t>
            </a:r>
            <a:r>
              <a:rPr lang="en"/>
              <a:t> - Uses serverless technologies where possible to minimize operating costs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57200"/>
            <a:ext cx="8966198" cy="42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Core content management using Wordpress including text, video, attachments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capture into a “nugget”, and retrieval using directory lookup and 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Physical workspace integration using QR code stuck to machines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roles for content creator, consumer, approver and admin + approval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Enhancements (roadmap)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 recognition (AI) using Tensorflow and/or Cloud Vision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Workspace mapping to capture spatial arrangement of equipment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Reward system (gamification) to encourage positive contribution and discourage spam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path tied to job roles across multiple manufacturing/distribution facilities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Credentials automatically unlock access to machines that require safety training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and Known Issues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cost effectiveness is a design goal, the system is designed to work on free or inexpensive cloud servers, and use serverless technologies so that costs are incurred only when the system is in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widespread device support is a design goal, the system is built as a web application that works on any phone, tablet or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Known Issues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at this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