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96" d="100"/>
          <a:sy n="96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B22-6614-4346-95F1-A13EC2BF342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5E92-DD03-4BA3-B536-9E636EC1A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91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B22-6614-4346-95F1-A13EC2BF342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5E92-DD03-4BA3-B536-9E636EC1A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37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B22-6614-4346-95F1-A13EC2BF342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5E92-DD03-4BA3-B536-9E636EC1A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328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B22-6614-4346-95F1-A13EC2BF342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5E92-DD03-4BA3-B536-9E636EC1A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784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B22-6614-4346-95F1-A13EC2BF342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5E92-DD03-4BA3-B536-9E636EC1A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254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B22-6614-4346-95F1-A13EC2BF342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5E92-DD03-4BA3-B536-9E636EC1A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18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B22-6614-4346-95F1-A13EC2BF342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5E92-DD03-4BA3-B536-9E636EC1A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B22-6614-4346-95F1-A13EC2BF342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5E92-DD03-4BA3-B536-9E636EC1A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710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B22-6614-4346-95F1-A13EC2BF342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5E92-DD03-4BA3-B536-9E636EC1A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4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B22-6614-4346-95F1-A13EC2BF342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4D05E92-DD03-4BA3-B536-9E636EC1A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28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B22-6614-4346-95F1-A13EC2BF342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5E92-DD03-4BA3-B536-9E636EC1A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47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B22-6614-4346-95F1-A13EC2BF342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5E92-DD03-4BA3-B536-9E636EC1A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73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B22-6614-4346-95F1-A13EC2BF342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5E92-DD03-4BA3-B536-9E636EC1A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08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B22-6614-4346-95F1-A13EC2BF342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5E92-DD03-4BA3-B536-9E636EC1A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24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B22-6614-4346-95F1-A13EC2BF342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5E92-DD03-4BA3-B536-9E636EC1A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50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B22-6614-4346-95F1-A13EC2BF342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5E92-DD03-4BA3-B536-9E636EC1A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15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B22-6614-4346-95F1-A13EC2BF342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5E92-DD03-4BA3-B536-9E636EC1A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27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129B22-6614-4346-95F1-A13EC2BF342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D05E92-DD03-4BA3-B536-9E636EC1A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82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9130-9599-23B6-11CF-181501914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kern="1400" spc="-50" dirty="0">
                <a:effectLst/>
                <a:latin typeface="Bahnschrift SemiBold SemiConden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Group Project </a:t>
            </a:r>
            <a:br>
              <a:rPr lang="en-IN" sz="2400" kern="1400" spc="-50" dirty="0">
                <a:effectLst/>
                <a:latin typeface="Bahnschrift SemiBold SemiConden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kern="100" dirty="0">
                <a:solidFill>
                  <a:srgbClr val="2F5496"/>
                </a:solidFill>
                <a:effectLst/>
                <a:latin typeface="Bahnschrift SemiBold SemiConden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PROG8485 | Mobile Application Development – Android</a:t>
            </a:r>
            <a:br>
              <a:rPr lang="en-IN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893B5-7F24-8A96-692A-A00E715B6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kern="100" dirty="0" err="1">
                <a:solidFill>
                  <a:srgbClr val="2F5496"/>
                </a:solidFill>
                <a:effectLst/>
                <a:latin typeface="Bahnschrift SemiBold SemiConden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Giinie</a:t>
            </a:r>
            <a:r>
              <a:rPr lang="en-US" sz="2400" b="1" kern="100" dirty="0">
                <a:solidFill>
                  <a:srgbClr val="2F5496"/>
                </a:solidFill>
                <a:effectLst/>
                <a:latin typeface="Bahnschrift SemiBold SemiConden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Professional home services at one place.</a:t>
            </a:r>
            <a:br>
              <a:rPr lang="en-IN" sz="2400" b="1" kern="100" dirty="0">
                <a:solidFill>
                  <a:srgbClr val="2F5496"/>
                </a:solidFill>
                <a:effectLst/>
                <a:latin typeface="Bahnschrift SemiBold SemiConden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80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2D70-1B47-47C8-96C7-44F11FEA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895" y="2552700"/>
            <a:ext cx="10018713" cy="1752599"/>
          </a:xfrm>
        </p:spPr>
        <p:txBody>
          <a:bodyPr/>
          <a:lstStyle/>
          <a:p>
            <a:r>
              <a:rPr lang="en-US" b="1" dirty="0">
                <a:latin typeface="Bahnschrift SemiBold SemiConden" panose="020B0502040204020203" pitchFamily="34" charset="0"/>
              </a:rPr>
              <a:t>Thank You!</a:t>
            </a:r>
            <a:endParaRPr lang="en-IN" b="1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1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13E57-E8A8-3FF8-B15D-48346C2D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 SemiConden" panose="020B0502040204020203" pitchFamily="34" charset="0"/>
              </a:rPr>
              <a:t>Group Members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3D254-FAEA-891F-7B95-87A4CD26B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Bahnschrift SemiBold SemiConden" panose="020B0502040204020203" pitchFamily="34" charset="0"/>
              </a:rPr>
              <a:t>Praveen Kumar </a:t>
            </a:r>
            <a:r>
              <a:rPr lang="en-IN" dirty="0" err="1">
                <a:latin typeface="Bahnschrift SemiBold SemiConden" panose="020B0502040204020203" pitchFamily="34" charset="0"/>
              </a:rPr>
              <a:t>Pugazhendi</a:t>
            </a:r>
            <a:r>
              <a:rPr lang="en-IN" dirty="0">
                <a:latin typeface="Bahnschrift SemiBold SemiConden" panose="020B0502040204020203" pitchFamily="34" charset="0"/>
              </a:rPr>
              <a:t> - 8868015	</a:t>
            </a:r>
          </a:p>
          <a:p>
            <a:r>
              <a:rPr lang="en-IN" dirty="0">
                <a:latin typeface="Bahnschrift SemiBold SemiConden" panose="020B0502040204020203" pitchFamily="34" charset="0"/>
              </a:rPr>
              <a:t>Nithish Jagadeesan - 8875048	</a:t>
            </a:r>
          </a:p>
          <a:p>
            <a:r>
              <a:rPr lang="en-IN" dirty="0" err="1">
                <a:latin typeface="Bahnschrift SemiBold SemiConden" panose="020B0502040204020203" pitchFamily="34" charset="0"/>
              </a:rPr>
              <a:t>Tarunkumar</a:t>
            </a:r>
            <a:r>
              <a:rPr lang="en-IN" dirty="0">
                <a:latin typeface="Bahnschrift SemiBold SemiConden" panose="020B0502040204020203" pitchFamily="34" charset="0"/>
              </a:rPr>
              <a:t> </a:t>
            </a:r>
            <a:r>
              <a:rPr lang="en-IN" dirty="0" err="1">
                <a:latin typeface="Bahnschrift SemiBold SemiConden" panose="020B0502040204020203" pitchFamily="34" charset="0"/>
              </a:rPr>
              <a:t>Rajendrabhai</a:t>
            </a:r>
            <a:r>
              <a:rPr lang="en-IN" dirty="0">
                <a:latin typeface="Bahnschrift SemiBold SemiConden" panose="020B0502040204020203" pitchFamily="34" charset="0"/>
              </a:rPr>
              <a:t> Mistry - 8865783	</a:t>
            </a:r>
          </a:p>
          <a:p>
            <a:endParaRPr lang="en-IN" dirty="0">
              <a:latin typeface="Bahnschrift SemiBold SemiConden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5DE4B-A620-7B16-287C-3CBC01083C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5" t="14956" r="38454" b="10492"/>
          <a:stretch/>
        </p:blipFill>
        <p:spPr>
          <a:xfrm>
            <a:off x="9080389" y="1152939"/>
            <a:ext cx="2552369" cy="511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3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792C-76F9-7ABF-3E4A-773537F1E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 SemiConden" panose="020B0502040204020203" pitchFamily="34" charset="0"/>
              </a:rPr>
              <a:t>Application Description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E65A-F2BA-E004-668B-FB2C11385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sz="1800" kern="1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the help of this mobile app, </a:t>
            </a:r>
            <a:r>
              <a:rPr lang="en-IN" sz="1800" kern="100" dirty="0" err="1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Giinie</a:t>
            </a:r>
            <a:r>
              <a:rPr lang="en-IN" sz="1800" kern="1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customers can quickly and easily complete jobs around the house by connecting with various home service providers. </a:t>
            </a:r>
            <a:r>
              <a:rPr lang="en-IN" sz="1800" kern="100" dirty="0" err="1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Giinie</a:t>
            </a:r>
            <a:r>
              <a:rPr lang="en-IN" sz="1800" kern="1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assist you with any home-related service, including plumbing, cleaning, repairs, gardening, and more. </a:t>
            </a:r>
            <a:r>
              <a:rPr lang="en-IN" sz="1800" kern="100" dirty="0" err="1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Giinie</a:t>
            </a:r>
            <a:r>
              <a:rPr lang="en-IN" sz="1800" kern="1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guarantees that users can quickly identify and employ reputable professionals for their unique needs.</a:t>
            </a:r>
          </a:p>
          <a:p>
            <a:pPr algn="just"/>
            <a:endParaRPr lang="en-IN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93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BE61-33A0-B936-F684-CCB235D2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427" y="249805"/>
            <a:ext cx="10018713" cy="968071"/>
          </a:xfrm>
        </p:spPr>
        <p:txBody>
          <a:bodyPr/>
          <a:lstStyle/>
          <a:p>
            <a:r>
              <a:rPr lang="en-US" dirty="0">
                <a:latin typeface="Bahnschrift SemiBold SemiConden" panose="020B0502040204020203" pitchFamily="34" charset="0"/>
              </a:rPr>
              <a:t>Key Features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C3D97-FDE0-862C-700C-FE95F7C4F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377666" cy="3124201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 err="1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Giinie</a:t>
            </a:r>
            <a:r>
              <a:rPr lang="en-IN" sz="18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offers various services such as plumbing, cleaning, repairs, gardening, and more.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EE75EF-9811-2CA6-8E23-DDB3D19C78F2}"/>
              </a:ext>
            </a:extLst>
          </p:cNvPr>
          <p:cNvSpPr txBox="1">
            <a:spLocks/>
          </p:cNvSpPr>
          <p:nvPr/>
        </p:nvSpPr>
        <p:spPr>
          <a:xfrm>
            <a:off x="1086643" y="1066800"/>
            <a:ext cx="10018713" cy="9680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Bahnschrift SemiBold SemiConden" panose="020B0502040204020203" pitchFamily="34" charset="0"/>
              </a:rPr>
              <a:t>1. Service Listings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35F324-ABAE-8F52-3A31-30348D90E1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9" t="14378" r="38453" b="9999"/>
          <a:stretch/>
        </p:blipFill>
        <p:spPr>
          <a:xfrm>
            <a:off x="9279172" y="1169835"/>
            <a:ext cx="2544418" cy="51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BE61-33A0-B936-F684-CCB235D2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85" y="249805"/>
            <a:ext cx="10018713" cy="968071"/>
          </a:xfrm>
        </p:spPr>
        <p:txBody>
          <a:bodyPr/>
          <a:lstStyle/>
          <a:p>
            <a:r>
              <a:rPr lang="en-US" dirty="0">
                <a:latin typeface="Bahnschrift SemiBold SemiConden" panose="020B0502040204020203" pitchFamily="34" charset="0"/>
              </a:rPr>
              <a:t>Key Features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C3D97-FDE0-862C-700C-FE95F7C4F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377666" cy="3124201"/>
          </a:xfrm>
        </p:spPr>
        <p:txBody>
          <a:bodyPr/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can check the schedule and book their service providers accordingly.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EE75EF-9811-2CA6-8E23-DDB3D19C78F2}"/>
              </a:ext>
            </a:extLst>
          </p:cNvPr>
          <p:cNvSpPr txBox="1">
            <a:spLocks/>
          </p:cNvSpPr>
          <p:nvPr/>
        </p:nvSpPr>
        <p:spPr>
          <a:xfrm>
            <a:off x="1086643" y="1091980"/>
            <a:ext cx="10018713" cy="9680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Bahnschrift SemiBold SemiConden" panose="020B0502040204020203" pitchFamily="34" charset="0"/>
              </a:rPr>
              <a:t>2. Scheduling and booking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F24CF-A914-199F-253C-3E2F86821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40" t="14377" r="38599" b="10000"/>
          <a:stretch/>
        </p:blipFill>
        <p:spPr>
          <a:xfrm>
            <a:off x="9223513" y="1304015"/>
            <a:ext cx="2552368" cy="51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BE61-33A0-B936-F684-CCB235D2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85" y="249805"/>
            <a:ext cx="10018713" cy="968071"/>
          </a:xfrm>
        </p:spPr>
        <p:txBody>
          <a:bodyPr/>
          <a:lstStyle/>
          <a:p>
            <a:r>
              <a:rPr lang="en-US" dirty="0">
                <a:latin typeface="Bahnschrift SemiBold SemiConden" panose="020B0502040204020203" pitchFamily="34" charset="0"/>
              </a:rPr>
              <a:t>Key Features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C3D97-FDE0-862C-700C-FE95F7C4F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377666" cy="3124201"/>
          </a:xfrm>
        </p:spPr>
        <p:txBody>
          <a:bodyPr/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Reviews and ratings for each service can be provided by the user and viewed by both user and service providers.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EE75EF-9811-2CA6-8E23-DDB3D19C78F2}"/>
              </a:ext>
            </a:extLst>
          </p:cNvPr>
          <p:cNvSpPr txBox="1">
            <a:spLocks/>
          </p:cNvSpPr>
          <p:nvPr/>
        </p:nvSpPr>
        <p:spPr>
          <a:xfrm>
            <a:off x="1086643" y="1091980"/>
            <a:ext cx="10018713" cy="9680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Bahnschrift SemiBold SemiConden" panose="020B0502040204020203" pitchFamily="34" charset="0"/>
              </a:rPr>
              <a:t>3. Service ratings and reviews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25D63D-4921-4EFD-B94F-CBA0F92BA1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92" t="15556" r="38293" b="10238"/>
          <a:stretch/>
        </p:blipFill>
        <p:spPr>
          <a:xfrm>
            <a:off x="9434060" y="1576015"/>
            <a:ext cx="2547258" cy="508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8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BE61-33A0-B936-F684-CCB235D2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85" y="249805"/>
            <a:ext cx="10018713" cy="968071"/>
          </a:xfrm>
        </p:spPr>
        <p:txBody>
          <a:bodyPr/>
          <a:lstStyle/>
          <a:p>
            <a:r>
              <a:rPr lang="en-US" dirty="0">
                <a:latin typeface="Bahnschrift SemiBold SemiConden" panose="020B0502040204020203" pitchFamily="34" charset="0"/>
              </a:rPr>
              <a:t>Key Features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C3D97-FDE0-862C-700C-FE95F7C4F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377666" cy="3124201"/>
          </a:xfrm>
        </p:spPr>
        <p:txBody>
          <a:bodyPr/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can interact with the intelligent AI chatbot for guidance or assistance.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EE75EF-9811-2CA6-8E23-DDB3D19C78F2}"/>
              </a:ext>
            </a:extLst>
          </p:cNvPr>
          <p:cNvSpPr txBox="1">
            <a:spLocks/>
          </p:cNvSpPr>
          <p:nvPr/>
        </p:nvSpPr>
        <p:spPr>
          <a:xfrm>
            <a:off x="1086643" y="1091980"/>
            <a:ext cx="10018713" cy="9680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Bahnschrift SemiBold SemiConden" panose="020B0502040204020203" pitchFamily="34" charset="0"/>
              </a:rPr>
              <a:t>4. </a:t>
            </a:r>
            <a:r>
              <a:rPr lang="en-IN" b="1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chatbot customer service 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6681FA-A49C-B4E0-468F-9F89786F8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5" t="13334" r="38544" b="8095"/>
          <a:stretch/>
        </p:blipFill>
        <p:spPr>
          <a:xfrm>
            <a:off x="9431505" y="1321289"/>
            <a:ext cx="2552368" cy="53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7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BE61-33A0-B936-F684-CCB235D2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85" y="249805"/>
            <a:ext cx="10018713" cy="968071"/>
          </a:xfrm>
        </p:spPr>
        <p:txBody>
          <a:bodyPr/>
          <a:lstStyle/>
          <a:p>
            <a:r>
              <a:rPr lang="en-US" dirty="0">
                <a:latin typeface="Bahnschrift SemiBold SemiConden" panose="020B0502040204020203" pitchFamily="34" charset="0"/>
              </a:rPr>
              <a:t>Key Features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C3D97-FDE0-862C-700C-FE95F7C4F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41819"/>
            <a:ext cx="5377666" cy="3124201"/>
          </a:xfrm>
        </p:spPr>
        <p:txBody>
          <a:bodyPr/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excellent user-friendly interface can provide a good user experience.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EE75EF-9811-2CA6-8E23-DDB3D19C78F2}"/>
              </a:ext>
            </a:extLst>
          </p:cNvPr>
          <p:cNvSpPr txBox="1">
            <a:spLocks/>
          </p:cNvSpPr>
          <p:nvPr/>
        </p:nvSpPr>
        <p:spPr>
          <a:xfrm>
            <a:off x="1086643" y="1091980"/>
            <a:ext cx="10018713" cy="9680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Bahnschrift SemiBold SemiConden" panose="020B0502040204020203" pitchFamily="34" charset="0"/>
              </a:rPr>
              <a:t>5. </a:t>
            </a:r>
            <a:r>
              <a:rPr lang="en-IN" b="1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User-friendly interface </a:t>
            </a:r>
            <a:r>
              <a:rPr lang="en-US" dirty="0">
                <a:latin typeface="Bahnschrift SemiBold SemiConden" panose="020B0502040204020203" pitchFamily="34" charset="0"/>
              </a:rPr>
              <a:t> 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E296A8-D6CC-B359-8E22-3B249E1DE9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3" t="14049" r="38145" b="10237"/>
          <a:stretch/>
        </p:blipFill>
        <p:spPr>
          <a:xfrm>
            <a:off x="9111344" y="1415710"/>
            <a:ext cx="2579914" cy="519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5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792C-76F9-7ABF-3E4A-773537F1E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141135"/>
            <a:ext cx="10018713" cy="1752599"/>
          </a:xfrm>
        </p:spPr>
        <p:txBody>
          <a:bodyPr/>
          <a:lstStyle/>
          <a:p>
            <a:r>
              <a:rPr lang="en-US" dirty="0">
                <a:latin typeface="Bahnschrift SemiBold SemiConden" panose="020B0502040204020203" pitchFamily="34" charset="0"/>
              </a:rPr>
              <a:t>Advanced Features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E65A-F2BA-E004-668B-FB2C11385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727" y="1386839"/>
            <a:ext cx="6928169" cy="4711811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b="1" kern="1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chatbot – </a:t>
            </a:r>
            <a:r>
              <a:rPr lang="en-IN" sz="1800" kern="1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chatbot for customer service.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b="1" kern="1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Camera – </a:t>
            </a:r>
            <a:r>
              <a:rPr lang="en-IN" sz="1800" kern="1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camera access is required so users can post their problems to the service providers.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b="1" kern="1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Microphone – </a:t>
            </a:r>
            <a:r>
              <a:rPr lang="en-IN" sz="1800" kern="1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microphone access is required to use the voice recognition feature.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Geolocation – </a:t>
            </a:r>
            <a:r>
              <a:rPr lang="en-IN" sz="1800" kern="1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geolocation access is required to help the service providers reach the customer’s place.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 – </a:t>
            </a:r>
            <a:r>
              <a:rPr lang="en-IN" sz="18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 can help users find nearby service providers based on location.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E4FB35-0FC1-2023-2B6B-9534B3FCBC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0" t="14725" r="38309" b="9565"/>
          <a:stretch/>
        </p:blipFill>
        <p:spPr>
          <a:xfrm>
            <a:off x="9046072" y="1146643"/>
            <a:ext cx="2552368" cy="519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89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24</TotalTime>
  <Words>291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 SemiBold SemiConden</vt:lpstr>
      <vt:lpstr>Calibri Light</vt:lpstr>
      <vt:lpstr>Corbel</vt:lpstr>
      <vt:lpstr>Parallax</vt:lpstr>
      <vt:lpstr>Final Group Project  PROG8485 | Mobile Application Development – Android </vt:lpstr>
      <vt:lpstr>Group Members</vt:lpstr>
      <vt:lpstr>Application Description</vt:lpstr>
      <vt:lpstr>Key Features</vt:lpstr>
      <vt:lpstr>Key Features</vt:lpstr>
      <vt:lpstr>Key Features</vt:lpstr>
      <vt:lpstr>Key Features</vt:lpstr>
      <vt:lpstr>Key Features</vt:lpstr>
      <vt:lpstr>Advanced Features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Group Project  PROG8485 | Mobile Application Development – Android </dc:title>
  <dc:creator>Nithish Jagadeesan</dc:creator>
  <cp:lastModifiedBy>Nithish Jagadeesan</cp:lastModifiedBy>
  <cp:revision>2</cp:revision>
  <dcterms:created xsi:type="dcterms:W3CDTF">2023-08-18T02:17:13Z</dcterms:created>
  <dcterms:modified xsi:type="dcterms:W3CDTF">2023-08-18T02:41:16Z</dcterms:modified>
</cp:coreProperties>
</file>