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4"/>
    <p:sldMasterId id="2147483957" r:id="rId5"/>
  </p:sldMasterIdLst>
  <p:notesMasterIdLst>
    <p:notesMasterId r:id="rId7"/>
  </p:notesMasterIdLst>
  <p:handoutMasterIdLst>
    <p:handoutMasterId r:id="rId8"/>
  </p:handoutMasterIdLst>
  <p:sldIdLst>
    <p:sldId id="1989" r:id="rId6"/>
  </p:sldIdLst>
  <p:sldSz cx="12192000" cy="6858000"/>
  <p:notesSz cx="6858000" cy="9144000"/>
  <p:custDataLst>
    <p:tags r:id="rId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apgemini Masters" id="{4E249A1C-D928-4AC0-A77C-65440B7A141B}">
          <p14:sldIdLst>
            <p14:sldId id="1989"/>
            <p14:sldId id="1049"/>
          </p14:sldIdLst>
        </p14:section>
      </p14:sectionLst>
    </p:ext>
    <p:ext uri="{EFAFB233-063F-42B5-8137-9DF3F51BA10A}">
      <p15:sldGuideLst xmlns:p15="http://schemas.microsoft.com/office/powerpoint/2012/main" xmlns="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F7EBC-2D6A-4084-8EEB-4695768CD2B5}" v="1" dt="2022-09-14T06:48:12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64" autoAdjust="0"/>
    <p:restoredTop sz="93792" autoAdjust="0"/>
  </p:normalViewPr>
  <p:slideViewPr>
    <p:cSldViewPr>
      <p:cViewPr>
        <p:scale>
          <a:sx n="100" d="100"/>
          <a:sy n="100" d="100"/>
        </p:scale>
        <p:origin x="48" y="75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pkar, Samruddhi Keshav" userId="e2811a23-a866-4e0d-b17d-0d47cb46b3e9" providerId="ADAL" clId="{EC3F7EBC-2D6A-4084-8EEB-4695768CD2B5}"/>
    <pc:docChg chg="modSld">
      <pc:chgData name="Zarapkar, Samruddhi Keshav" userId="e2811a23-a866-4e0d-b17d-0d47cb46b3e9" providerId="ADAL" clId="{EC3F7EBC-2D6A-4084-8EEB-4695768CD2B5}" dt="2022-09-14T06:48:12.087" v="0" actId="1076"/>
      <pc:docMkLst>
        <pc:docMk/>
      </pc:docMkLst>
      <pc:sldChg chg="modSp">
        <pc:chgData name="Zarapkar, Samruddhi Keshav" userId="e2811a23-a866-4e0d-b17d-0d47cb46b3e9" providerId="ADAL" clId="{EC3F7EBC-2D6A-4084-8EEB-4695768CD2B5}" dt="2022-09-14T06:48:12.087" v="0" actId="1076"/>
        <pc:sldMkLst>
          <pc:docMk/>
          <pc:sldMk cId="3622275861" sldId="1989"/>
        </pc:sldMkLst>
        <pc:picChg chg="mod">
          <ac:chgData name="Zarapkar, Samruddhi Keshav" userId="e2811a23-a866-4e0d-b17d-0d47cb46b3e9" providerId="ADAL" clId="{EC3F7EBC-2D6A-4084-8EEB-4695768CD2B5}" dt="2022-09-14T06:48:12.087" v="0" actId="1076"/>
          <ac:picMkLst>
            <pc:docMk/>
            <pc:sldMk cId="3622275861" sldId="1989"/>
            <ac:picMk id="7181" creationId="{568E79A1-196A-4599-9F1F-AD39B99F122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18/11/2022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18/11/2022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xmlns="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648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60B7-844F-4D53-9EF8-FE1678D93E3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CB61-9CE4-4CCC-85A0-B3922FC40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2594-7B79-4730-8D9E-1536901C1DA6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BBFF-0253-45D4-B543-2E5DED98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raubins.raj@capgemini.com" TargetMode="External"/><Relationship Id="rId7" Type="http://schemas.openxmlformats.org/officeDocument/2006/relationships/hyperlink" Target="https://www.linkedin.com/in/nithish-reddy-688b381b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nithish0301" TargetMode="Externa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B8B0DC3D-A319-4B78-A461-3FAC5C106C85}"/>
              </a:ext>
            </a:extLst>
          </p:cNvPr>
          <p:cNvGraphicFramePr>
            <a:graphicFrameLocks noGrp="1"/>
          </p:cNvGraphicFramePr>
          <p:nvPr/>
        </p:nvGraphicFramePr>
        <p:xfrm>
          <a:off x="9229514" y="1357299"/>
          <a:ext cx="3038686" cy="44058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52686">
                  <a:extLst>
                    <a:ext uri="{9D8B030D-6E8A-4147-A177-3AD203B41FA5}">
                      <a16:colId xmlns:a16="http://schemas.microsoft.com/office/drawing/2014/main" xmlns="" val="33312987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879084521"/>
                    </a:ext>
                  </a:extLst>
                </a:gridCol>
              </a:tblGrid>
              <a:tr h="426793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7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Junit, Mockito, Servlets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898659"/>
                  </a:ext>
                </a:extLst>
              </a:tr>
              <a:tr h="31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</a:t>
                      </a:r>
                      <a:r>
                        <a:rPr kumimoji="0" lang="en-US" sz="7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Autowire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054581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REST controllers, Implementation of GET, POST, PUT &amp; DELETE, Bean Validation &amp; Exception Handling, Testing Services, Controller &amp; Repository layer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9840877"/>
                  </a:ext>
                </a:extLst>
              </a:tr>
              <a:tr h="426793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Implement DAO layer using spring Data repositories, Transaction Management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073409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Service, Sync/Async comms, Swagger API documents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133130"/>
                  </a:ext>
                </a:extLst>
              </a:tr>
              <a:tr h="42679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Netflix Ribbon, Feign Client, Netflix Hystrix, Netflix Zuul &amp; Config Server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8295346"/>
                  </a:ext>
                </a:extLst>
              </a:tr>
              <a:tr h="31462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Hooks, Event handling, Redux, </a:t>
                      </a:r>
                      <a:r>
                        <a:rPr kumimoji="0" lang="en-US" sz="7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Reducers.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1158786"/>
                  </a:ext>
                </a:extLst>
              </a:tr>
              <a:tr h="312981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No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Basics</a:t>
                      </a:r>
                    </a:p>
                    <a:p>
                      <a:r>
                        <a:rPr kumimoji="0" lang="en-US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Postgres</a:t>
                      </a:r>
                      <a:r>
                        <a:rPr kumimoji="0" 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SQL 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RDS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680090"/>
                  </a:ext>
                </a:extLst>
              </a:tr>
              <a:tr h="42679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ES6 &amp; TypeScript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Reusable templates,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2774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Maven,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317192"/>
                  </a:ext>
                </a:extLst>
              </a:tr>
              <a:tr h="42679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432058"/>
                  </a:ext>
                </a:extLst>
              </a:tr>
            </a:tbl>
          </a:graphicData>
        </a:graphic>
      </p:graphicFrame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14803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 err="1" smtClean="0"/>
              <a:t>CropDeal</a:t>
            </a:r>
            <a:r>
              <a:rPr lang="en-US" altLang="en-US" b="1" dirty="0" smtClean="0"/>
              <a:t> </a:t>
            </a:r>
            <a:r>
              <a:rPr lang="en-US" altLang="en-US" b="1" dirty="0" smtClean="0"/>
              <a:t>Application</a:t>
            </a:r>
          </a:p>
          <a:p>
            <a:pPr eaLnBrk="1" hangingPunct="1">
              <a:lnSpc>
                <a:spcPct val="114000"/>
              </a:lnSpc>
            </a:pPr>
            <a:endParaRPr lang="en-US" altLang="en-US" b="1" dirty="0" smtClean="0"/>
          </a:p>
          <a:p>
            <a:pPr eaLnBrk="1" hangingPunct="1">
              <a:lnSpc>
                <a:spcPct val="114000"/>
              </a:lnSpc>
            </a:pPr>
            <a:r>
              <a:rPr lang="en-IN" altLang="en-US" dirty="0" smtClean="0"/>
              <a:t>Completed end to end case study of </a:t>
            </a:r>
            <a:r>
              <a:rPr lang="en-IN" altLang="en-US" dirty="0" err="1" smtClean="0"/>
              <a:t>CropDeal</a:t>
            </a:r>
            <a:r>
              <a:rPr lang="en-IN" altLang="en-US" dirty="0" smtClean="0"/>
              <a:t> Application along with JWT authentication, Swagger and payment testing using Stripe, responsive UI with </a:t>
            </a:r>
            <a:r>
              <a:rPr lang="en-US" altLang="en-US" dirty="0" smtClean="0"/>
              <a:t>Tailwind CSS and Angular used for user interface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nl-NL" b="1" dirty="0" err="1" smtClean="0"/>
              <a:t>WebDeveloper</a:t>
            </a:r>
            <a:r>
              <a:rPr lang="en-US" altLang="nl-NL" b="1" dirty="0" smtClean="0"/>
              <a:t> </a:t>
            </a:r>
            <a:r>
              <a:rPr lang="en-US" altLang="nl-NL" b="1" dirty="0" smtClean="0"/>
              <a:t>:Zero to Mastery course at </a:t>
            </a:r>
            <a:r>
              <a:rPr lang="en-US" altLang="nl-NL" b="1" dirty="0" err="1" smtClean="0"/>
              <a:t>Udemy</a:t>
            </a:r>
            <a:endParaRPr lang="en-US" altLang="nl-NL" b="1" dirty="0" smtClean="0"/>
          </a:p>
          <a:p>
            <a:pPr eaLnBrk="1" hangingPunct="1">
              <a:lnSpc>
                <a:spcPct val="114000"/>
              </a:lnSpc>
            </a:pPr>
            <a:endParaRPr lang="en-US" altLang="nl-NL" b="1" dirty="0" smtClean="0"/>
          </a:p>
          <a:p>
            <a:pPr>
              <a:lnSpc>
                <a:spcPct val="114000"/>
              </a:lnSpc>
            </a:pPr>
            <a:r>
              <a:rPr lang="en-IN" altLang="en-US" dirty="0" smtClean="0"/>
              <a:t>Completed this course </a:t>
            </a:r>
            <a:r>
              <a:rPr lang="en-IN" altLang="en-US" dirty="0" smtClean="0"/>
              <a:t> </a:t>
            </a:r>
            <a:r>
              <a:rPr lang="en-IN" altLang="en-US" dirty="0" smtClean="0"/>
              <a:t>and Designed responsive </a:t>
            </a:r>
            <a:r>
              <a:rPr lang="en-IN" altLang="en-US" dirty="0" smtClean="0"/>
              <a:t>portfolio website </a:t>
            </a:r>
            <a:r>
              <a:rPr lang="en-IN" altLang="en-US" dirty="0" smtClean="0"/>
              <a:t>using HTML5 CSS3 Bootstrap and </a:t>
            </a:r>
            <a:r>
              <a:rPr lang="en-IN" altLang="en-US" dirty="0" err="1" smtClean="0"/>
              <a:t>Javascript</a:t>
            </a:r>
            <a:r>
              <a:rPr lang="en-IN" altLang="en-US" dirty="0" smtClean="0"/>
              <a:t>.</a:t>
            </a:r>
          </a:p>
          <a:p>
            <a:pPr>
              <a:lnSpc>
                <a:spcPct val="114000"/>
              </a:lnSpc>
            </a:pPr>
            <a:endParaRPr lang="en-IN" altLang="en-US" b="1" dirty="0" smtClean="0"/>
          </a:p>
          <a:p>
            <a:pPr>
              <a:lnSpc>
                <a:spcPct val="114000"/>
              </a:lnSpc>
            </a:pPr>
            <a:r>
              <a:rPr lang="en-IN" altLang="en-US" b="1" dirty="0" smtClean="0"/>
              <a:t>Certified </a:t>
            </a:r>
            <a:r>
              <a:rPr lang="en-IN" altLang="en-US" b="1" dirty="0" smtClean="0"/>
              <a:t>AWS Cloud Practitioner</a:t>
            </a:r>
          </a:p>
          <a:p>
            <a:pPr>
              <a:lnSpc>
                <a:spcPct val="114000"/>
              </a:lnSpc>
            </a:pPr>
            <a:endParaRPr lang="en-IN" altLang="en-US" b="1" dirty="0" smtClean="0"/>
          </a:p>
          <a:p>
            <a:pPr>
              <a:lnSpc>
                <a:spcPct val="114000"/>
              </a:lnSpc>
            </a:pPr>
            <a:r>
              <a:rPr lang="en-US" b="1" dirty="0" smtClean="0"/>
              <a:t>Certified in "python for everybody</a:t>
            </a:r>
            <a:r>
              <a:rPr lang="en-US" dirty="0" smtClean="0"/>
              <a:t>" from </a:t>
            </a:r>
            <a:r>
              <a:rPr lang="en-US" dirty="0" err="1" smtClean="0"/>
              <a:t>Coursera</a:t>
            </a:r>
            <a:r>
              <a:rPr lang="en-US" dirty="0" smtClean="0"/>
              <a:t> by University of </a:t>
            </a:r>
            <a:r>
              <a:rPr lang="en-US" dirty="0" smtClean="0"/>
              <a:t>Michigan</a:t>
            </a:r>
          </a:p>
          <a:p>
            <a:pPr>
              <a:lnSpc>
                <a:spcPct val="114000"/>
              </a:lnSpc>
            </a:pPr>
            <a:r>
              <a:rPr lang="en-US" b="1" dirty="0" smtClean="0"/>
              <a:t>Certified in "python development </a:t>
            </a:r>
            <a:r>
              <a:rPr lang="en-US" dirty="0" smtClean="0"/>
              <a:t>" from </a:t>
            </a:r>
            <a:r>
              <a:rPr lang="en-US" dirty="0" err="1" smtClean="0"/>
              <a:t>Udemy</a:t>
            </a:r>
            <a:r>
              <a:rPr lang="en-US" dirty="0" smtClean="0"/>
              <a:t> by ZTM academy</a:t>
            </a:r>
            <a:endParaRPr lang="en-IN" altLang="en-US" b="1" dirty="0" smtClean="0"/>
          </a:p>
          <a:p>
            <a:pPr>
              <a:lnSpc>
                <a:spcPct val="114000"/>
              </a:lnSpc>
            </a:pPr>
            <a:endParaRPr lang="en-US" altLang="nl-NL" dirty="0" smtClean="0"/>
          </a:p>
          <a:p>
            <a:pPr eaLnBrk="1" hangingPunct="1">
              <a:lnSpc>
                <a:spcPct val="114000"/>
              </a:lnSpc>
            </a:pPr>
            <a:endParaRPr lang="en-US" altLang="nl-NL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nl-NL" dirty="0" smtClean="0"/>
              <a:t/>
            </a:r>
            <a:br>
              <a:rPr lang="en-US" altLang="nl-NL" dirty="0" smtClean="0"/>
            </a:br>
            <a:endParaRPr lang="en-US" altLang="nl-NL" dirty="0" smtClean="0"/>
          </a:p>
          <a:p>
            <a:pPr eaLnBrk="1" hangingPunct="1">
              <a:lnSpc>
                <a:spcPct val="114000"/>
              </a:lnSpc>
            </a:pPr>
            <a:endParaRPr lang="en-US" altLang="nl-NL" b="1" dirty="0" smtClean="0"/>
          </a:p>
          <a:p>
            <a:pPr eaLnBrk="1" hangingPunct="1">
              <a:lnSpc>
                <a:spcPct val="114000"/>
              </a:lnSpc>
            </a:pPr>
            <a:endParaRPr lang="en-US" altLang="nl-NL" b="1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nl-NL" b="1" dirty="0" smtClean="0"/>
              <a:t> 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24232" y="1285860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hlinkClick r:id="rId3"/>
              </a:rPr>
              <a:t>gnitishreddy0245@gmail.com</a:t>
            </a:r>
            <a:r>
              <a:rPr lang="nl-NL" altLang="nl-NL" dirty="0" smtClean="0"/>
              <a:t> 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 smtClean="0"/>
              <a:t>9618729788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52398" y="2857496"/>
            <a:ext cx="4057650" cy="3786214"/>
          </a:xfrm>
        </p:spPr>
        <p:txBody>
          <a:bodyPr/>
          <a:lstStyle/>
          <a:p>
            <a:r>
              <a:rPr lang="en-US" altLang="en-US" sz="11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Hands on experience in creating </a:t>
            </a:r>
            <a:r>
              <a:rPr lang="en-US" b="1" dirty="0"/>
              <a:t>microservices</a:t>
            </a:r>
            <a:r>
              <a:rPr lang="en-US" dirty="0"/>
              <a:t> with </a:t>
            </a:r>
            <a:r>
              <a:rPr lang="en-US" b="1" dirty="0" err="1"/>
              <a:t>Springboot</a:t>
            </a:r>
            <a:r>
              <a:rPr lang="en-US" b="1" dirty="0"/>
              <a:t>, Spring Security, Spring Cloud API Gateway,</a:t>
            </a:r>
            <a:r>
              <a:rPr lang="en-US" dirty="0"/>
              <a:t> </a:t>
            </a:r>
            <a:r>
              <a:rPr lang="en-US" b="1" dirty="0"/>
              <a:t>Eureka </a:t>
            </a:r>
            <a:r>
              <a:rPr lang="en-US" b="1" dirty="0" smtClean="0"/>
              <a:t>server, </a:t>
            </a:r>
            <a:r>
              <a:rPr lang="en-US" b="1" dirty="0"/>
              <a:t>load </a:t>
            </a:r>
            <a:r>
              <a:rPr lang="en-US" b="1" dirty="0" smtClean="0"/>
              <a:t>balancing, JWT security Authentication, Role  Based Authorization,RabbitMQ,Junit5,Mockito.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Proficient in creating </a:t>
            </a:r>
            <a:r>
              <a:rPr lang="en-US" b="1" dirty="0"/>
              <a:t>Single page Web</a:t>
            </a:r>
            <a:r>
              <a:rPr lang="en-US" dirty="0"/>
              <a:t> Application in </a:t>
            </a:r>
            <a:r>
              <a:rPr lang="en-US" b="1" dirty="0" smtClean="0"/>
              <a:t>React </a:t>
            </a:r>
            <a:r>
              <a:rPr lang="en-US" dirty="0" smtClean="0"/>
              <a:t>with </a:t>
            </a:r>
            <a:r>
              <a:rPr lang="en-US" dirty="0"/>
              <a:t>Authentication with route guards, </a:t>
            </a:r>
            <a:r>
              <a:rPr lang="en-US" b="1" dirty="0" smtClean="0"/>
              <a:t> React  </a:t>
            </a:r>
            <a:r>
              <a:rPr lang="en-US" dirty="0" smtClean="0"/>
              <a:t>reactive </a:t>
            </a:r>
            <a:r>
              <a:rPr lang="en-US" dirty="0"/>
              <a:t>forms, </a:t>
            </a:r>
            <a:r>
              <a:rPr lang="en-US" dirty="0" smtClean="0"/>
              <a:t>React</a:t>
            </a:r>
            <a:r>
              <a:rPr lang="en-US" dirty="0" smtClean="0"/>
              <a:t> routing,Html5,CSS3,Bootstrap 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Hands on experience in implementing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b="1" dirty="0" smtClean="0"/>
              <a:t>architecture </a:t>
            </a:r>
            <a:r>
              <a:rPr lang="en-US" dirty="0" smtClean="0"/>
              <a:t>with </a:t>
            </a:r>
            <a:r>
              <a:rPr lang="en-US" b="1" dirty="0" err="1" smtClean="0"/>
              <a:t>NodeJs</a:t>
            </a:r>
            <a:r>
              <a:rPr lang="en-US" dirty="0" smtClean="0"/>
              <a:t> &amp; </a:t>
            </a:r>
            <a:r>
              <a:rPr lang="en-US" b="1" dirty="0" smtClean="0"/>
              <a:t>spring boot, </a:t>
            </a:r>
            <a:r>
              <a:rPr lang="en-US" b="1" dirty="0" err="1" smtClean="0"/>
              <a:t>MongoDB</a:t>
            </a:r>
            <a:r>
              <a:rPr lang="en-US" b="1" dirty="0" smtClean="0"/>
              <a:t> </a:t>
            </a:r>
            <a:r>
              <a:rPr lang="en-US" b="1" dirty="0" err="1" smtClean="0"/>
              <a:t>Atlass</a:t>
            </a: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 smtClean="0"/>
              <a:t>Implemented </a:t>
            </a:r>
            <a:r>
              <a:rPr lang="en-US" altLang="nl-NL" b="1" dirty="0" err="1" smtClean="0"/>
              <a:t>Nodejs</a:t>
            </a:r>
            <a:r>
              <a:rPr lang="en-US" altLang="nl-NL" dirty="0" smtClean="0"/>
              <a:t> and </a:t>
            </a:r>
            <a:r>
              <a:rPr lang="en-US" altLang="nl-NL" b="1" dirty="0" err="1" smtClean="0"/>
              <a:t>ExpressJs</a:t>
            </a:r>
            <a:r>
              <a:rPr lang="en-US" altLang="nl-NL" dirty="0" smtClean="0"/>
              <a:t> in case study and </a:t>
            </a:r>
            <a:r>
              <a:rPr lang="en-US" altLang="nl-NL" dirty="0" err="1" smtClean="0"/>
              <a:t>upskilling</a:t>
            </a:r>
            <a:r>
              <a:rPr lang="en-US" altLang="nl-NL" dirty="0" smtClean="0"/>
              <a:t> his knowledge continuously</a:t>
            </a:r>
            <a:r>
              <a:rPr lang="en-US" altLang="nl-NL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Experience in creating documentation with </a:t>
            </a:r>
            <a:r>
              <a:rPr lang="en-US" b="1" dirty="0" smtClean="0"/>
              <a:t>Java docs </a:t>
            </a:r>
            <a:r>
              <a:rPr lang="en-US" dirty="0" smtClean="0"/>
              <a:t>and swagger and in unit testing using </a:t>
            </a:r>
            <a:r>
              <a:rPr lang="en-US" b="1" dirty="0" err="1" smtClean="0"/>
              <a:t>Junit</a:t>
            </a:r>
            <a:r>
              <a:rPr lang="en-US" b="1" dirty="0" smtClean="0"/>
              <a:t>, </a:t>
            </a:r>
            <a:r>
              <a:rPr lang="en-US" b="1" dirty="0" err="1" smtClean="0"/>
              <a:t>Mockito</a:t>
            </a: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 smtClean="0"/>
              <a:t>In-Depth understanding of deploying spring boot applications in </a:t>
            </a:r>
            <a:r>
              <a:rPr lang="en-US" altLang="nl-NL" b="1" dirty="0" err="1" smtClean="0"/>
              <a:t>G</a:t>
            </a:r>
            <a:r>
              <a:rPr lang="en-US" altLang="nl-NL" b="1" dirty="0" err="1" smtClean="0"/>
              <a:t>ithub</a:t>
            </a:r>
            <a:r>
              <a:rPr lang="en-US" altLang="nl-NL" b="1" dirty="0" smtClean="0"/>
              <a:t> repository</a:t>
            </a:r>
            <a:endParaRPr lang="en-US" altLang="nl-NL" b="1" dirty="0"/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 smtClean="0"/>
              <a:t>Nithish</a:t>
            </a:r>
            <a:r>
              <a:rPr lang="en-IN" altLang="en-US" dirty="0" smtClean="0"/>
              <a:t> Reddy </a:t>
            </a:r>
            <a:r>
              <a:rPr lang="en-IN" altLang="en-US" dirty="0" err="1" smtClean="0"/>
              <a:t>Gangannagari</a:t>
            </a:r>
            <a:endParaRPr lang="en-IN" altLang="en-US" dirty="0"/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xmlns="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6" y="621508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7"/>
            <a:extLst>
              <a:ext uri="{FF2B5EF4-FFF2-40B4-BE49-F238E27FC236}">
                <a16:creationId xmlns:a16="http://schemas.microsoft.com/office/drawing/2014/main" xmlns="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6881" y="1989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92" y="196924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726CED-1BAF-414A-893B-4626E9B6F2B4}"/>
              </a:ext>
            </a:extLst>
          </p:cNvPr>
          <p:cNvSpPr/>
          <p:nvPr/>
        </p:nvSpPr>
        <p:spPr>
          <a:xfrm>
            <a:off x="9499417" y="547041"/>
            <a:ext cx="2424112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l-NL" sz="1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Electronic and communication</a:t>
            </a:r>
            <a:r>
              <a:rPr kumimoji="0" lang="en-US" altLang="nl-NL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 2018- 2022</a:t>
            </a:r>
            <a:endParaRPr kumimoji="0" lang="en-US" alt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16387D-79C4-4D2C-8F4C-617036B1459A}"/>
              </a:ext>
            </a:extLst>
          </p:cNvPr>
          <p:cNvSpPr/>
          <p:nvPr/>
        </p:nvSpPr>
        <p:spPr>
          <a:xfrm>
            <a:off x="9239272" y="1071546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9" name="Picture Placeholder 18" descr="passport size photo.jpg"/>
          <p:cNvPicPr>
            <a:picLocks noGrp="1" noChangeAspect="1"/>
          </p:cNvPicPr>
          <p:nvPr>
            <p:ph type="pic" sz="quarter" idx="46"/>
          </p:nvPr>
        </p:nvPicPr>
        <p:blipFill>
          <a:blip r:embed="rId9" cstate="print"/>
          <a:srcRect t="8956" b="8956"/>
          <a:stretch>
            <a:fillRect/>
          </a:stretch>
        </p:blipFill>
        <p:spPr>
          <a:xfrm>
            <a:off x="380961" y="285728"/>
            <a:ext cx="1654644" cy="1656000"/>
          </a:xfrm>
        </p:spPr>
      </p:pic>
    </p:spTree>
    <p:extLst>
      <p:ext uri="{BB962C8B-B14F-4D97-AF65-F5344CB8AC3E}">
        <p14:creationId xmlns:p14="http://schemas.microsoft.com/office/powerpoint/2010/main" xmlns="" val="3622275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155D503BFC942A57BA969F1C4EED5" ma:contentTypeVersion="13" ma:contentTypeDescription="Create a new document." ma:contentTypeScope="" ma:versionID="c80b1f7ea370ae896a5b6e523a0cf15c">
  <xsd:schema xmlns:xsd="http://www.w3.org/2001/XMLSchema" xmlns:xs="http://www.w3.org/2001/XMLSchema" xmlns:p="http://schemas.microsoft.com/office/2006/metadata/properties" xmlns:ns3="25289c4b-8fd1-4155-b56f-82d6fa13afd3" xmlns:ns4="c43bfbf7-b5f8-4451-8464-ef79a2e28ca1" targetNamespace="http://schemas.microsoft.com/office/2006/metadata/properties" ma:root="true" ma:fieldsID="376fee7e205f44b9967171b065daf661" ns3:_="" ns4:_="">
    <xsd:import namespace="25289c4b-8fd1-4155-b56f-82d6fa13afd3"/>
    <xsd:import namespace="c43bfbf7-b5f8-4451-8464-ef79a2e28c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89c4b-8fd1-4155-b56f-82d6fa13af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bfbf7-b5f8-4451-8464-ef79a2e28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3A1F87-ED7F-4CA8-8D06-B3888A424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289c4b-8fd1-4155-b56f-82d6fa13afd3"/>
    <ds:schemaRef ds:uri="c43bfbf7-b5f8-4451-8464-ef79a2e28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9773B3-BEED-4422-883D-E6632C7C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30857F-5B57-4BA6-87F2-356B3F6438E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25289c4b-8fd1-4155-b56f-82d6fa13afd3"/>
    <ds:schemaRef ds:uri="http://purl.org/dc/terms/"/>
    <ds:schemaRef ds:uri="c43bfbf7-b5f8-4451-8464-ef79a2e28ca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2334</TotalTime>
  <Words>397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Admin</cp:lastModifiedBy>
  <cp:revision>113</cp:revision>
  <dcterms:created xsi:type="dcterms:W3CDTF">2020-09-22T06:24:34Z</dcterms:created>
  <dcterms:modified xsi:type="dcterms:W3CDTF">2022-11-18T11:11:45Z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</Properties>
</file>