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2Jh0DUelueG1+OHJBJ22WUitz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b3ea58d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4b3ea58d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4b3ea58d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4b3ea58d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4b3ea58d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4b3ea58d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4b3ea58d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4b3ea58d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4b3ea58d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4b3ea58d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b3ea58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b3ea58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4b3ea58d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4b3ea58d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970350" y="906475"/>
            <a:ext cx="914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CHAT APPLICATION USING KOTLIN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          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                                                             -           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4b3ea58d4_0_23"/>
          <p:cNvSpPr txBox="1"/>
          <p:nvPr/>
        </p:nvSpPr>
        <p:spPr>
          <a:xfrm>
            <a:off x="125025" y="196450"/>
            <a:ext cx="11769300" cy="115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} else if (i == 2)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user3Name.text = users[i].name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Glide.with(this).load(users[i].avatar).error(R.drawable.spiderman)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.into(user3Avatar)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user3.tag = users[i].uid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user3.visibility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 else if (i == 3)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user4Name.text = users[i].name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Glide.with(this).load(users[i].avatar).error(R.drawable.wolverine)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.into(user4Avatar)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user4.tag = users[i].uid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user4.visibility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fun login(uid: String)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CometChatUIKit.login(uid, object : CometChat.CallbackListener&lt;User?&gt;()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override fun onSuccess(user: User?)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fetchDefaultObjects()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startActivity(Intent(this@MainActivity, HomeActivity::class.java))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finish()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4b3ea58d4_0_27"/>
          <p:cNvSpPr txBox="1"/>
          <p:nvPr/>
        </p:nvSpPr>
        <p:spPr>
          <a:xfrm>
            <a:off x="214325" y="214325"/>
            <a:ext cx="11769300" cy="6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override fun onError(e: CometChatException)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Toast.makeText(this@MainActivity, e.message, Toast.LENGTH_SHORT).show()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fun setUpUI()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 (AppUtils.isNightMode(this))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Utils.setStatusBarColor(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this, ContextCompat.getColor(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this, R.color.app_background_dark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parentView.backgroundTintList 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ColorStateList.valueOf(ContextCompat.getColor(this, R.color.app_background_dark))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tvCometChat.setTextColor(resources.getColor(R.color.app_background))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 else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Utils.setStatusBarColor(this, resources.getColor(R.color.app_background))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parentView.backgroundTintList 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ColorStateList.valueOf(resources.getColor(R.color.app_background))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tvCometChat.setTextColor(resources.getColor(R.color.app_background_dark))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4b3ea58d4_0_31"/>
          <p:cNvSpPr txBox="1"/>
          <p:nvPr/>
        </p:nvSpPr>
        <p:spPr>
          <a:xfrm>
            <a:off x="160725" y="178600"/>
            <a:ext cx="11715900" cy="6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val appMetadata: JSONObject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get()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val jsonObject = JSONObject()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try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jsonObject.put("name", resources.getString(R.string.app_name))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jsonObject.put("type", "sample")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jsonObject.put("version", BuildConfig.VERSION_NAME)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jsonObject.put("bundle", BuildConfig.APPLICATION_ID)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jsonObject.put("platform", "android")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 catch (e: Exception)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e.printStackTrace()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return jsonObject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fun createUser(view: View?)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startActivity(Intent(this, CreateUserActivity::class.java))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/>
        </p:nvSpPr>
        <p:spPr>
          <a:xfrm>
            <a:off x="500050" y="285750"/>
            <a:ext cx="10840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500050" y="750100"/>
            <a:ext cx="25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:AndroidManifest.xml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619525" y="1475599"/>
            <a:ext cx="104532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&lt;&lt;?xml version="1.0" encoding="utf-8"?&gt;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&lt;manifest xmlns:android="http://schemas.android.com/apk/res/android"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xmlns:tools="http://schemas.android.com/tools"&gt;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&lt;uses-permission android:name="android.permission.INTERNET"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&lt;uses-permission android:name="android.permission.READ_EXTERNAL_STORAGE"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&lt;uses-permission android:name="android.permission.MANAGE_EXTERNAL_STORAGE"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&lt;uses-permission android:name="android.permission.WAKE_LOCK"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&lt;application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android:name="com.cometchat.kotlinsampleapp.Application"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android:allowBackup="true"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android:dataExtractionRules="@xml/data_extraction_rules"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android:fullBackupContent="@xml/backup_rules"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android:icon="@mipmap/ic_launcher"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android:label="@string/app_name"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android:requestLegacyExternalStorage="true"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android:roundIcon="@mipmap/ic_launcher_round"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android:supportsRtl="true"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88900" y="114300"/>
            <a:ext cx="116460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android:theme="@style/Base.Theme.CometChatSampleAppKotlin"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tools:targetApi="31"&gt;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android:name="com.cometchat.kotlinsampleapp.activity.LoginActivity"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android:exported="false"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android:name="com.cometchat.kotlinsampleapp.activity.HomeActivity"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android:exported="false"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android:name="com.cometchat.kotlinsampleapp.activity.CreateUserActivity"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android:exported="false"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android:name="com.cometchat.kotlinsampleapp.activity.ComponentLaunchActivity"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android:exported="false"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android:name="com.cometchat.kotlinsampleapp.activity.ComponentListActivity"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android:exported="false"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android:name="com.cometchat.kotlinsampleapp.activity.MainActivity"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android:exported="true"&gt;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&lt;intent-filter&gt;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&lt;action android:name="android.intent.action.MAIN"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357200" y="3339700"/>
            <a:ext cx="11287200" cy="4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Application.kt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com.cometchat.kotlinsampleapp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android.app.Application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android.content.res.Configuration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com.cometchat.chat.core.Call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com.cometchat.chat.core.CometChat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com.cometchat.chatuikit.calls.CometChatCallActivity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com.cometchat.chatuikit.shared.resources.theme.CometChatTheme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com.cometchat.chatuikit.shared.resources.theme.Palette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com.cometchat.kotlinsampleapp.AppUtils.Companion.isNightMode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0" y="0"/>
            <a:ext cx="9144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&lt;category android:name="android.intent.category.LAUNCHER"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&lt;/intent-filter&gt;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&lt;/activity&gt;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&lt;meta-data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android:name="preloaded_fonts"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android:resource="@array/preloaded_fonts" /&gt;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&lt;/application&gt;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&lt;/manifest&gt;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4b3ea58d4_0_39"/>
          <p:cNvSpPr txBox="1"/>
          <p:nvPr/>
        </p:nvSpPr>
        <p:spPr>
          <a:xfrm>
            <a:off x="267900" y="214325"/>
            <a:ext cx="11644200" cy="6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class Application : Application()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override fun onCreate()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addCallListener()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 (isNightMode(this))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Palette.getInstance().mode(CometChatTheme.MODE.DARK)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override fun onConfigurationChanged(newConfig: Configuration)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super.onConfigurationChanged(newConfig)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 (isNightMode(this))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Palette.getInstance().mode(CometChatTheme.MODE.DARK)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 else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Palette.getInstance().mode(CometChatTheme.MODE.LIGHT)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fun addCallListener()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LISTENER_ID = System.currentTimeMillis().toString() + ""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CometChat.addCallListener(LISTENER_ID, object : CometChat.CallListener()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101600" y="101600"/>
            <a:ext cx="90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375050" y="303600"/>
            <a:ext cx="11394300" cy="6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override fun onIncomingCallReceived(call: Call) {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CometChatCallActivity.launchIncomingCallScreen(applicationContext, call, null)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override fun onOutgoingCallAccepted(call: Call?) {}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override fun onOutgoingCallRejected(call: Call?) {}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override fun onIncomingCallCancelled(call: Call?) {}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})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14b3ea58d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75" y="1348975"/>
            <a:ext cx="2740825" cy="509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14b3ea58d4_0_46"/>
          <p:cNvSpPr txBox="1"/>
          <p:nvPr/>
        </p:nvSpPr>
        <p:spPr>
          <a:xfrm>
            <a:off x="4385075" y="428625"/>
            <a:ext cx="48579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Main Screen</a:t>
            </a:r>
            <a:endParaRPr sz="3200" b="1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50" y="538750"/>
            <a:ext cx="3295600" cy="7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325" y="538750"/>
            <a:ext cx="3112325" cy="5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1423134" y="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DESCRIPTION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339325" y="589350"/>
            <a:ext cx="11590800" cy="6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CometChat UI Kit for Android is a comprehensive collection of pre-built UI components that simplify the integration of advanced in-app chat features. It supports one-on-one messaging, group chats, stickers, and audio/video calling, providing an out-of-the-box solution for real-time communication. With customizable themes, fonts, and a variety of extensions, the UI Kit allows developers to quickly create a rich and interactive chat experience.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61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sz="1611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 Messaging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Real-time text messaging for both individual and group chats with support for multimedia sharing.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Comes with 12 powerful extensions such as Stickers, Calls (audio/video), File Sharing, and more, which can be easily enabled via the CometChat Dashboard.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Integration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Full support for one-on-one and group audio/video calling using the CometChat Calls SDK, with customizable UI for incoming call notifications.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Customizable Themes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Choose between light and dark themes, or fully customize the look and feel of the chat UI with colors, fonts, and layouts.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Composer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robust message composer component, supporting text, stickers, media, and quick replies.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Incoming Call UI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CometChatIncomingCall component provides an intuitive UI for answering or declining incoming calls, fully customizable for your app.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Experience Focused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Designed to provide a smooth and interactive user experience with minimal setup.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Integration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Simple setup with step-by-step guides, and automatic integration of features once enabled from the dashboard.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1611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sz="1811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Chat Solution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Full messaging, audio/video call, and media-sharing features in a single package.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 Extensions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Enhance your chat app with fun and engaging features like stickers, calls, and real-time file sharing.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Seamless Communication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Real-time, lag-free messaging and calling for optimal user interaction.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6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7"/>
              <a:buFont typeface="Arial"/>
              <a:buChar char="●"/>
            </a:pPr>
            <a:r>
              <a:rPr lang="en-US" sz="154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Time-Saving</a:t>
            </a:r>
            <a:r>
              <a:rPr lang="en-US" sz="154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Developers can integrate a fully functional chat system without the need for building from scratch.</a:t>
            </a: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16"/>
              <a:buNone/>
            </a:pPr>
            <a:endParaRPr sz="4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925" y="866775"/>
            <a:ext cx="2580100" cy="54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700" y="938225"/>
            <a:ext cx="2580100" cy="52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177800" y="601365"/>
            <a:ext cx="89661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com.cometchat.kotlinsampleapp.activity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android.content.res.ColorStateList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android.view.View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android.widget.LinearLayout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android.widget.ProgressBar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android.widget.Toast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androidx.appcompat.app.AppCompatActivity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androidx.appcompat.widget.AppCompatImageView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androidx.appcompat.widget.AppCompatTextView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androidx.core.content.ContextCompat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com.bumptech.glide.Glide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com.cometchat.chat.core.CometChat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com.cometchat.chat.exceptions.CometChatException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com.cometchat.chat.models.User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com.cometchat.chatuikit.shared.cometchatuikit.CometChatUIKit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177800" y="139700"/>
            <a:ext cx="29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Activity.java: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139700" y="1"/>
            <a:ext cx="900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642950" y="375050"/>
            <a:ext cx="10947900" cy="6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com.cometchat.chatuikit.shared.cometchatuikit.UIKitSettings.UIKitSettingsBuilder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com.cometchat.chatuikit.shared.resources.utils.Utils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com.cometchat.kotlinsampleapp.AppConstants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com.cometchat.kotlinsampleapp.AppUtils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com.cometchat.kotlinsampleapp.AppUtils.Companion.fetchDefaultObjects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com.cometchat.kotlinsampleapp.BuildConfig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com.cometchat.kotlinsampleapp.R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com.google.android.material.card.MaterialCardView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org.json.JSONObject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MainActivity : AppCompatActivity()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user1: MaterialCardView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user2: MaterialCardView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user3: MaterialCardView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user4: MaterialCardView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ivLogo: AppCompatImageView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progressBar: ProgressBar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tvCometChat: AppCompatTextView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parentView: LinearLayout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gridLayoutContainer: LinearLayout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stateMessage: 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127000" y="152400"/>
            <a:ext cx="901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500075" y="321475"/>
            <a:ext cx="11322900" cy="6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private lateinit var stateLayout: LinearLayout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user1Name: 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user2Name: 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user3Name: 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user4Name: TextView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user1Avatar: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user2Avatar: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user3Avatar: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lateinit var user4Avatar: ImageView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override fun onCreate(savedInstanceState: Bundle?)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super.onCreate(savedInstanceState)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val uiKitSettings 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UIKitSettingsBuilder().setRegion(AppConstants.REGION).setAppId(AppConstants.APP_ID)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.setAuthKey(AppConstants.AUTH_KEY).subscribePresenceForAllUsers().build()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CometChatUIKit.init(this, uiKitSettings, object : CometChat.CallbackListener&lt;String?&gt;()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override fun onSuccess(s: String?)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CometChat.setDemoMetaInfo(appMetadata)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if (CometChatUIKit.getLoggedInUser() != null)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fetchDefaultObjects()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101600" y="0"/>
            <a:ext cx="904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32175" y="267900"/>
            <a:ext cx="11751600" cy="6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startActivity(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Intent(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this@MainActivity,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HomeActivity::class.java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finish()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 else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viewInit()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override fun onError(e: CometChatException)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Toast.makeText(this@MainActivity, e.message, Toast.LENGTH_SHORT).show()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fun viewInit()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setContentView(R.layout.activity_main)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parentView = findViewById(R.id.parent_view)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0" y="1"/>
            <a:ext cx="9144000" cy="7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progressBar = findViewById(R.id.progress_bar)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stateMessage = findViewById(R.id.state_message)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stateLayout = findViewById(R.id.state_layout)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gridLayoutContainer = findViewById(R.id.grid_layout_container)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user1 = findViewById(R.id.user1)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user2 = findViewById(R.id.user2)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user3 = findViewById(R.id.user3)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user4 = findViewById(R.id.user4)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ivLogo = findViewById(R.id.ivLogo)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tvCometChat = findViewById(R.id.tvComet)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user1Name = findViewById(R.id.user1_name)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user2Name = findViewById(R.id.user2_name)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user3Name = findViewById(R.id.user3_name)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user4Name = findViewById(R.id.user4_name)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user1Avatar = findViewById(R.id.user1_avatar_image)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user2Avatar = findViewById(R.id.user2_avatar_image)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user3Avatar = findViewById(R.id.user3_avatar_image)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user4Avatar = findViewById(R.id.user4_avatar_image)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user1.visibility = View.GONE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user2.visibility = View.GONE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user3.visibility = View.GONE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user4.visibility = View.GONE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4b3ea58d4_0_15"/>
          <p:cNvSpPr txBox="1"/>
          <p:nvPr/>
        </p:nvSpPr>
        <p:spPr>
          <a:xfrm>
            <a:off x="321475" y="142875"/>
            <a:ext cx="11465700" cy="6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user1.setOnClickListener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findViewById&lt;View&gt;(R.id.user1Progressbar).visibility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login(user1.tag.toString())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user2.setOnClickListener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findViewById&lt;View&gt;(R.id.user2Progressbar).visibility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login(user2.tag.toString())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user3.setOnClickListener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findViewById&lt;View&gt;(R.id.user3Progressbar).visibility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login(user3.tag.toString())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user4.setOnClickListener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findViewById&lt;View&gt;(R.id.user4Progressbar).visibility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login(user4.tag.toString())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 (Utils.isDarkMode(this))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ivLogo.imageTintList = ColorStateList.valueOf(resources.getColor(R.color.white))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 else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ivLogo.imageTintList =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4b3ea58d4_0_19"/>
          <p:cNvSpPr txBox="1"/>
          <p:nvPr/>
        </p:nvSpPr>
        <p:spPr>
          <a:xfrm>
            <a:off x="196450" y="178600"/>
            <a:ext cx="11769300" cy="6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ColorStateList.valueOf(resources.getColor(com.cometchat.chatuikit.R.color.cometchat_primary_text_color))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setUpUI()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private fun setUsers(users: List&lt;User&gt;)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progressBar.visibility = View.GONE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stateLayout.visibility = View.GONE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gridLayoutContainer.visibility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(i in users.indices)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if (i == 0)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user1Name.text = users[i].name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Glide.with(this).load(users[i].avatar).error(R.drawable.ironman)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.into(user1Avatar)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user1.tag = users[i].uid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user1.visibility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} else if (i == 1) {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user2Name.text = users[i].name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Glide.with(this).load(users[i].avatar).error(R.drawable.captainamerica)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.into(user2Avatar)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user2.tag = users[i].uid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user2.visibility = View.VISIBLE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2862</Words>
  <Application>Microsoft Office PowerPoint</Application>
  <PresentationFormat>Widescreen</PresentationFormat>
  <Paragraphs>353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Noto Sans Symbols</vt:lpstr>
      <vt:lpstr>Times New Roman</vt:lpstr>
      <vt:lpstr>Trebuchet MS</vt:lpstr>
      <vt:lpstr>Facet</vt:lpstr>
      <vt:lpstr>CHAT APPLICATION USING KOTLIN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KOLLATI SREE SAI SRAVANI</dc:creator>
  <cp:lastModifiedBy>Nithishkumar S</cp:lastModifiedBy>
  <cp:revision>1</cp:revision>
  <dcterms:created xsi:type="dcterms:W3CDTF">2024-03-18T04:06:37Z</dcterms:created>
  <dcterms:modified xsi:type="dcterms:W3CDTF">2024-11-19T06:48:08Z</dcterms:modified>
</cp:coreProperties>
</file>