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1286" y="54639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Nithish</a:t>
            </a:r>
            <a:r>
              <a:rPr lang="en-IN" sz="2400" dirty="0"/>
              <a:t> V 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astvu20324u09060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 err="1"/>
              <a:t>Dr.</a:t>
            </a:r>
            <a:r>
              <a:rPr lang="en-IN" sz="2400" dirty="0"/>
              <a:t> M.G. R. CHOCKALINGAM ARTS</a:t>
            </a:r>
            <a:r>
              <a:rPr lang="en-US" sz="2400" dirty="0"/>
              <a:t> COLLEGE/</a:t>
            </a:r>
            <a:r>
              <a:rPr lang="en-IN" sz="2400" dirty="0"/>
              <a:t>THIRUVALLU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01F6C4-8F2B-7A55-B506-74788D169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168024"/>
            <a:ext cx="2884169" cy="4497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1140FE-7F8B-A527-5F8D-A3BA3C6AD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7" y="2503690"/>
            <a:ext cx="1899682" cy="38257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AA888-F149-A905-6971-ADFE8FE6F9B2}"/>
              </a:ext>
            </a:extLst>
          </p:cNvPr>
          <p:cNvSpPr txBox="1"/>
          <p:nvPr/>
        </p:nvSpPr>
        <p:spPr>
          <a:xfrm>
            <a:off x="1510552" y="2413337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the portfolio website project demonstrates the importance of having a strong online presence in today's digital age.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will provide a platform for showcasing skills, experience, and projects, while establishing a professional brand.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437C-28C4-BE3D-EDF8-77446AC1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C989-60AB-6556-0A8C-0987F8B99810}"/>
              </a:ext>
            </a:extLst>
          </p:cNvPr>
          <p:cNvSpPr txBox="1"/>
          <p:nvPr/>
        </p:nvSpPr>
        <p:spPr>
          <a:xfrm>
            <a:off x="3052482" y="325778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https://nithish20324u09060-ship-it.github.io/Digital-portfolio-/</a:t>
            </a:r>
          </a:p>
        </p:txBody>
      </p:sp>
    </p:spTree>
    <p:extLst>
      <p:ext uri="{BB962C8B-B14F-4D97-AF65-F5344CB8AC3E}">
        <p14:creationId xmlns:p14="http://schemas.microsoft.com/office/powerpoint/2010/main" val="12462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front end development </a:t>
            </a:r>
            <a:endParaRPr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C87BF-950E-038C-DD18-878D71045753}"/>
              </a:ext>
            </a:extLst>
          </p:cNvPr>
          <p:cNvSpPr txBox="1"/>
          <p:nvPr/>
        </p:nvSpPr>
        <p:spPr>
          <a:xfrm>
            <a:off x="1567143" y="2551837"/>
            <a:ext cx="58763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personal portfolio website is essential in today's digital age, as it allows individuals to showcase their skills, experience, and projects to potential employers, clients, or collaborators.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well-designed portfolio website can make a significant difference in establishing a strong online presence.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B0867-A08D-7C2D-76BF-6E1CADF79C2E}"/>
              </a:ext>
            </a:extLst>
          </p:cNvPr>
          <p:cNvSpPr txBox="1"/>
          <p:nvPr/>
        </p:nvSpPr>
        <p:spPr>
          <a:xfrm>
            <a:off x="1187823" y="2510313"/>
            <a:ext cx="58225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website project aims to create a visually appealing and user-friendly platform that effectively showcases skills, experience, and projects.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will be designed and developed using HTML, CSS, and JavaScript, with a focus on responsiveness and smooth navigation.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10E5C-C7A5-8A54-07EB-EEDB54F425AA}"/>
              </a:ext>
            </a:extLst>
          </p:cNvPr>
          <p:cNvSpPr txBox="1"/>
          <p:nvPr/>
        </p:nvSpPr>
        <p:spPr>
          <a:xfrm>
            <a:off x="1349188" y="2551836"/>
            <a:ext cx="5966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audience for this portfolio website includes potential employers, clients, collaborators, and industry peers who are interested in learning more about skills, experience, and projects.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needs and preferences of the target audience is crucial in designing a website that meets their expectations.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CCACA-4F79-29A4-A760-CD34C7437A6B}"/>
              </a:ext>
            </a:extLst>
          </p:cNvPr>
          <p:cNvSpPr txBox="1"/>
          <p:nvPr/>
        </p:nvSpPr>
        <p:spPr>
          <a:xfrm>
            <a:off x="3052482" y="2703782"/>
            <a:ext cx="5230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choice of tools and technologies used in building the portfolio website is critical to its success.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 CSS, and JavaScript will be used to create a robust and interactive website, while front-end frameworks and responsive design techniques will ensure a seamless user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FCA24-AC23-2730-8AB5-BE00B97D04A8}"/>
              </a:ext>
            </a:extLst>
          </p:cNvPr>
          <p:cNvSpPr txBox="1"/>
          <p:nvPr/>
        </p:nvSpPr>
        <p:spPr>
          <a:xfrm>
            <a:off x="3052482" y="2842283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well-designed portfolio website requires a thoughtful approach to layout and design.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will feature a clean and modern design, with clear navigation and sections that showcase skills, experience, and projects.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5F4DE-8317-AB94-2BE1-D6EC3D255BA1}"/>
              </a:ext>
            </a:extLst>
          </p:cNvPr>
          <p:cNvSpPr txBox="1"/>
          <p:nvPr/>
        </p:nvSpPr>
        <p:spPr>
          <a:xfrm>
            <a:off x="1743635" y="2828835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website will include a range of features and functionality, such as smooth scrolling, interactive elements, and project showcases.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These features will enhance the user experience and provide a engaging way to explore the website.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Nitish Nithi</cp:lastModifiedBy>
  <cp:revision>24</cp:revision>
  <dcterms:created xsi:type="dcterms:W3CDTF">2024-03-29T15:07:22Z</dcterms:created>
  <dcterms:modified xsi:type="dcterms:W3CDTF">2025-09-09T10:18:30Z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