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xmlns:r="http://schemas.openxmlformats.org/officeDocument/2006/relationships" r:embed="rId1">
            <a:alphaModFix amt="30000"/>
          </a:blip>
          <a:srcRect/>
          <a:stretch>
            <a:fillRect/>
          </a:stretch>
        </p:blipFill>
        <p:spPr bwMode="auto">
          <a:xfrm>
            <a:off x="0" y="-1"/>
            <a:ext cx="12192003" cy="6858001"/>
          </a:xfrm>
          <a:prstGeom prst="rect"/>
          <a:noFill/>
        </p:spPr>
      </p:pic>
      <p:grpSp>
        <p:nvGrpSpPr>
          <p:cNvPr id="33"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18" name="Rectangle 5"/>
            <p:cNvSpPr>
              <a:spLocks noChangeArrowheads="1"/>
            </p:cNvSpPr>
            <p:nvPr/>
          </p:nvSpPr>
          <p:spPr bwMode="auto">
            <a:xfrm>
              <a:off x="1209675" y="4763"/>
              <a:ext cx="23813" cy="2181225"/>
            </a:xfrm>
            <a:prstGeom prst="rect"/>
            <a:grpFill/>
            <a:ln>
              <a:noFill/>
            </a:ln>
          </p:spPr>
        </p:sp>
        <p:sp>
          <p:nvSpPr>
            <p:cNvPr id="1048619" name="Freeform 6"/>
            <p:cNvSpPr>
              <a:spLocks noEditPoints="1"/>
            </p:cNvSpPr>
            <p:nvPr/>
          </p:nvSpPr>
          <p:spPr bwMode="auto">
            <a:xfrm>
              <a:off x="1128713"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0" name="Freeform 7"/>
            <p:cNvSpPr>
              <a:spLocks noEditPoints="1"/>
            </p:cNvSpPr>
            <p:nvPr/>
          </p:nvSpPr>
          <p:spPr bwMode="auto">
            <a:xfrm>
              <a:off x="1123950"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1" name="Rectangle 8"/>
            <p:cNvSpPr>
              <a:spLocks noChangeArrowheads="1"/>
            </p:cNvSpPr>
            <p:nvPr/>
          </p:nvSpPr>
          <p:spPr bwMode="auto">
            <a:xfrm>
              <a:off x="414338" y="9525"/>
              <a:ext cx="28575" cy="4481513"/>
            </a:xfrm>
            <a:prstGeom prst="rect"/>
            <a:grpFill/>
            <a:ln>
              <a:noFill/>
            </a:ln>
          </p:spPr>
        </p:sp>
        <p:sp>
          <p:nvSpPr>
            <p:cNvPr id="1048622" name="Freeform 9"/>
            <p:cNvSpPr>
              <a:spLocks noEditPoints="1"/>
            </p:cNvSpPr>
            <p:nvPr/>
          </p:nvSpPr>
          <p:spPr bwMode="auto">
            <a:xfrm>
              <a:off x="333375"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3" name="Freeform 10"/>
            <p:cNvSpPr/>
            <p:nvPr/>
          </p:nvSpPr>
          <p:spPr bwMode="auto">
            <a:xfrm>
              <a:off x="190500" y="9525"/>
              <a:ext cx="152400" cy="908050"/>
            </a:xfrm>
            <a:custGeom>
              <a:avLst/>
              <a:ah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24" name="Freeform 11"/>
            <p:cNvSpPr/>
            <p:nvPr/>
          </p:nvSpPr>
          <p:spPr bwMode="auto">
            <a:xfrm>
              <a:off x="1290638" y="14288"/>
              <a:ext cx="376238" cy="1801813"/>
            </a:xfrm>
            <a:custGeom>
              <a:avLst/>
              <a:ah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25" name="Freeform 12"/>
            <p:cNvSpPr>
              <a:spLocks noEditPoints="1"/>
            </p:cNvSpPr>
            <p:nvPr/>
          </p:nvSpPr>
          <p:spPr bwMode="auto">
            <a:xfrm>
              <a:off x="1600200" y="180181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6" name="Freeform 13"/>
            <p:cNvSpPr/>
            <p:nvPr/>
          </p:nvSpPr>
          <p:spPr bwMode="auto">
            <a:xfrm>
              <a:off x="1381125" y="9525"/>
              <a:ext cx="371475" cy="1425575"/>
            </a:xfrm>
            <a:custGeom>
              <a:avLst/>
              <a:ah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27" name="Freeform 14"/>
            <p:cNvSpPr/>
            <p:nvPr/>
          </p:nvSpPr>
          <p:spPr bwMode="auto">
            <a:xfrm>
              <a:off x="1643063"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28" name="Freeform 15"/>
            <p:cNvSpPr>
              <a:spLocks noEditPoints="1"/>
            </p:cNvSpPr>
            <p:nvPr/>
          </p:nvSpPr>
          <p:spPr bwMode="auto">
            <a:xfrm>
              <a:off x="1685925" y="14208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9" name="Freeform 16"/>
            <p:cNvSpPr>
              <a:spLocks noEditPoints="1"/>
            </p:cNvSpPr>
            <p:nvPr/>
          </p:nvSpPr>
          <p:spPr bwMode="auto">
            <a:xfrm>
              <a:off x="168592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0" name="Freeform 17"/>
            <p:cNvSpPr/>
            <p:nvPr/>
          </p:nvSpPr>
          <p:spPr bwMode="auto">
            <a:xfrm>
              <a:off x="1743075" y="4763"/>
              <a:ext cx="419100" cy="522288"/>
            </a:xfrm>
            <a:custGeom>
              <a:avLst/>
              <a:ah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31" name="Freeform 18"/>
            <p:cNvSpPr>
              <a:spLocks noEditPoints="1"/>
            </p:cNvSpPr>
            <p:nvPr/>
          </p:nvSpPr>
          <p:spPr bwMode="auto">
            <a:xfrm>
              <a:off x="2119313"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32" name="Freeform 19"/>
            <p:cNvSpPr/>
            <p:nvPr/>
          </p:nvSpPr>
          <p:spPr bwMode="auto">
            <a:xfrm>
              <a:off x="952500" y="4763"/>
              <a:ext cx="152400" cy="908050"/>
            </a:xfrm>
            <a:custGeom>
              <a:avLst/>
              <a:ah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33" name="Freeform 20"/>
            <p:cNvSpPr>
              <a:spLocks noEditPoints="1"/>
            </p:cNvSpPr>
            <p:nvPr/>
          </p:nvSpPr>
          <p:spPr bwMode="auto">
            <a:xfrm>
              <a:off x="86677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34" name="Freeform 21"/>
            <p:cNvSpPr>
              <a:spLocks noEditPoints="1"/>
            </p:cNvSpPr>
            <p:nvPr/>
          </p:nvSpPr>
          <p:spPr bwMode="auto">
            <a:xfrm>
              <a:off x="890588" y="15541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35" name="Freeform 22"/>
            <p:cNvSpPr/>
            <p:nvPr/>
          </p:nvSpPr>
          <p:spPr bwMode="auto">
            <a:xfrm>
              <a:off x="738188" y="5622925"/>
              <a:ext cx="338138" cy="1216025"/>
            </a:xfrm>
            <a:custGeom>
              <a:avLst/>
              <a:ah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36" name="Freeform 23"/>
            <p:cNvSpPr>
              <a:spLocks noEditPoints="1"/>
            </p:cNvSpPr>
            <p:nvPr/>
          </p:nvSpPr>
          <p:spPr bwMode="auto">
            <a:xfrm>
              <a:off x="647700" y="5480050"/>
              <a:ext cx="157163" cy="157163"/>
            </a:xfrm>
            <a:custGeom>
              <a:avLst/>
              <a:ah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37" name="Freeform 24"/>
            <p:cNvSpPr>
              <a:spLocks noEditPoints="1"/>
            </p:cNvSpPr>
            <p:nvPr/>
          </p:nvSpPr>
          <p:spPr bwMode="auto">
            <a:xfrm>
              <a:off x="66675" y="903288"/>
              <a:ext cx="190500" cy="190500"/>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38" name="Freeform 25"/>
            <p:cNvSpPr/>
            <p:nvPr/>
          </p:nvSpPr>
          <p:spPr bwMode="auto">
            <a:xfrm>
              <a:off x="0" y="3897313"/>
              <a:ext cx="133350" cy="266700"/>
            </a:xfrm>
            <a:custGeom>
              <a:avLst/>
              <a:ahLst/>
              <a:rect l="0" t="0" r="r" b="b"/>
              <a:pathLst>
                <a:path w="84" h="168">
                  <a:moveTo>
                    <a:pt x="69" y="168"/>
                  </a:moveTo>
                  <a:lnTo>
                    <a:pt x="0" y="6"/>
                  </a:lnTo>
                  <a:lnTo>
                    <a:pt x="12" y="0"/>
                  </a:lnTo>
                  <a:lnTo>
                    <a:pt x="84" y="162"/>
                  </a:lnTo>
                  <a:lnTo>
                    <a:pt x="69" y="168"/>
                  </a:lnTo>
                  <a:close/>
                </a:path>
              </a:pathLst>
            </a:custGeom>
            <a:grpFill/>
            <a:ln>
              <a:noFill/>
            </a:ln>
          </p:spPr>
        </p:sp>
        <p:sp>
          <p:nvSpPr>
            <p:cNvPr id="1048639" name="Freeform 26"/>
            <p:cNvSpPr>
              <a:spLocks noEditPoints="1"/>
            </p:cNvSpPr>
            <p:nvPr/>
          </p:nvSpPr>
          <p:spPr bwMode="auto">
            <a:xfrm>
              <a:off x="66675" y="414972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0" name="Freeform 27"/>
            <p:cNvSpPr/>
            <p:nvPr/>
          </p:nvSpPr>
          <p:spPr bwMode="auto">
            <a:xfrm>
              <a:off x="0" y="1644650"/>
              <a:ext cx="133350" cy="269875"/>
            </a:xfrm>
            <a:custGeom>
              <a:avLst/>
              <a:ahLst/>
              <a:rect l="0" t="0" r="r" b="b"/>
              <a:pathLst>
                <a:path w="84" h="170">
                  <a:moveTo>
                    <a:pt x="12" y="170"/>
                  </a:moveTo>
                  <a:lnTo>
                    <a:pt x="0" y="164"/>
                  </a:lnTo>
                  <a:lnTo>
                    <a:pt x="69" y="0"/>
                  </a:lnTo>
                  <a:lnTo>
                    <a:pt x="84" y="6"/>
                  </a:lnTo>
                  <a:lnTo>
                    <a:pt x="12" y="170"/>
                  </a:lnTo>
                  <a:close/>
                </a:path>
              </a:pathLst>
            </a:custGeom>
            <a:grpFill/>
            <a:ln>
              <a:noFill/>
            </a:ln>
          </p:spPr>
        </p:sp>
        <p:sp>
          <p:nvSpPr>
            <p:cNvPr id="1048641" name="Freeform 28"/>
            <p:cNvSpPr>
              <a:spLocks noEditPoints="1"/>
            </p:cNvSpPr>
            <p:nvPr/>
          </p:nvSpPr>
          <p:spPr bwMode="auto">
            <a:xfrm>
              <a:off x="66675" y="146843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2" name="Freeform 29"/>
            <p:cNvSpPr/>
            <p:nvPr/>
          </p:nvSpPr>
          <p:spPr bwMode="auto">
            <a:xfrm>
              <a:off x="695325" y="4763"/>
              <a:ext cx="309563" cy="1558925"/>
            </a:xfrm>
            <a:custGeom>
              <a:avLst/>
              <a:ah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43" name="Freeform 30"/>
            <p:cNvSpPr>
              <a:spLocks noEditPoints="1"/>
            </p:cNvSpPr>
            <p:nvPr/>
          </p:nvSpPr>
          <p:spPr bwMode="auto">
            <a:xfrm>
              <a:off x="57150" y="48815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4" name="Freeform 31"/>
            <p:cNvSpPr/>
            <p:nvPr/>
          </p:nvSpPr>
          <p:spPr bwMode="auto">
            <a:xfrm>
              <a:off x="138113" y="5060950"/>
              <a:ext cx="304800" cy="1778000"/>
            </a:xfrm>
            <a:custGeom>
              <a:avLst/>
              <a:ah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45" name="Freeform 32"/>
            <p:cNvSpPr>
              <a:spLocks noEditPoints="1"/>
            </p:cNvSpPr>
            <p:nvPr/>
          </p:nvSpPr>
          <p:spPr bwMode="auto">
            <a:xfrm>
              <a:off x="561975" y="64309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6" name="Rectangle 33"/>
            <p:cNvSpPr>
              <a:spLocks noChangeArrowheads="1"/>
            </p:cNvSpPr>
            <p:nvPr/>
          </p:nvSpPr>
          <p:spPr bwMode="auto">
            <a:xfrm>
              <a:off x="642938" y="6610350"/>
              <a:ext cx="23813" cy="242888"/>
            </a:xfrm>
            <a:prstGeom prst="rect"/>
            <a:grpFill/>
            <a:ln>
              <a:noFill/>
            </a:ln>
          </p:spPr>
        </p:sp>
        <p:sp>
          <p:nvSpPr>
            <p:cNvPr id="1048647" name="Freeform 34"/>
            <p:cNvSpPr>
              <a:spLocks noEditPoints="1"/>
            </p:cNvSpPr>
            <p:nvPr/>
          </p:nvSpPr>
          <p:spPr bwMode="auto">
            <a:xfrm>
              <a:off x="76200" y="6430963"/>
              <a:ext cx="190500" cy="188913"/>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8" name="Freeform 35"/>
            <p:cNvSpPr/>
            <p:nvPr/>
          </p:nvSpPr>
          <p:spPr bwMode="auto">
            <a:xfrm>
              <a:off x="0" y="5978525"/>
              <a:ext cx="190500" cy="461963"/>
            </a:xfrm>
            <a:custGeom>
              <a:avLst/>
              <a:ah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49" name="Freeform 36"/>
            <p:cNvSpPr/>
            <p:nvPr/>
          </p:nvSpPr>
          <p:spPr bwMode="auto">
            <a:xfrm>
              <a:off x="1014413" y="1801813"/>
              <a:ext cx="214313" cy="755650"/>
            </a:xfrm>
            <a:custGeom>
              <a:avLst/>
              <a:ah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50" name="Freeform 37"/>
            <p:cNvSpPr>
              <a:spLocks noEditPoints="1"/>
            </p:cNvSpPr>
            <p:nvPr/>
          </p:nvSpPr>
          <p:spPr bwMode="auto">
            <a:xfrm>
              <a:off x="938213" y="2547938"/>
              <a:ext cx="166688" cy="160338"/>
            </a:xfrm>
            <a:custGeom>
              <a:avLst/>
              <a:ah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51" name="Freeform 38"/>
            <p:cNvSpPr/>
            <p:nvPr/>
          </p:nvSpPr>
          <p:spPr bwMode="auto">
            <a:xfrm>
              <a:off x="595313" y="4763"/>
              <a:ext cx="638175" cy="4025900"/>
            </a:xfrm>
            <a:custGeom>
              <a:avLst/>
              <a:ah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52" name="Freeform 39"/>
            <p:cNvSpPr/>
            <p:nvPr/>
          </p:nvSpPr>
          <p:spPr bwMode="auto">
            <a:xfrm>
              <a:off x="1223963"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53" name="Freeform 40"/>
            <p:cNvSpPr>
              <a:spLocks noEditPoints="1"/>
            </p:cNvSpPr>
            <p:nvPr/>
          </p:nvSpPr>
          <p:spPr bwMode="auto">
            <a:xfrm>
              <a:off x="1300163" y="1849438"/>
              <a:ext cx="109538" cy="107950"/>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4" name="Freeform 41"/>
            <p:cNvSpPr/>
            <p:nvPr/>
          </p:nvSpPr>
          <p:spPr bwMode="auto">
            <a:xfrm>
              <a:off x="280988" y="3417888"/>
              <a:ext cx="142875" cy="474663"/>
            </a:xfrm>
            <a:custGeom>
              <a:avLst/>
              <a:ah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55" name="Freeform 42"/>
            <p:cNvSpPr>
              <a:spLocks noEditPoints="1"/>
            </p:cNvSpPr>
            <p:nvPr/>
          </p:nvSpPr>
          <p:spPr bwMode="auto">
            <a:xfrm>
              <a:off x="238125" y="3883025"/>
              <a:ext cx="109538" cy="109538"/>
            </a:xfrm>
            <a:custGeom>
              <a:avLst/>
              <a:ah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56" name="Freeform 43"/>
            <p:cNvSpPr/>
            <p:nvPr/>
          </p:nvSpPr>
          <p:spPr bwMode="auto">
            <a:xfrm>
              <a:off x="4763" y="2166938"/>
              <a:ext cx="114300" cy="452438"/>
            </a:xfrm>
            <a:custGeom>
              <a:avLst/>
              <a:ah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57" name="Freeform 44"/>
            <p:cNvSpPr>
              <a:spLocks noEditPoints="1"/>
            </p:cNvSpPr>
            <p:nvPr/>
          </p:nvSpPr>
          <p:spPr bwMode="auto">
            <a:xfrm>
              <a:off x="52388" y="2066925"/>
              <a:ext cx="109538" cy="109538"/>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8" name="Rectangle 45"/>
            <p:cNvSpPr>
              <a:spLocks noChangeArrowheads="1"/>
            </p:cNvSpPr>
            <p:nvPr/>
          </p:nvSpPr>
          <p:spPr bwMode="auto">
            <a:xfrm>
              <a:off x="1228725" y="4662488"/>
              <a:ext cx="23813" cy="2181225"/>
            </a:xfrm>
            <a:prstGeom prst="rect"/>
            <a:grpFill/>
            <a:ln>
              <a:noFill/>
            </a:ln>
          </p:spPr>
        </p:sp>
        <p:sp>
          <p:nvSpPr>
            <p:cNvPr id="1048659" name="Freeform 46"/>
            <p:cNvSpPr/>
            <p:nvPr/>
          </p:nvSpPr>
          <p:spPr bwMode="auto">
            <a:xfrm>
              <a:off x="1319213" y="5041900"/>
              <a:ext cx="371475" cy="1801813"/>
            </a:xfrm>
            <a:custGeom>
              <a:avLst/>
              <a:ah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60" name="Freeform 47"/>
            <p:cNvSpPr>
              <a:spLocks noEditPoints="1"/>
            </p:cNvSpPr>
            <p:nvPr/>
          </p:nvSpPr>
          <p:spPr bwMode="auto">
            <a:xfrm>
              <a:off x="1147763"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1" name="Freeform 48"/>
            <p:cNvSpPr/>
            <p:nvPr/>
          </p:nvSpPr>
          <p:spPr bwMode="auto">
            <a:xfrm>
              <a:off x="819150" y="3983038"/>
              <a:ext cx="347663" cy="2860675"/>
            </a:xfrm>
            <a:custGeom>
              <a:avLst/>
              <a:ah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62" name="Freeform 49"/>
            <p:cNvSpPr>
              <a:spLocks noEditPoints="1"/>
            </p:cNvSpPr>
            <p:nvPr/>
          </p:nvSpPr>
          <p:spPr bwMode="auto">
            <a:xfrm>
              <a:off x="728663" y="3806825"/>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3" name="Freeform 50"/>
            <p:cNvSpPr>
              <a:spLocks noEditPoints="1"/>
            </p:cNvSpPr>
            <p:nvPr/>
          </p:nvSpPr>
          <p:spPr bwMode="auto">
            <a:xfrm>
              <a:off x="1624013"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4" name="Freeform 51"/>
            <p:cNvSpPr/>
            <p:nvPr/>
          </p:nvSpPr>
          <p:spPr bwMode="auto">
            <a:xfrm>
              <a:off x="1404938" y="5422900"/>
              <a:ext cx="371475" cy="1425575"/>
            </a:xfrm>
            <a:custGeom>
              <a:avLst/>
              <a:ah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65" name="Freeform 52"/>
            <p:cNvSpPr/>
            <p:nvPr/>
          </p:nvSpPr>
          <p:spPr bwMode="auto">
            <a:xfrm>
              <a:off x="1666875"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66" name="Freeform 53"/>
            <p:cNvSpPr>
              <a:spLocks noEditPoints="1"/>
            </p:cNvSpPr>
            <p:nvPr/>
          </p:nvSpPr>
          <p:spPr bwMode="auto">
            <a:xfrm>
              <a:off x="1709738"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7" name="Freeform 54"/>
            <p:cNvSpPr>
              <a:spLocks noEditPoints="1"/>
            </p:cNvSpPr>
            <p:nvPr/>
          </p:nvSpPr>
          <p:spPr bwMode="auto">
            <a:xfrm>
              <a:off x="1709738"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8" name="Freeform 55"/>
            <p:cNvSpPr/>
            <p:nvPr/>
          </p:nvSpPr>
          <p:spPr bwMode="auto">
            <a:xfrm>
              <a:off x="1766888" y="6330950"/>
              <a:ext cx="419100" cy="527050"/>
            </a:xfrm>
            <a:custGeom>
              <a:avLst/>
              <a:ah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69" name="Freeform 56"/>
            <p:cNvSpPr>
              <a:spLocks noEditPoints="1"/>
            </p:cNvSpPr>
            <p:nvPr/>
          </p:nvSpPr>
          <p:spPr bwMode="auto">
            <a:xfrm>
              <a:off x="2147888"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70" name="Freeform 57"/>
            <p:cNvSpPr/>
            <p:nvPr/>
          </p:nvSpPr>
          <p:spPr bwMode="auto">
            <a:xfrm>
              <a:off x="504825" y="9525"/>
              <a:ext cx="233363" cy="5103813"/>
            </a:xfrm>
            <a:custGeom>
              <a:avLst/>
              <a:ah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71" name="Freeform 58"/>
            <p:cNvSpPr>
              <a:spLocks noEditPoints="1"/>
            </p:cNvSpPr>
            <p:nvPr/>
          </p:nvSpPr>
          <p:spPr bwMode="auto">
            <a:xfrm>
              <a:off x="633413" y="5103813"/>
              <a:ext cx="185738" cy="185738"/>
            </a:xfrm>
            <a:custGeom>
              <a:avLst/>
              <a:ah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7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dirty="0" lang="en-US"/>
          </a:p>
        </p:txBody>
      </p:sp>
      <p:sp>
        <p:nvSpPr>
          <p:cNvPr id="1048673" name="Subtitle 2"/>
          <p:cNvSpPr>
            <a:spLocks noGrp="1"/>
          </p:cNvSpPr>
          <p:nvPr>
            <p:ph type="subTitle" idx="1"/>
          </p:nvPr>
        </p:nvSpPr>
        <p:spPr>
          <a:xfrm>
            <a:off x="1876424" y="3602038"/>
            <a:ext cx="8791575" cy="1655762"/>
          </a:xfrm>
        </p:spPr>
        <p:txBody>
          <a:bodyPr>
            <a:normAutofit/>
          </a:bodyPr>
          <a:lstStyle>
            <a:lvl1pPr algn="l" indent="0" marL="0">
              <a:buNone/>
              <a:defRPr baseline="0" cap="all" sz="20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GB"/>
              <a:t>Click to edit Master subtitle style</a:t>
            </a:r>
            <a:endParaRPr dirty="0" lang="en-US"/>
          </a:p>
        </p:txBody>
      </p:sp>
      <p:sp>
        <p:nvSpPr>
          <p:cNvPr id="1048674" name="Date Placeholder 3"/>
          <p:cNvSpPr>
            <a:spLocks noGrp="1"/>
          </p:cNvSpPr>
          <p:nvPr>
            <p:ph type="dt" sz="half" idx="10"/>
          </p:nvPr>
        </p:nvSpPr>
        <p:spPr>
          <a:xfrm>
            <a:off x="7077511" y="5410201"/>
            <a:ext cx="2743200" cy="365125"/>
          </a:xfrm>
        </p:spPr>
        <p:txBody>
          <a:bodyPr/>
          <a:p>
            <a:fld id="{48A87A34-81AB-432B-8DAE-1953F412C126}" type="datetimeFigureOut">
              <a:rPr dirty="0" lang="en-US"/>
              <a:t>10/17/2023</a:t>
            </a:fld>
            <a:endParaRPr dirty="0" lang="en-US"/>
          </a:p>
        </p:txBody>
      </p:sp>
      <p:sp>
        <p:nvSpPr>
          <p:cNvPr id="1048675" name="Footer Placeholder 4"/>
          <p:cNvSpPr>
            <a:spLocks noGrp="1"/>
          </p:cNvSpPr>
          <p:nvPr>
            <p:ph type="ftr" sz="quarter" idx="11"/>
          </p:nvPr>
        </p:nvSpPr>
        <p:spPr>
          <a:xfrm>
            <a:off x="1876424" y="5410201"/>
            <a:ext cx="5124886" cy="365125"/>
          </a:xfrm>
        </p:spPr>
        <p:txBody>
          <a:bodyPr/>
          <a:p>
            <a:endParaRPr dirty="0" lang="en-US"/>
          </a:p>
        </p:txBody>
      </p:sp>
      <p:sp>
        <p:nvSpPr>
          <p:cNvPr id="1048676" name="Slide Number Placeholder 5"/>
          <p:cNvSpPr>
            <a:spLocks noGrp="1"/>
          </p:cNvSpPr>
          <p:nvPr>
            <p:ph type="sldNum" sz="quarter" idx="12"/>
          </p:nvPr>
        </p:nvSpPr>
        <p:spPr>
          <a:xfrm>
            <a:off x="9896911" y="5410199"/>
            <a:ext cx="771089" cy="365125"/>
          </a:xfrm>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9" name=""/>
        <p:cNvGrpSpPr/>
        <p:nvPr/>
      </p:nvGrpSpPr>
      <p:grpSpPr>
        <a:xfrm>
          <a:off x="0" y="0"/>
          <a:ext cx="0" cy="0"/>
          <a:chOff x="0" y="0"/>
          <a:chExt cx="0" cy="0"/>
        </a:xfrm>
      </p:grpSpPr>
      <p:sp>
        <p:nvSpPr>
          <p:cNvPr id="104877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dirty="0" lang="en-US"/>
          </a:p>
        </p:txBody>
      </p:sp>
      <p:sp>
        <p:nvSpPr>
          <p:cNvPr id="1048773" name="Picture Placeholder 2"/>
          <p:cNvSpPr>
            <a:spLocks noChangeAspect="1" noGrp="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sz="3200" lang="en-US"/>
            </a:lvl1pPr>
          </a:lstStyle>
          <a:p>
            <a:pPr indent="0" lvl="0" marL="0">
              <a:buNone/>
            </a:pPr>
            <a:r>
              <a:rPr lang="en-GB"/>
              <a:t>Click icon to add picture</a:t>
            </a:r>
            <a:endParaRPr dirty="0" lang="en-US"/>
          </a:p>
        </p:txBody>
      </p:sp>
      <p:sp>
        <p:nvSpPr>
          <p:cNvPr id="1048774" name="Text Placeholder 3"/>
          <p:cNvSpPr>
            <a:spLocks noGrp="1"/>
          </p:cNvSpPr>
          <p:nvPr>
            <p:ph type="body" sz="half" idx="2"/>
          </p:nvPr>
        </p:nvSpPr>
        <p:spPr>
          <a:xfrm>
            <a:off x="1141364" y="5124020"/>
            <a:ext cx="9910859" cy="682472"/>
          </a:xfrm>
        </p:spPr>
        <p:txBody>
          <a:bodyP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75"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76" name="Footer Placeholder 5"/>
          <p:cNvSpPr>
            <a:spLocks noGrp="1"/>
          </p:cNvSpPr>
          <p:nvPr>
            <p:ph type="ftr" sz="quarter" idx="11"/>
          </p:nvPr>
        </p:nvSpPr>
        <p:spPr/>
        <p:txBody>
          <a:bodyPr/>
          <a:p>
            <a:endParaRPr dirty="0" lang="en-US"/>
          </a:p>
        </p:txBody>
      </p:sp>
      <p:sp>
        <p:nvSpPr>
          <p:cNvPr id="104877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719"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dirty="0" lang="en-US"/>
          </a:p>
        </p:txBody>
      </p:sp>
      <p:sp>
        <p:nvSpPr>
          <p:cNvPr id="1048720" name="Text Placeholder 3"/>
          <p:cNvSpPr>
            <a:spLocks noGrp="1"/>
          </p:cNvSpPr>
          <p:nvPr>
            <p:ph type="body" sz="half" idx="2"/>
          </p:nvPr>
        </p:nvSpPr>
        <p:spPr>
          <a:xfrm>
            <a:off x="1141410" y="4419599"/>
            <a:ext cx="9904459" cy="1371599"/>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21"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22" name="Footer Placeholder 5"/>
          <p:cNvSpPr>
            <a:spLocks noGrp="1"/>
          </p:cNvSpPr>
          <p:nvPr>
            <p:ph type="ftr" sz="quarter" idx="11"/>
          </p:nvPr>
        </p:nvSpPr>
        <p:spPr/>
        <p:txBody>
          <a:bodyPr/>
          <a:p>
            <a:endParaRPr dirty="0" lang="en-US"/>
          </a:p>
        </p:txBody>
      </p:sp>
      <p:sp>
        <p:nvSpPr>
          <p:cNvPr id="104872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764"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dirty="0" lang="en-US"/>
          </a:p>
        </p:txBody>
      </p:sp>
      <p:sp>
        <p:nvSpPr>
          <p:cNvPr id="1048765" name="Text Placeholder 3"/>
          <p:cNvSpPr>
            <a:spLocks noGrp="1"/>
          </p:cNvSpPr>
          <p:nvPr>
            <p:ph type="body" sz="half" idx="13"/>
          </p:nvPr>
        </p:nvSpPr>
        <p:spPr>
          <a:xfrm>
            <a:off x="1720644" y="3365557"/>
            <a:ext cx="875229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66" name="Text Placeholder 3"/>
          <p:cNvSpPr>
            <a:spLocks noGrp="1"/>
          </p:cNvSpPr>
          <p:nvPr>
            <p:ph type="body" sz="half" idx="2"/>
          </p:nvPr>
        </p:nvSpPr>
        <p:spPr>
          <a:xfrm>
            <a:off x="1141411" y="4309919"/>
            <a:ext cx="9906002" cy="1489496"/>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67"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68" name="Footer Placeholder 5"/>
          <p:cNvSpPr>
            <a:spLocks noGrp="1"/>
          </p:cNvSpPr>
          <p:nvPr>
            <p:ph type="ftr" sz="quarter" idx="11"/>
          </p:nvPr>
        </p:nvSpPr>
        <p:spPr/>
        <p:txBody>
          <a:bodyPr/>
          <a:p>
            <a:endParaRPr dirty="0" lang="en-US"/>
          </a:p>
        </p:txBody>
      </p:sp>
      <p:sp>
        <p:nvSpPr>
          <p:cNvPr id="1048769"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70" name="TextBox 59"/>
          <p:cNvSpPr txBox="1"/>
          <p:nvPr/>
        </p:nvSpPr>
        <p:spPr>
          <a:xfrm>
            <a:off x="903512" y="73239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71" name="TextBox 60"/>
          <p:cNvSpPr txBox="1"/>
          <p:nvPr/>
        </p:nvSpPr>
        <p:spPr>
          <a:xfrm>
            <a:off x="10537370" y="2764972"/>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714"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dirty="0" lang="en-US"/>
          </a:p>
        </p:txBody>
      </p:sp>
      <p:sp>
        <p:nvSpPr>
          <p:cNvPr id="1048715" name="Text Placeholder 3"/>
          <p:cNvSpPr>
            <a:spLocks noGrp="1"/>
          </p:cNvSpPr>
          <p:nvPr>
            <p:ph type="body" sz="half" idx="2"/>
          </p:nvPr>
        </p:nvSpPr>
        <p:spPr>
          <a:xfrm>
            <a:off x="1141364" y="4657655"/>
            <a:ext cx="9904505" cy="1140644"/>
          </a:xfrm>
        </p:spPr>
        <p:txBody>
          <a:bodyPr anchor="t">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16"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17" name="Footer Placeholder 5"/>
          <p:cNvSpPr>
            <a:spLocks noGrp="1"/>
          </p:cNvSpPr>
          <p:nvPr>
            <p:ph type="ftr" sz="quarter" idx="11"/>
          </p:nvPr>
        </p:nvSpPr>
        <p:spPr/>
        <p:txBody>
          <a:bodyPr/>
          <a:p>
            <a:endParaRPr dirty="0" lang="en-US"/>
          </a:p>
        </p:txBody>
      </p:sp>
      <p:sp>
        <p:nvSpPr>
          <p:cNvPr id="104871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1" name=""/>
        <p:cNvGrpSpPr/>
        <p:nvPr/>
      </p:nvGrpSpPr>
      <p:grpSpPr>
        <a:xfrm>
          <a:off x="0" y="0"/>
          <a:ext cx="0" cy="0"/>
          <a:chOff x="0" y="0"/>
          <a:chExt cx="0" cy="0"/>
        </a:xfrm>
      </p:grpSpPr>
      <p:sp>
        <p:nvSpPr>
          <p:cNvPr id="1048784" name="Title 1"/>
          <p:cNvSpPr>
            <a:spLocks noGrp="1"/>
          </p:cNvSpPr>
          <p:nvPr>
            <p:ph type="title"/>
          </p:nvPr>
        </p:nvSpPr>
        <p:spPr>
          <a:xfrm>
            <a:off x="1141413" y="609600"/>
            <a:ext cx="9905998" cy="1905000"/>
          </a:xfrm>
        </p:spPr>
        <p:txBody>
          <a:bodyPr/>
          <a:p>
            <a:r>
              <a:rPr lang="en-GB"/>
              <a:t>Click to edit Master title style</a:t>
            </a:r>
            <a:endParaRPr dirty="0" lang="en-US"/>
          </a:p>
        </p:txBody>
      </p:sp>
      <p:sp>
        <p:nvSpPr>
          <p:cNvPr id="1048785" name="Text Placeholder 2"/>
          <p:cNvSpPr>
            <a:spLocks noGrp="1"/>
          </p:cNvSpPr>
          <p:nvPr>
            <p:ph type="body" idx="1"/>
          </p:nvPr>
        </p:nvSpPr>
        <p:spPr>
          <a:xfrm>
            <a:off x="1141410" y="2674463"/>
            <a:ext cx="3196899"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86" name="Text Placeholder 3"/>
          <p:cNvSpPr>
            <a:spLocks noGrp="1"/>
          </p:cNvSpPr>
          <p:nvPr>
            <p:ph type="body" sz="half" idx="15"/>
          </p:nvPr>
        </p:nvSpPr>
        <p:spPr>
          <a:xfrm>
            <a:off x="1127918" y="3360263"/>
            <a:ext cx="3208735"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87" name="Text Placeholder 4"/>
          <p:cNvSpPr>
            <a:spLocks noGrp="1"/>
          </p:cNvSpPr>
          <p:nvPr>
            <p:ph type="body" sz="quarter" idx="3"/>
          </p:nvPr>
        </p:nvSpPr>
        <p:spPr>
          <a:xfrm>
            <a:off x="4514766" y="2677635"/>
            <a:ext cx="3184385"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88" name="Text Placeholder 3"/>
          <p:cNvSpPr>
            <a:spLocks noGrp="1"/>
          </p:cNvSpPr>
          <p:nvPr>
            <p:ph type="body" sz="half" idx="16"/>
          </p:nvPr>
        </p:nvSpPr>
        <p:spPr>
          <a:xfrm>
            <a:off x="4504213" y="3363435"/>
            <a:ext cx="3195830"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89" name="Text Placeholder 4"/>
          <p:cNvSpPr>
            <a:spLocks noGrp="1"/>
          </p:cNvSpPr>
          <p:nvPr>
            <p:ph type="body" sz="quarter" idx="13"/>
          </p:nvPr>
        </p:nvSpPr>
        <p:spPr>
          <a:xfrm>
            <a:off x="7852442" y="2674463"/>
            <a:ext cx="3194968"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90" name="Text Placeholder 3"/>
          <p:cNvSpPr>
            <a:spLocks noGrp="1"/>
          </p:cNvSpPr>
          <p:nvPr>
            <p:ph type="body" sz="half" idx="17"/>
          </p:nvPr>
        </p:nvSpPr>
        <p:spPr>
          <a:xfrm>
            <a:off x="7852442" y="3360263"/>
            <a:ext cx="3194968"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91" name="Date Placeholder 2"/>
          <p:cNvSpPr>
            <a:spLocks noGrp="1"/>
          </p:cNvSpPr>
          <p:nvPr>
            <p:ph type="dt" sz="half" idx="10"/>
          </p:nvPr>
        </p:nvSpPr>
        <p:spPr/>
        <p:txBody>
          <a:bodyPr/>
          <a:p>
            <a:fld id="{48A87A34-81AB-432B-8DAE-1953F412C126}" type="datetimeFigureOut">
              <a:rPr dirty="0" lang="en-US"/>
              <a:t>10/17/2023</a:t>
            </a:fld>
            <a:endParaRPr dirty="0" lang="en-US"/>
          </a:p>
        </p:txBody>
      </p:sp>
      <p:sp>
        <p:nvSpPr>
          <p:cNvPr id="1048792" name="Footer Placeholder 3"/>
          <p:cNvSpPr>
            <a:spLocks noGrp="1"/>
          </p:cNvSpPr>
          <p:nvPr>
            <p:ph type="ftr" sz="quarter" idx="11"/>
          </p:nvPr>
        </p:nvSpPr>
        <p:spPr/>
        <p:txBody>
          <a:bodyPr/>
          <a:p>
            <a:endParaRPr dirty="0" lang="en-US"/>
          </a:p>
        </p:txBody>
      </p:sp>
      <p:sp>
        <p:nvSpPr>
          <p:cNvPr id="104879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3" name=""/>
        <p:cNvGrpSpPr/>
        <p:nvPr/>
      </p:nvGrpSpPr>
      <p:grpSpPr>
        <a:xfrm>
          <a:off x="0" y="0"/>
          <a:ext cx="0" cy="0"/>
          <a:chOff x="0" y="0"/>
          <a:chExt cx="0" cy="0"/>
        </a:xfrm>
      </p:grpSpPr>
      <p:sp>
        <p:nvSpPr>
          <p:cNvPr id="1048730" name="Title 1"/>
          <p:cNvSpPr>
            <a:spLocks noGrp="1"/>
          </p:cNvSpPr>
          <p:nvPr>
            <p:ph type="title"/>
          </p:nvPr>
        </p:nvSpPr>
        <p:spPr>
          <a:xfrm>
            <a:off x="1141411" y="609600"/>
            <a:ext cx="9905999" cy="1905000"/>
          </a:xfrm>
        </p:spPr>
        <p:txBody>
          <a:bodyPr/>
          <a:p>
            <a:r>
              <a:rPr lang="en-GB"/>
              <a:t>Click to edit Master title style</a:t>
            </a:r>
            <a:endParaRPr dirty="0" lang="en-US"/>
          </a:p>
        </p:txBody>
      </p:sp>
      <p:sp>
        <p:nvSpPr>
          <p:cNvPr id="1048731" name="Text Placeholder 2"/>
          <p:cNvSpPr>
            <a:spLocks noGrp="1"/>
          </p:cNvSpPr>
          <p:nvPr>
            <p:ph type="body" idx="1"/>
          </p:nvPr>
        </p:nvSpPr>
        <p:spPr>
          <a:xfrm>
            <a:off x="1141413" y="4404596"/>
            <a:ext cx="319524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32" name="Picture Placeholder 2"/>
          <p:cNvSpPr>
            <a:spLocks noChangeAspect="1" noGrp="1"/>
          </p:cNvSpPr>
          <p:nvPr>
            <p:ph type="pic" idx="15"/>
          </p:nvPr>
        </p:nvSpPr>
        <p:spPr>
          <a:xfrm>
            <a:off x="1141413" y="2666998"/>
            <a:ext cx="31952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GB"/>
              <a:t>Click icon to add picture</a:t>
            </a:r>
            <a:endParaRPr dirty="0" lang="en-US"/>
          </a:p>
        </p:txBody>
      </p:sp>
      <p:sp>
        <p:nvSpPr>
          <p:cNvPr id="1048733" name="Text Placeholder 3"/>
          <p:cNvSpPr>
            <a:spLocks noGrp="1"/>
          </p:cNvSpPr>
          <p:nvPr>
            <p:ph type="body" sz="half" idx="18"/>
          </p:nvPr>
        </p:nvSpPr>
        <p:spPr>
          <a:xfrm>
            <a:off x="1141413" y="4980858"/>
            <a:ext cx="3195240" cy="81784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34" name="Text Placeholder 4"/>
          <p:cNvSpPr>
            <a:spLocks noGrp="1"/>
          </p:cNvSpPr>
          <p:nvPr>
            <p:ph type="body" sz="quarter" idx="3"/>
          </p:nvPr>
        </p:nvSpPr>
        <p:spPr>
          <a:xfrm>
            <a:off x="4489053" y="4404596"/>
            <a:ext cx="320040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35" name="Picture Placeholder 2"/>
          <p:cNvSpPr>
            <a:spLocks noChangeAspect="1" noGrp="1"/>
          </p:cNvSpPr>
          <p:nvPr>
            <p:ph type="pic" idx="21"/>
          </p:nvPr>
        </p:nvSpPr>
        <p:spPr>
          <a:xfrm>
            <a:off x="4489053" y="2666998"/>
            <a:ext cx="31989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GB"/>
              <a:t>Click icon to add picture</a:t>
            </a:r>
            <a:endParaRPr dirty="0" lang="en-US"/>
          </a:p>
        </p:txBody>
      </p:sp>
      <p:sp>
        <p:nvSpPr>
          <p:cNvPr id="1048736" name="Text Placeholder 3"/>
          <p:cNvSpPr>
            <a:spLocks noGrp="1"/>
          </p:cNvSpPr>
          <p:nvPr>
            <p:ph type="body" sz="half" idx="19"/>
          </p:nvPr>
        </p:nvSpPr>
        <p:spPr>
          <a:xfrm>
            <a:off x="4487593" y="4980857"/>
            <a:ext cx="3200400" cy="81034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37" name="Text Placeholder 4"/>
          <p:cNvSpPr>
            <a:spLocks noGrp="1"/>
          </p:cNvSpPr>
          <p:nvPr>
            <p:ph type="body" sz="quarter" idx="13"/>
          </p:nvPr>
        </p:nvSpPr>
        <p:spPr>
          <a:xfrm>
            <a:off x="7852567" y="4404595"/>
            <a:ext cx="3190741"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38" name="Picture Placeholder 2"/>
          <p:cNvSpPr>
            <a:spLocks noChangeAspect="1" noGrp="1"/>
          </p:cNvSpPr>
          <p:nvPr>
            <p:ph type="pic" idx="22"/>
          </p:nvPr>
        </p:nvSpPr>
        <p:spPr>
          <a:xfrm>
            <a:off x="7852442" y="2666998"/>
            <a:ext cx="3194969"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GB"/>
              <a:t>Click icon to add picture</a:t>
            </a:r>
            <a:endParaRPr dirty="0" lang="en-US"/>
          </a:p>
        </p:txBody>
      </p:sp>
      <p:sp>
        <p:nvSpPr>
          <p:cNvPr id="1048739" name="Text Placeholder 3"/>
          <p:cNvSpPr>
            <a:spLocks noGrp="1"/>
          </p:cNvSpPr>
          <p:nvPr>
            <p:ph type="body" sz="half" idx="20"/>
          </p:nvPr>
        </p:nvSpPr>
        <p:spPr>
          <a:xfrm>
            <a:off x="7852442" y="4980854"/>
            <a:ext cx="3194968" cy="810345"/>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740" name="Date Placeholder 2"/>
          <p:cNvSpPr>
            <a:spLocks noGrp="1"/>
          </p:cNvSpPr>
          <p:nvPr>
            <p:ph type="dt" sz="half" idx="10"/>
          </p:nvPr>
        </p:nvSpPr>
        <p:spPr/>
        <p:txBody>
          <a:bodyPr/>
          <a:p>
            <a:fld id="{48A87A34-81AB-432B-8DAE-1953F412C126}" type="datetimeFigureOut">
              <a:rPr dirty="0" lang="en-US"/>
              <a:t>10/17/2023</a:t>
            </a:fld>
            <a:endParaRPr dirty="0" lang="en-US"/>
          </a:p>
        </p:txBody>
      </p:sp>
      <p:sp>
        <p:nvSpPr>
          <p:cNvPr id="1048741" name="Footer Placeholder 3"/>
          <p:cNvSpPr>
            <a:spLocks noGrp="1"/>
          </p:cNvSpPr>
          <p:nvPr>
            <p:ph type="ftr" sz="quarter" idx="11"/>
          </p:nvPr>
        </p:nvSpPr>
        <p:spPr/>
        <p:txBody>
          <a:bodyPr/>
          <a:p>
            <a:endParaRPr dirty="0" lang="en-US"/>
          </a:p>
        </p:txBody>
      </p:sp>
      <p:sp>
        <p:nvSpPr>
          <p:cNvPr id="104874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800" name="Title 1"/>
          <p:cNvSpPr>
            <a:spLocks noGrp="1"/>
          </p:cNvSpPr>
          <p:nvPr>
            <p:ph type="title"/>
          </p:nvPr>
        </p:nvSpPr>
        <p:spPr/>
        <p:txBody>
          <a:bodyPr/>
          <a:p>
            <a:r>
              <a:rPr lang="en-GB"/>
              <a:t>Click to edit Master title style</a:t>
            </a:r>
            <a:endParaRPr dirty="0" lang="en-US"/>
          </a:p>
        </p:txBody>
      </p:sp>
      <p:sp>
        <p:nvSpPr>
          <p:cNvPr id="1048801" name="Vertical Text Placeholder 2"/>
          <p:cNvSpPr>
            <a:spLocks noGrp="1"/>
          </p:cNvSpPr>
          <p:nvPr>
            <p:ph type="body" orient="vert" idx="1"/>
          </p:nvPr>
        </p:nvSpPr>
        <p:spPr/>
        <p:txBody>
          <a:bodyPr anchor="t"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802"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803" name="Footer Placeholder 4"/>
          <p:cNvSpPr>
            <a:spLocks noGrp="1"/>
          </p:cNvSpPr>
          <p:nvPr>
            <p:ph type="ftr" sz="quarter" idx="11"/>
          </p:nvPr>
        </p:nvSpPr>
        <p:spPr/>
        <p:txBody>
          <a:bodyPr/>
          <a:p>
            <a:endParaRPr dirty="0" lang="en-US"/>
          </a:p>
        </p:txBody>
      </p:sp>
      <p:sp>
        <p:nvSpPr>
          <p:cNvPr id="1048804"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59" name="Vertical Title 1"/>
          <p:cNvSpPr>
            <a:spLocks noGrp="1"/>
          </p:cNvSpPr>
          <p:nvPr>
            <p:ph type="title" orient="vert"/>
          </p:nvPr>
        </p:nvSpPr>
        <p:spPr>
          <a:xfrm>
            <a:off x="9042400" y="609599"/>
            <a:ext cx="2005011" cy="5181601"/>
          </a:xfrm>
        </p:spPr>
        <p:txBody>
          <a:bodyPr vert="eaVert"/>
          <a:p>
            <a:r>
              <a:rPr lang="en-GB"/>
              <a:t>Click to edit Master title style</a:t>
            </a:r>
            <a:endParaRPr dirty="0" lang="en-US"/>
          </a:p>
        </p:txBody>
      </p:sp>
      <p:sp>
        <p:nvSpPr>
          <p:cNvPr id="1048760" name="Vertical Text Placeholder 2"/>
          <p:cNvSpPr>
            <a:spLocks noGrp="1"/>
          </p:cNvSpPr>
          <p:nvPr>
            <p:ph type="body" orient="vert" idx="1"/>
          </p:nvPr>
        </p:nvSpPr>
        <p:spPr>
          <a:xfrm>
            <a:off x="1141410" y="609599"/>
            <a:ext cx="7748590" cy="5181601"/>
          </a:xfrm>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61"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762" name="Footer Placeholder 4"/>
          <p:cNvSpPr>
            <a:spLocks noGrp="1"/>
          </p:cNvSpPr>
          <p:nvPr>
            <p:ph type="ftr" sz="quarter" idx="11"/>
          </p:nvPr>
        </p:nvSpPr>
        <p:spPr/>
        <p:txBody>
          <a:bodyPr/>
          <a:p>
            <a:endParaRPr dirty="0" lang="en-US"/>
          </a:p>
        </p:txBody>
      </p:sp>
      <p:sp>
        <p:nvSpPr>
          <p:cNvPr id="104876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9" name="Title 1"/>
          <p:cNvSpPr>
            <a:spLocks noGrp="1"/>
          </p:cNvSpPr>
          <p:nvPr>
            <p:ph type="title"/>
          </p:nvPr>
        </p:nvSpPr>
        <p:spPr/>
        <p:txBody>
          <a:bodyPr/>
          <a:p>
            <a:r>
              <a:rPr lang="en-GB"/>
              <a:t>Click to edit Master title style</a:t>
            </a:r>
            <a:endParaRPr dirty="0" lang="en-US"/>
          </a:p>
        </p:txBody>
      </p:sp>
      <p:sp>
        <p:nvSpPr>
          <p:cNvPr id="1048680" name="Content Placeholder 2"/>
          <p:cNvSpPr>
            <a:spLocks noGrp="1"/>
          </p:cNvSpPr>
          <p:nvPr>
            <p:ph idx="1"/>
          </p:nvPr>
        </p:nvSpPr>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81"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43"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dirty="0" lang="en-US"/>
          </a:p>
        </p:txBody>
      </p:sp>
      <p:sp>
        <p:nvSpPr>
          <p:cNvPr id="1048744" name="Text Placeholder 2"/>
          <p:cNvSpPr>
            <a:spLocks noGrp="1"/>
          </p:cNvSpPr>
          <p:nvPr>
            <p:ph type="body" idx="1"/>
          </p:nvPr>
        </p:nvSpPr>
        <p:spPr>
          <a:xfrm>
            <a:off x="1141411" y="4424362"/>
            <a:ext cx="9906000" cy="1374776"/>
          </a:xfrm>
        </p:spPr>
        <p:txBody>
          <a:bodyPr>
            <a:normAutofit/>
          </a:bodyPr>
          <a:lstStyle>
            <a:lvl1pPr indent="0" marL="0">
              <a:buNone/>
              <a:defRPr baseline="0" cap="all" sz="1800">
                <a:solidFill>
                  <a:schemeClr val="tx1">
                    <a:tint val="75000"/>
                  </a:schemeClr>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GB"/>
              <a:t>Click to edit Master text styles</a:t>
            </a:r>
          </a:p>
        </p:txBody>
      </p:sp>
      <p:sp>
        <p:nvSpPr>
          <p:cNvPr id="1048745"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746" name="Footer Placeholder 4"/>
          <p:cNvSpPr>
            <a:spLocks noGrp="1"/>
          </p:cNvSpPr>
          <p:nvPr>
            <p:ph type="ftr" sz="quarter" idx="11"/>
          </p:nvPr>
        </p:nvSpPr>
        <p:spPr/>
        <p:txBody>
          <a:bodyPr/>
          <a:p>
            <a:endParaRPr dirty="0" lang="en-US"/>
          </a:p>
        </p:txBody>
      </p:sp>
      <p:sp>
        <p:nvSpPr>
          <p:cNvPr id="1048747"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78" name="Title 1"/>
          <p:cNvSpPr>
            <a:spLocks noGrp="1"/>
          </p:cNvSpPr>
          <p:nvPr>
            <p:ph type="title"/>
          </p:nvPr>
        </p:nvSpPr>
        <p:spPr/>
        <p:txBody>
          <a:bodyPr/>
          <a:p>
            <a:r>
              <a:rPr lang="en-GB"/>
              <a:t>Click to edit Master title style</a:t>
            </a:r>
            <a:endParaRPr dirty="0" lang="en-US"/>
          </a:p>
        </p:txBody>
      </p:sp>
      <p:sp>
        <p:nvSpPr>
          <p:cNvPr id="1048779" name="Content Placeholder 2"/>
          <p:cNvSpPr>
            <a:spLocks noGrp="1"/>
          </p:cNvSpPr>
          <p:nvPr>
            <p:ph sz="half" idx="1"/>
          </p:nvPr>
        </p:nvSpPr>
        <p:spPr>
          <a:xfrm>
            <a:off x="1141410" y="2249486"/>
            <a:ext cx="4878389" cy="3541714"/>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80" name="Content Placeholder 3"/>
          <p:cNvSpPr>
            <a:spLocks noGrp="1"/>
          </p:cNvSpPr>
          <p:nvPr>
            <p:ph sz="half" idx="2"/>
          </p:nvPr>
        </p:nvSpPr>
        <p:spPr>
          <a:xfrm>
            <a:off x="6172200" y="2249486"/>
            <a:ext cx="4875211" cy="3541714"/>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81"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82" name="Footer Placeholder 5"/>
          <p:cNvSpPr>
            <a:spLocks noGrp="1"/>
          </p:cNvSpPr>
          <p:nvPr>
            <p:ph type="ftr" sz="quarter" idx="11"/>
          </p:nvPr>
        </p:nvSpPr>
        <p:spPr/>
        <p:txBody>
          <a:bodyPr/>
          <a:p>
            <a:endParaRPr dirty="0" lang="en-US"/>
          </a:p>
        </p:txBody>
      </p:sp>
      <p:sp>
        <p:nvSpPr>
          <p:cNvPr id="104878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48" name="Title 1"/>
          <p:cNvSpPr>
            <a:spLocks noGrp="1"/>
          </p:cNvSpPr>
          <p:nvPr>
            <p:ph type="title"/>
          </p:nvPr>
        </p:nvSpPr>
        <p:spPr>
          <a:xfrm>
            <a:off x="1141411" y="619126"/>
            <a:ext cx="9906000" cy="1477961"/>
          </a:xfrm>
        </p:spPr>
        <p:txBody>
          <a:bodyPr/>
          <a:p>
            <a:r>
              <a:rPr lang="en-GB"/>
              <a:t>Click to edit Master title style</a:t>
            </a:r>
            <a:endParaRPr dirty="0" lang="en-US"/>
          </a:p>
        </p:txBody>
      </p:sp>
      <p:sp>
        <p:nvSpPr>
          <p:cNvPr id="1048749" name="Text Placeholder 2"/>
          <p:cNvSpPr>
            <a:spLocks noGrp="1"/>
          </p:cNvSpPr>
          <p:nvPr>
            <p:ph type="body" idx="1"/>
          </p:nvPr>
        </p:nvSpPr>
        <p:spPr>
          <a:xfrm>
            <a:off x="1370019" y="2249486"/>
            <a:ext cx="4649783"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50" name="Content Placeholder 3"/>
          <p:cNvSpPr>
            <a:spLocks noGrp="1"/>
          </p:cNvSpPr>
          <p:nvPr>
            <p:ph sz="half" idx="2"/>
          </p:nvPr>
        </p:nvSpPr>
        <p:spPr>
          <a:xfrm>
            <a:off x="1141410" y="3073397"/>
            <a:ext cx="4878391" cy="2717801"/>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51" name="Text Placeholder 4"/>
          <p:cNvSpPr>
            <a:spLocks noGrp="1"/>
          </p:cNvSpPr>
          <p:nvPr>
            <p:ph type="body" sz="quarter" idx="3"/>
          </p:nvPr>
        </p:nvSpPr>
        <p:spPr>
          <a:xfrm>
            <a:off x="6400808" y="2249485"/>
            <a:ext cx="4646602"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752" name="Content Placeholder 5"/>
          <p:cNvSpPr>
            <a:spLocks noGrp="1"/>
          </p:cNvSpPr>
          <p:nvPr>
            <p:ph sz="quarter" idx="4"/>
          </p:nvPr>
        </p:nvSpPr>
        <p:spPr>
          <a:xfrm>
            <a:off x="6172200" y="3073397"/>
            <a:ext cx="4875210" cy="2717801"/>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53" name="Date Placeholder 6"/>
          <p:cNvSpPr>
            <a:spLocks noGrp="1"/>
          </p:cNvSpPr>
          <p:nvPr>
            <p:ph type="dt" sz="half" idx="10"/>
          </p:nvPr>
        </p:nvSpPr>
        <p:spPr/>
        <p:txBody>
          <a:bodyPr/>
          <a:p>
            <a:fld id="{48A87A34-81AB-432B-8DAE-1953F412C126}" type="datetimeFigureOut">
              <a:rPr dirty="0" lang="en-US"/>
              <a:t>10/17/2023</a:t>
            </a:fld>
            <a:endParaRPr dirty="0" lang="en-US"/>
          </a:p>
        </p:txBody>
      </p:sp>
      <p:sp>
        <p:nvSpPr>
          <p:cNvPr id="1048754" name="Footer Placeholder 7"/>
          <p:cNvSpPr>
            <a:spLocks noGrp="1"/>
          </p:cNvSpPr>
          <p:nvPr>
            <p:ph type="ftr" sz="quarter" idx="11"/>
          </p:nvPr>
        </p:nvSpPr>
        <p:spPr/>
        <p:txBody>
          <a:bodyPr/>
          <a:p>
            <a:endParaRPr dirty="0" lang="en-US"/>
          </a:p>
        </p:txBody>
      </p:sp>
      <p:sp>
        <p:nvSpPr>
          <p:cNvPr id="1048755"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710" name="Title 1"/>
          <p:cNvSpPr>
            <a:spLocks noGrp="1"/>
          </p:cNvSpPr>
          <p:nvPr>
            <p:ph type="title"/>
          </p:nvPr>
        </p:nvSpPr>
        <p:spPr/>
        <p:txBody>
          <a:bodyPr/>
          <a:p>
            <a:r>
              <a:rPr lang="en-GB"/>
              <a:t>Click to edit Master title style</a:t>
            </a:r>
            <a:endParaRPr dirty="0" lang="en-US"/>
          </a:p>
        </p:txBody>
      </p:sp>
      <p:sp>
        <p:nvSpPr>
          <p:cNvPr id="1048711" name="Date Placeholder 2"/>
          <p:cNvSpPr>
            <a:spLocks noGrp="1"/>
          </p:cNvSpPr>
          <p:nvPr>
            <p:ph type="dt" sz="half" idx="10"/>
          </p:nvPr>
        </p:nvSpPr>
        <p:spPr/>
        <p:txBody>
          <a:bodyPr/>
          <a:p>
            <a:fld id="{48A87A34-81AB-432B-8DAE-1953F412C126}" type="datetimeFigureOut">
              <a:rPr dirty="0" lang="en-US"/>
              <a:t>10/17/2023</a:t>
            </a:fld>
            <a:endParaRPr dirty="0" lang="en-US"/>
          </a:p>
        </p:txBody>
      </p:sp>
      <p:sp>
        <p:nvSpPr>
          <p:cNvPr id="1048712" name="Footer Placeholder 3"/>
          <p:cNvSpPr>
            <a:spLocks noGrp="1"/>
          </p:cNvSpPr>
          <p:nvPr>
            <p:ph type="ftr" sz="quarter" idx="11"/>
          </p:nvPr>
        </p:nvSpPr>
        <p:spPr/>
        <p:txBody>
          <a:bodyPr/>
          <a:p>
            <a:endParaRPr dirty="0" lang="en-US"/>
          </a:p>
        </p:txBody>
      </p:sp>
      <p:sp>
        <p:nvSpPr>
          <p:cNvPr id="104871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56" name="Date Placeholder 1"/>
          <p:cNvSpPr>
            <a:spLocks noGrp="1"/>
          </p:cNvSpPr>
          <p:nvPr>
            <p:ph type="dt" sz="half" idx="10"/>
          </p:nvPr>
        </p:nvSpPr>
        <p:spPr/>
        <p:txBody>
          <a:bodyPr/>
          <a:p>
            <a:fld id="{48A87A34-81AB-432B-8DAE-1953F412C126}" type="datetimeFigureOut">
              <a:rPr dirty="0" lang="en-US"/>
              <a:t>10/17/2023</a:t>
            </a:fld>
            <a:endParaRPr dirty="0" lang="en-US"/>
          </a:p>
        </p:txBody>
      </p:sp>
      <p:sp>
        <p:nvSpPr>
          <p:cNvPr id="1048757" name="Footer Placeholder 2"/>
          <p:cNvSpPr>
            <a:spLocks noGrp="1"/>
          </p:cNvSpPr>
          <p:nvPr>
            <p:ph type="ftr" sz="quarter" idx="11"/>
          </p:nvPr>
        </p:nvSpPr>
        <p:spPr/>
        <p:txBody>
          <a:bodyPr/>
          <a:p>
            <a:endParaRPr dirty="0" lang="en-US"/>
          </a:p>
        </p:txBody>
      </p:sp>
      <p:sp>
        <p:nvSpPr>
          <p:cNvPr id="1048758"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94"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dirty="0" lang="en-US"/>
          </a:p>
        </p:txBody>
      </p:sp>
      <p:sp>
        <p:nvSpPr>
          <p:cNvPr id="1048795" name="Content Placeholder 2"/>
          <p:cNvSpPr>
            <a:spLocks noGrp="1"/>
          </p:cNvSpPr>
          <p:nvPr>
            <p:ph idx="1"/>
          </p:nvPr>
        </p:nvSpPr>
        <p:spPr>
          <a:xfrm>
            <a:off x="5156200" y="592666"/>
            <a:ext cx="5891209" cy="5198534"/>
          </a:xfrm>
        </p:spPr>
        <p:txBody>
          <a:bodyPr anchor="ct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96" name="Text Placeholder 3"/>
          <p:cNvSpPr>
            <a:spLocks noGrp="1"/>
          </p:cNvSpPr>
          <p:nvPr>
            <p:ph type="body" sz="half" idx="2"/>
          </p:nvPr>
        </p:nvSpPr>
        <p:spPr>
          <a:xfrm>
            <a:off x="1146705" y="2249486"/>
            <a:ext cx="3856037"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97"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98" name="Footer Placeholder 5"/>
          <p:cNvSpPr>
            <a:spLocks noGrp="1"/>
          </p:cNvSpPr>
          <p:nvPr>
            <p:ph type="ftr" sz="quarter" idx="11"/>
          </p:nvPr>
        </p:nvSpPr>
        <p:spPr/>
        <p:txBody>
          <a:bodyPr/>
          <a:p>
            <a:endParaRPr dirty="0" lang="en-US"/>
          </a:p>
        </p:txBody>
      </p:sp>
      <p:sp>
        <p:nvSpPr>
          <p:cNvPr id="104879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4"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dirty="0" lang="en-US"/>
          </a:p>
        </p:txBody>
      </p:sp>
      <p:sp>
        <p:nvSpPr>
          <p:cNvPr id="1048725" name="Picture Placeholder 2"/>
          <p:cNvSpPr>
            <a:spLocks noChangeAspect="1" noGrp="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GB"/>
              <a:t>Click icon to add picture</a:t>
            </a:r>
            <a:endParaRPr dirty="0" lang="en-US"/>
          </a:p>
        </p:txBody>
      </p:sp>
      <p:sp>
        <p:nvSpPr>
          <p:cNvPr id="1048726" name="Text Placeholder 3"/>
          <p:cNvSpPr>
            <a:spLocks noGrp="1"/>
          </p:cNvSpPr>
          <p:nvPr>
            <p:ph type="body" sz="half" idx="2"/>
          </p:nvPr>
        </p:nvSpPr>
        <p:spPr>
          <a:xfrm>
            <a:off x="1141410" y="2249486"/>
            <a:ext cx="5934511"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727"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728" name="Footer Placeholder 5"/>
          <p:cNvSpPr>
            <a:spLocks noGrp="1"/>
          </p:cNvSpPr>
          <p:nvPr>
            <p:ph type="ftr" sz="quarter" idx="11"/>
          </p:nvPr>
        </p:nvSpPr>
        <p:spPr/>
        <p:txBody>
          <a:bodyPr/>
          <a:p>
            <a:endParaRPr dirty="0" lang="en-US"/>
          </a:p>
        </p:txBody>
      </p:sp>
      <p:sp>
        <p:nvSpPr>
          <p:cNvPr id="104872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mt="30000"/>
          </a:blip>
          <a:srcRect/>
          <a:stretch>
            <a:fillRect/>
          </a:stretch>
        </p:blipFill>
        <p:spPr bwMode="auto">
          <a:xfrm>
            <a:off x="0" y="-1"/>
            <a:ext cx="12192003" cy="6858001"/>
          </a:xfrm>
          <a:prstGeom prst="rect"/>
          <a:noFill/>
        </p:spPr>
      </p:pic>
      <p:grpSp>
        <p:nvGrpSpPr>
          <p:cNvPr id="12" name="Group 7"/>
          <p:cNvGrpSpPr/>
          <p:nvPr/>
        </p:nvGrpSpPr>
        <p:grpSpPr>
          <a:xfrm>
            <a:off x="-14288" y="0"/>
            <a:ext cx="12053888" cy="6858001"/>
            <a:chOff x="-14288" y="0"/>
            <a:chExt cx="12053888" cy="6858001"/>
          </a:xfrm>
        </p:grpSpPr>
        <p:grpSp>
          <p:nvGrpSpPr>
            <p:cNvPr id="13"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grpFill/>
              <a:ln>
                <a:noFill/>
              </a:ln>
            </p:spPr>
          </p:sp>
          <p:sp>
            <p:nvSpPr>
              <p:cNvPr id="1048577" name="Freeform 6"/>
              <p:cNvSpPr>
                <a:spLocks noEditPoints="1"/>
              </p:cNvSpPr>
              <p:nvPr/>
            </p:nvSpPr>
            <p:spPr bwMode="auto">
              <a:xfrm>
                <a:off x="33337"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ah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ah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ah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ah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ah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ah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ah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ah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grpFill/>
              <a:ln>
                <a:noFill/>
              </a:ln>
            </p:spPr>
          </p:sp>
          <p:sp>
            <p:nvSpPr>
              <p:cNvPr id="1048593" name="Freeform 22"/>
              <p:cNvSpPr/>
              <p:nvPr/>
            </p:nvSpPr>
            <p:spPr bwMode="auto">
              <a:xfrm>
                <a:off x="223837" y="5041900"/>
                <a:ext cx="369888" cy="1801813"/>
              </a:xfrm>
              <a:custGeom>
                <a:avLst/>
                <a:ah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ah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ah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ah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4"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ah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ah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ah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ah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ah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ah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grpFill/>
              <a:ln>
                <a:noFill/>
              </a:ln>
            </p:spPr>
          </p:sp>
        </p:grpSp>
      </p:grpSp>
      <p:sp>
        <p:nvSpPr>
          <p:cNvPr id="1048613" name="Title Placeholder 1"/>
          <p:cNvSpPr>
            <a:spLocks noGrp="1"/>
          </p:cNvSpPr>
          <p:nvPr>
            <p:ph type="title"/>
          </p:nvPr>
        </p:nvSpPr>
        <p:spPr>
          <a:xfrm>
            <a:off x="1141413" y="618518"/>
            <a:ext cx="9905998" cy="1478570"/>
          </a:xfrm>
          <a:prstGeom prst="rect"/>
        </p:spPr>
        <p:txBody>
          <a:bodyPr anchor="ctr" bIns="45720" lIns="91440" rIns="91440" rtlCol="0" tIns="45720" vert="horz">
            <a:normAutofit/>
          </a:bodyPr>
          <a:p>
            <a:endParaRPr dirty="0" lang="en-US"/>
          </a:p>
        </p:txBody>
      </p:sp>
      <p:sp>
        <p:nvSpPr>
          <p:cNvPr id="1048614" name="Text Placeholder 2"/>
          <p:cNvSpPr>
            <a:spLocks noGrp="1"/>
          </p:cNvSpPr>
          <p:nvPr>
            <p:ph type="body" idx="1"/>
          </p:nvPr>
        </p:nvSpPr>
        <p:spPr>
          <a:xfrm>
            <a:off x="1141412" y="2249487"/>
            <a:ext cx="9905999" cy="3541714"/>
          </a:xfrm>
          <a:prstGeom prst="rect"/>
        </p:spPr>
        <p:txBody>
          <a:bodyPr bIns="45720" lIns="91440" rIns="91440" rtlCol="0" tIns="45720" vert="horz">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15" name="Date Placeholder 3"/>
          <p:cNvSpPr>
            <a:spLocks noGrp="1"/>
          </p:cNvSpPr>
          <p:nvPr>
            <p:ph type="dt" sz="half" idx="2"/>
          </p:nvPr>
        </p:nvSpPr>
        <p:spPr>
          <a:xfrm>
            <a:off x="7456921" y="5883276"/>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t>10/17/2023</a:t>
            </a:fld>
            <a:endParaRPr dirty="0" lang="en-US"/>
          </a:p>
        </p:txBody>
      </p:sp>
      <p:sp>
        <p:nvSpPr>
          <p:cNvPr id="1048616" name="Footer Placeholder 4"/>
          <p:cNvSpPr>
            <a:spLocks noGrp="1"/>
          </p:cNvSpPr>
          <p:nvPr>
            <p:ph type="ftr" sz="quarter" idx="3"/>
          </p:nvPr>
        </p:nvSpPr>
        <p:spPr>
          <a:xfrm>
            <a:off x="1141411" y="5883275"/>
            <a:ext cx="6239309" cy="365125"/>
          </a:xfrm>
          <a:prstGeom prst="rect"/>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1048617" name="Slide Number Placeholder 5"/>
          <p:cNvSpPr>
            <a:spLocks noGrp="1"/>
          </p:cNvSpPr>
          <p:nvPr>
            <p:ph type="sldNum" sz="quarter" idx="4"/>
          </p:nvPr>
        </p:nvSpPr>
        <p:spPr>
          <a:xfrm>
            <a:off x="10276321" y="5883274"/>
            <a:ext cx="771089" cy="365125"/>
          </a:xfrm>
          <a:prstGeom prst="rect"/>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eaLnBrk="1" hangingPunct="1" latinLnBrk="0" rtl="0">
        <a:lnSpc>
          <a:spcPct val="90000"/>
        </a:lnSpc>
        <a:spcBef>
          <a:spcPct val="0"/>
        </a:spcBef>
        <a:buNone/>
        <a:defRPr baseline="0" cap="all" sz="36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7" name="Title 1"/>
          <p:cNvSpPr>
            <a:spLocks noGrp="1"/>
          </p:cNvSpPr>
          <p:nvPr>
            <p:ph type="ctrTitle"/>
          </p:nvPr>
        </p:nvSpPr>
        <p:spPr/>
        <p:txBody>
          <a:bodyPr/>
          <a:p>
            <a:r>
              <a:rPr dirty="0" lang="en-GB">
                <a:latin typeface="Abadi" panose="02000000000000000000" pitchFamily="2" charset="0"/>
                <a:ea typeface="Abadi" panose="02000000000000000000" pitchFamily="2" charset="0"/>
              </a:rPr>
              <a:t>Product sale analysis</a:t>
            </a:r>
            <a:br>
              <a:rPr dirty="0" lang="en-GB">
                <a:latin typeface="Abadi" panose="02000000000000000000" pitchFamily="2" charset="0"/>
                <a:ea typeface="Abadi" panose="02000000000000000000" pitchFamily="2" charset="0"/>
              </a:rPr>
            </a:br>
            <a:r>
              <a:rPr dirty="0" lang="en-GB">
                <a:latin typeface="Abadi" panose="02000000000000000000" pitchFamily="2" charset="0"/>
                <a:ea typeface="Abadi" panose="02000000000000000000" pitchFamily="2" charset="0"/>
              </a:rPr>
              <a:t>using</a:t>
            </a:r>
            <a:br>
              <a:rPr dirty="0" lang="en-GB">
                <a:latin typeface="Abadi" panose="02000000000000000000" pitchFamily="2" charset="0"/>
                <a:ea typeface="Abadi" panose="02000000000000000000" pitchFamily="2" charset="0"/>
              </a:rPr>
            </a:br>
            <a:r>
              <a:rPr dirty="0" lang="en-GB">
                <a:latin typeface="Abadi" panose="02000000000000000000" pitchFamily="2" charset="0"/>
                <a:ea typeface="Abadi" panose="02000000000000000000" pitchFamily="2" charset="0"/>
              </a:rPr>
              <a:t>Data Analytics</a:t>
            </a:r>
            <a:endParaRPr dirty="0" lang="en-US">
              <a:latin typeface="Abadi" panose="02000000000000000000" pitchFamily="2" charset="0"/>
              <a:ea typeface="Abadi" panose="02000000000000000000" pitchFamily="2" charset="0"/>
            </a:endParaRPr>
          </a:p>
        </p:txBody>
      </p:sp>
      <p:sp>
        <p:nvSpPr>
          <p:cNvPr id="1048678" name="Subtitle 2"/>
          <p:cNvSpPr>
            <a:spLocks noGrp="1"/>
          </p:cNvSpPr>
          <p:nvPr>
            <p:ph type="subTitle" idx="1"/>
          </p:nvPr>
        </p:nvSpPr>
        <p:spPr>
          <a:xfrm>
            <a:off x="3400425" y="3947166"/>
            <a:ext cx="8791575" cy="1655762"/>
          </a:xfrm>
        </p:spPr>
        <p:txBody>
          <a:bodyPr/>
          <a:p>
            <a:r>
              <a:rPr lang="en-US"/>
              <a:t>P</a:t>
            </a:r>
            <a:r>
              <a:rPr lang="en-US"/>
              <a:t>r</a:t>
            </a:r>
            <a:r>
              <a:rPr lang="en-US"/>
              <a:t>e</a:t>
            </a:r>
            <a:r>
              <a:rPr lang="en-US"/>
              <a:t>s</a:t>
            </a:r>
            <a:r>
              <a:rPr lang="en-US"/>
              <a:t>ented</a:t>
            </a:r>
            <a:r>
              <a:rPr lang="en-US"/>
              <a:t> </a:t>
            </a:r>
            <a:r>
              <a:rPr lang="en-US"/>
              <a:t>b</a:t>
            </a:r>
            <a:r>
              <a:rPr lang="en-US"/>
              <a:t>y</a:t>
            </a:r>
            <a:r>
              <a:rPr lang="en-US"/>
              <a:t>:</a:t>
            </a:r>
            <a:r>
              <a:rPr lang="en-US"/>
              <a:t> </a:t>
            </a:r>
            <a:r>
              <a:rPr lang="en-US"/>
              <a:t>K</a:t>
            </a:r>
            <a:r>
              <a:rPr lang="en-US"/>
              <a:t>.</a:t>
            </a:r>
            <a:r>
              <a:rPr lang="en-US"/>
              <a:t>N</a:t>
            </a:r>
            <a:r>
              <a:rPr lang="en-US"/>
              <a:t>i</a:t>
            </a:r>
            <a:r>
              <a:rPr lang="en-US"/>
              <a:t>t</a:t>
            </a:r>
            <a:r>
              <a:rPr lang="en-US"/>
              <a:t>h</a:t>
            </a:r>
            <a:r>
              <a:rPr lang="en-US"/>
              <a:t>i</a:t>
            </a:r>
            <a:r>
              <a:rPr lang="en-US"/>
              <a:t>s</a:t>
            </a:r>
            <a:r>
              <a:rPr lang="en-US"/>
              <a:t>h</a:t>
            </a:r>
            <a:endParaRPr lang="en-US"/>
          </a:p>
          <a:p>
            <a:r>
              <a:rPr lang="en-US"/>
              <a:t>R</a:t>
            </a:r>
            <a:r>
              <a:rPr lang="en-US"/>
              <a:t>e</a:t>
            </a:r>
            <a:r>
              <a:rPr lang="en-US"/>
              <a:t>g</a:t>
            </a:r>
            <a:r>
              <a:rPr lang="en-US"/>
              <a:t> </a:t>
            </a:r>
            <a:r>
              <a:rPr lang="en-US"/>
              <a:t>n</a:t>
            </a:r>
            <a:r>
              <a:rPr lang="en-US"/>
              <a:t>o</a:t>
            </a:r>
            <a:r>
              <a:rPr lang="en-US"/>
              <a:t>:</a:t>
            </a:r>
            <a:r>
              <a:rPr lang="en-US"/>
              <a:t> </a:t>
            </a:r>
            <a:r>
              <a:rPr lang="en-US"/>
              <a:t>9</a:t>
            </a:r>
            <a:r>
              <a:rPr lang="en-US"/>
              <a:t>1</a:t>
            </a:r>
            <a:r>
              <a:rPr lang="en-US"/>
              <a:t>2</a:t>
            </a:r>
            <a:r>
              <a:rPr lang="en-US"/>
              <a:t>4</a:t>
            </a:r>
            <a:r>
              <a:rPr lang="en-US"/>
              <a:t>2</a:t>
            </a:r>
            <a:r>
              <a:rPr lang="en-US"/>
              <a:t>1</a:t>
            </a:r>
            <a:r>
              <a:rPr lang="en-US"/>
              <a:t>1</a:t>
            </a:r>
            <a:r>
              <a:rPr lang="en-US"/>
              <a:t>0</a:t>
            </a:r>
            <a:r>
              <a:rPr lang="en-US"/>
              <a:t>4</a:t>
            </a:r>
            <a:r>
              <a:rPr lang="en-US"/>
              <a:t>0</a:t>
            </a:r>
            <a:r>
              <a:rPr lang="en-US"/>
              <a:t>2</a:t>
            </a:r>
            <a:r>
              <a:rPr lang="en-US"/>
              <a:t>5</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8" name="Title 1"/>
          <p:cNvSpPr>
            <a:spLocks noGrp="1"/>
          </p:cNvSpPr>
          <p:nvPr>
            <p:ph type="title"/>
          </p:nvPr>
        </p:nvSpPr>
        <p:spPr>
          <a:xfrm>
            <a:off x="1141413" y="427862"/>
            <a:ext cx="9163924" cy="1341850"/>
          </a:xfrm>
        </p:spPr>
        <p:txBody>
          <a:bodyPr/>
          <a:p>
            <a:r>
              <a:rPr dirty="0" lang="en-GB">
                <a:latin typeface="Algerian" pitchFamily="82" charset="0"/>
              </a:rPr>
              <a:t>PRODUCT SALE ANALYSIS (Q-P3 by s-p3)</a:t>
            </a:r>
            <a:endParaRPr dirty="0" lang="en-US">
              <a:latin typeface="Algerian" pitchFamily="82" charset="0"/>
            </a:endParaRPr>
          </a:p>
        </p:txBody>
      </p:sp>
      <p:pic>
        <p:nvPicPr>
          <p:cNvPr id="2097161" name="Picture 7"/>
          <p:cNvPicPr>
            <a:picLocks noChangeAspect="1" noGrp="1"/>
          </p:cNvPicPr>
          <p:nvPr>
            <p:ph idx="1"/>
          </p:nvPr>
        </p:nvPicPr>
        <p:blipFill>
          <a:blip xmlns:r="http://schemas.openxmlformats.org/officeDocument/2006/relationships" r:embed="rId1"/>
          <a:stretch>
            <a:fillRect/>
          </a:stretch>
        </p:blipFill>
        <p:spPr>
          <a:xfrm>
            <a:off x="1772568" y="1493004"/>
            <a:ext cx="8789332" cy="493713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9" name="Title 1"/>
          <p:cNvSpPr>
            <a:spLocks noGrp="1"/>
          </p:cNvSpPr>
          <p:nvPr>
            <p:ph type="title"/>
          </p:nvPr>
        </p:nvSpPr>
        <p:spPr>
          <a:xfrm>
            <a:off x="1078118" y="311270"/>
            <a:ext cx="9612497" cy="1033137"/>
          </a:xfrm>
        </p:spPr>
        <p:txBody>
          <a:bodyPr/>
          <a:p>
            <a:r>
              <a:rPr dirty="0" lang="en-GB">
                <a:latin typeface="Algerian" pitchFamily="82" charset="0"/>
              </a:rPr>
              <a:t>Product sale analysis (s-p1 by q-p1</a:t>
            </a:r>
            <a:endParaRPr dirty="0" lang="en-US">
              <a:latin typeface="Algerian" pitchFamily="82" charset="0"/>
            </a:endParaRPr>
          </a:p>
        </p:txBody>
      </p:sp>
      <p:pic>
        <p:nvPicPr>
          <p:cNvPr id="2097162" name="Picture 4"/>
          <p:cNvPicPr>
            <a:picLocks noChangeAspect="1" noGrp="1"/>
          </p:cNvPicPr>
          <p:nvPr>
            <p:ph idx="1"/>
          </p:nvPr>
        </p:nvPicPr>
        <p:blipFill>
          <a:blip xmlns:r="http://schemas.openxmlformats.org/officeDocument/2006/relationships" r:embed="rId1"/>
          <a:stretch>
            <a:fillRect/>
          </a:stretch>
        </p:blipFill>
        <p:spPr>
          <a:xfrm>
            <a:off x="1365415" y="1559342"/>
            <a:ext cx="8878799" cy="498738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0" name="Title 1"/>
          <p:cNvSpPr>
            <a:spLocks noGrp="1"/>
          </p:cNvSpPr>
          <p:nvPr>
            <p:ph type="title"/>
          </p:nvPr>
        </p:nvSpPr>
        <p:spPr/>
        <p:txBody>
          <a:bodyPr/>
          <a:p>
            <a:r>
              <a:rPr dirty="0" lang="en-GB">
                <a:latin typeface="Algerian" pitchFamily="82" charset="0"/>
              </a:rPr>
              <a:t>Diagnostic Analysis </a:t>
            </a:r>
            <a:endParaRPr dirty="0" lang="en-US">
              <a:latin typeface="Algerian" pitchFamily="82" charset="0"/>
            </a:endParaRPr>
          </a:p>
        </p:txBody>
      </p:sp>
      <p:sp>
        <p:nvSpPr>
          <p:cNvPr id="1048701" name="Content Placeholder 2"/>
          <p:cNvSpPr>
            <a:spLocks noGrp="1"/>
          </p:cNvSpPr>
          <p:nvPr>
            <p:ph idx="1"/>
          </p:nvPr>
        </p:nvSpPr>
        <p:spPr>
          <a:xfrm>
            <a:off x="1141413" y="2249487"/>
            <a:ext cx="5508770" cy="4302898"/>
          </a:xfrm>
        </p:spPr>
        <p:txBody>
          <a:bodyPr/>
          <a:p>
            <a:r>
              <a:rPr dirty="0" lang="en-US"/>
              <a:t>Diagnostic analytics allows you to analyze why people are not converting or purchasing by looking at which steps they were at when they dropped off, and inferring why.​</a:t>
            </a:r>
          </a:p>
          <a:p>
            <a:r>
              <a:rPr dirty="0" lang="en-US"/>
              <a:t>It is common for the number of users to decrease at each stage of the marketing funnel.​</a:t>
            </a:r>
          </a:p>
        </p:txBody>
      </p:sp>
      <p:pic>
        <p:nvPicPr>
          <p:cNvPr id="2097163" name="Picture 4"/>
          <p:cNvPicPr>
            <a:picLocks noChangeAspect="1"/>
          </p:cNvPicPr>
          <p:nvPr/>
        </p:nvPicPr>
        <p:blipFill>
          <a:blip xmlns:r="http://schemas.openxmlformats.org/officeDocument/2006/relationships" r:embed="rId1"/>
          <a:stretch>
            <a:fillRect/>
          </a:stretch>
        </p:blipFill>
        <p:spPr>
          <a:xfrm>
            <a:off x="6650183" y="2097088"/>
            <a:ext cx="5183941" cy="291028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2" name="Title 1"/>
          <p:cNvSpPr>
            <a:spLocks noGrp="1"/>
          </p:cNvSpPr>
          <p:nvPr>
            <p:ph type="title"/>
          </p:nvPr>
        </p:nvSpPr>
        <p:spPr>
          <a:xfrm>
            <a:off x="1043616" y="138544"/>
            <a:ext cx="9905998" cy="1478570"/>
          </a:xfrm>
        </p:spPr>
        <p:txBody>
          <a:bodyPr/>
          <a:p>
            <a:r>
              <a:rPr dirty="0" lang="en-GB">
                <a:latin typeface="Algerian" pitchFamily="82" charset="0"/>
              </a:rPr>
              <a:t>Product sale analysis (s-p1,q-p1)</a:t>
            </a:r>
            <a:endParaRPr dirty="0" lang="en-US">
              <a:latin typeface="Algerian" pitchFamily="82" charset="0"/>
            </a:endParaRPr>
          </a:p>
        </p:txBody>
      </p:sp>
      <p:pic>
        <p:nvPicPr>
          <p:cNvPr id="2097164" name="Picture 4"/>
          <p:cNvPicPr>
            <a:picLocks noChangeAspect="1" noGrp="1"/>
          </p:cNvPicPr>
          <p:nvPr>
            <p:ph idx="1"/>
          </p:nvPr>
        </p:nvPicPr>
        <p:blipFill>
          <a:blip xmlns:r="http://schemas.openxmlformats.org/officeDocument/2006/relationships" r:embed="rId1"/>
          <a:stretch>
            <a:fillRect/>
          </a:stretch>
        </p:blipFill>
        <p:spPr>
          <a:xfrm>
            <a:off x="1598022" y="1617114"/>
            <a:ext cx="8992779" cy="505141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3" name="Title 1"/>
          <p:cNvSpPr>
            <a:spLocks noGrp="1"/>
          </p:cNvSpPr>
          <p:nvPr>
            <p:ph type="title"/>
          </p:nvPr>
        </p:nvSpPr>
        <p:spPr>
          <a:xfrm>
            <a:off x="1143001" y="0"/>
            <a:ext cx="9590197" cy="1321729"/>
          </a:xfrm>
        </p:spPr>
        <p:txBody>
          <a:bodyPr/>
          <a:p>
            <a:r>
              <a:rPr dirty="0" lang="en-GB">
                <a:latin typeface="Algerian" pitchFamily="82" charset="0"/>
              </a:rPr>
              <a:t>Product sale analysis (s-p2,q-p2)</a:t>
            </a:r>
            <a:endParaRPr dirty="0" lang="en-US">
              <a:latin typeface="Algerian" pitchFamily="82" charset="0"/>
            </a:endParaRPr>
          </a:p>
        </p:txBody>
      </p:sp>
      <p:pic>
        <p:nvPicPr>
          <p:cNvPr id="2097165" name="Picture 4"/>
          <p:cNvPicPr>
            <a:picLocks noChangeAspect="1" noGrp="1"/>
          </p:cNvPicPr>
          <p:nvPr>
            <p:ph idx="1"/>
          </p:nvPr>
        </p:nvPicPr>
        <p:blipFill>
          <a:blip xmlns:r="http://schemas.openxmlformats.org/officeDocument/2006/relationships" r:embed="rId1"/>
          <a:stretch>
            <a:fillRect/>
          </a:stretch>
        </p:blipFill>
        <p:spPr>
          <a:xfrm>
            <a:off x="1280183" y="1321729"/>
            <a:ext cx="9306320" cy="522753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4" name="Title 1"/>
          <p:cNvSpPr>
            <a:spLocks noGrp="1"/>
          </p:cNvSpPr>
          <p:nvPr>
            <p:ph type="title"/>
          </p:nvPr>
        </p:nvSpPr>
        <p:spPr>
          <a:xfrm>
            <a:off x="1153638" y="362149"/>
            <a:ext cx="8332651" cy="927377"/>
          </a:xfrm>
        </p:spPr>
        <p:txBody>
          <a:bodyPr/>
          <a:p>
            <a:r>
              <a:rPr dirty="0" lang="en-GB">
                <a:latin typeface="Algerian" pitchFamily="82" charset="0"/>
              </a:rPr>
              <a:t>Data Collection</a:t>
            </a:r>
            <a:r>
              <a:rPr dirty="0" lang="en-GB"/>
              <a:t> </a:t>
            </a:r>
            <a:endParaRPr dirty="0" lang="en-US"/>
          </a:p>
        </p:txBody>
      </p:sp>
      <p:sp>
        <p:nvSpPr>
          <p:cNvPr id="1048705" name="Content Placeholder 2"/>
          <p:cNvSpPr>
            <a:spLocks noGrp="1"/>
          </p:cNvSpPr>
          <p:nvPr>
            <p:ph idx="1"/>
          </p:nvPr>
        </p:nvSpPr>
        <p:spPr>
          <a:xfrm>
            <a:off x="881784" y="1545895"/>
            <a:ext cx="6388941" cy="4486267"/>
          </a:xfrm>
        </p:spPr>
        <p:txBody>
          <a:bodyPr>
            <a:normAutofit fontScale="91667" lnSpcReduction="20000"/>
          </a:bodyPr>
          <a:p>
            <a:r>
              <a:rPr dirty="0" lang="en-GB"/>
              <a:t>Data collection or data gathering is the process of gathering and measuring information on targeted variables in an established system, which then enables one to answer relevant questions and evaluate outcomes. </a:t>
            </a:r>
          </a:p>
          <a:p>
            <a:r>
              <a:rPr dirty="0" lang="en-GB"/>
              <a:t>Data collection is a research component in all study fields, including physical and social sciences, humanities, and business.</a:t>
            </a:r>
          </a:p>
          <a:p>
            <a:r>
              <a:rPr dirty="0" lang="en-GB"/>
              <a:t> The goal for all data collection is to capture evidence that allows data analysis to lead to the formulation of credible answers to the questions that have been posed.</a:t>
            </a:r>
            <a:endParaRPr dirty="0" lang="en-US"/>
          </a:p>
        </p:txBody>
      </p:sp>
      <p:pic>
        <p:nvPicPr>
          <p:cNvPr id="2097166" name="Picture 4"/>
          <p:cNvPicPr>
            <a:picLocks noChangeAspect="1"/>
          </p:cNvPicPr>
          <p:nvPr/>
        </p:nvPicPr>
        <p:blipFill>
          <a:blip xmlns:r="http://schemas.openxmlformats.org/officeDocument/2006/relationships" r:embed="rId1"/>
          <a:stretch>
            <a:fillRect/>
          </a:stretch>
        </p:blipFill>
        <p:spPr>
          <a:xfrm>
            <a:off x="8115746" y="2715212"/>
            <a:ext cx="4076254" cy="221130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6" name="Title 1"/>
          <p:cNvSpPr>
            <a:spLocks noGrp="1"/>
          </p:cNvSpPr>
          <p:nvPr>
            <p:ph type="title"/>
          </p:nvPr>
        </p:nvSpPr>
        <p:spPr/>
        <p:txBody>
          <a:bodyPr/>
          <a:p>
            <a:r>
              <a:rPr dirty="0" lang="en-GB">
                <a:latin typeface="Algerian" pitchFamily="82" charset="0"/>
              </a:rPr>
              <a:t>Sales management </a:t>
            </a:r>
            <a:endParaRPr dirty="0" lang="en-US">
              <a:latin typeface="Algerian" pitchFamily="82" charset="0"/>
            </a:endParaRPr>
          </a:p>
        </p:txBody>
      </p:sp>
      <p:sp>
        <p:nvSpPr>
          <p:cNvPr id="1048707" name="Content Placeholder 2"/>
          <p:cNvSpPr>
            <a:spLocks noGrp="1"/>
          </p:cNvSpPr>
          <p:nvPr>
            <p:ph idx="1"/>
          </p:nvPr>
        </p:nvSpPr>
        <p:spPr>
          <a:xfrm>
            <a:off x="1141412" y="1698300"/>
            <a:ext cx="6601491" cy="4933350"/>
          </a:xfrm>
        </p:spPr>
        <p:txBody>
          <a:bodyPr>
            <a:normAutofit fontScale="91667" lnSpcReduction="10000"/>
          </a:bodyPr>
          <a:p>
            <a:r>
              <a:rPr dirty="0" lang="en-US"/>
              <a:t>Sales management is a business discipline which is focused on the practical application of sales techniques and the management of a firm’s sales operations. ​</a:t>
            </a:r>
          </a:p>
          <a:p>
            <a:r>
              <a:rPr dirty="0" lang="en-US"/>
              <a:t>It is an important business function as net sales, through the sale of products and services and resulting profit, drive most commercial business. These are also typically the goals and performance indicators of sales management.​</a:t>
            </a:r>
            <a:br>
              <a:rPr dirty="0" lang="en-US"/>
            </a:br>
            <a:r>
              <a:rPr dirty="0" lang="en-US"/>
              <a:t>Sales manager is the typical title of someone whose role is sales management. The role typically involves talent development.​</a:t>
            </a:r>
          </a:p>
        </p:txBody>
      </p:sp>
      <p:pic>
        <p:nvPicPr>
          <p:cNvPr id="2097167" name="Picture 4"/>
          <p:cNvPicPr>
            <a:picLocks noChangeAspect="1"/>
          </p:cNvPicPr>
          <p:nvPr/>
        </p:nvPicPr>
        <p:blipFill>
          <a:blip xmlns:r="http://schemas.openxmlformats.org/officeDocument/2006/relationships" r:embed="rId1"/>
          <a:stretch>
            <a:fillRect/>
          </a:stretch>
        </p:blipFill>
        <p:spPr>
          <a:xfrm>
            <a:off x="7683041" y="2479930"/>
            <a:ext cx="4081761" cy="228098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8" name="Title 1"/>
          <p:cNvSpPr>
            <a:spLocks noGrp="1"/>
          </p:cNvSpPr>
          <p:nvPr>
            <p:ph type="title"/>
          </p:nvPr>
        </p:nvSpPr>
        <p:spPr/>
        <p:txBody>
          <a:bodyPr/>
          <a:p>
            <a:r>
              <a:rPr dirty="0" lang="en-GB">
                <a:latin typeface="Algerian" pitchFamily="82" charset="0"/>
              </a:rPr>
              <a:t>Conclusion</a:t>
            </a:r>
            <a:r>
              <a:rPr dirty="0" lang="en-GB"/>
              <a:t> </a:t>
            </a:r>
            <a:endParaRPr dirty="0" lang="en-US"/>
          </a:p>
        </p:txBody>
      </p:sp>
      <p:sp>
        <p:nvSpPr>
          <p:cNvPr id="1048709" name="Content Placeholder 2"/>
          <p:cNvSpPr>
            <a:spLocks noGrp="1"/>
          </p:cNvSpPr>
          <p:nvPr>
            <p:ph idx="1"/>
          </p:nvPr>
        </p:nvSpPr>
        <p:spPr>
          <a:xfrm>
            <a:off x="1141412" y="2249486"/>
            <a:ext cx="5288727" cy="4082855"/>
          </a:xfrm>
        </p:spPr>
        <p:txBody>
          <a:bodyPr/>
          <a:p>
            <a:r>
              <a:rPr dirty="0" lang="en-US"/>
              <a:t>Product data analytics is an essential aspect of the product management process. It enables teams to analyze user behavior and product performance and make informed decisions to improve the product and customer experience.​</a:t>
            </a:r>
          </a:p>
        </p:txBody>
      </p:sp>
      <p:pic>
        <p:nvPicPr>
          <p:cNvPr id="2097168" name="Picture 4"/>
          <p:cNvPicPr>
            <a:picLocks noChangeAspect="1"/>
          </p:cNvPicPr>
          <p:nvPr/>
        </p:nvPicPr>
        <p:blipFill>
          <a:blip xmlns:r="http://schemas.openxmlformats.org/officeDocument/2006/relationships" r:embed="rId1"/>
          <a:stretch>
            <a:fillRect/>
          </a:stretch>
        </p:blipFill>
        <p:spPr>
          <a:xfrm>
            <a:off x="6520934" y="2097088"/>
            <a:ext cx="4892088" cy="322713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Title 1"/>
          <p:cNvSpPr>
            <a:spLocks noGrp="1"/>
          </p:cNvSpPr>
          <p:nvPr>
            <p:ph type="title"/>
          </p:nvPr>
        </p:nvSpPr>
        <p:spPr>
          <a:xfrm>
            <a:off x="1361454" y="2574454"/>
            <a:ext cx="9905998" cy="1478570"/>
          </a:xfrm>
        </p:spPr>
        <p:txBody>
          <a:bodyPr>
            <a:normAutofit/>
          </a:bodyPr>
          <a:p>
            <a:r>
              <a:rPr dirty="0" sz="4800" lang="en-GB">
                <a:latin typeface="Algerian" pitchFamily="82" charset="0"/>
              </a:rPr>
              <a:t>Phase 3: Development part 1</a:t>
            </a:r>
            <a:endParaRPr dirty="0" sz="4800" lang="en-US">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Title 1"/>
          <p:cNvSpPr>
            <a:spLocks noGrp="1"/>
          </p:cNvSpPr>
          <p:nvPr>
            <p:ph type="title"/>
          </p:nvPr>
        </p:nvSpPr>
        <p:spPr/>
        <p:txBody>
          <a:bodyPr/>
          <a:p>
            <a:r>
              <a:rPr dirty="0" lang="en-GB">
                <a:latin typeface="Algerian" pitchFamily="82" charset="0"/>
              </a:rPr>
              <a:t>Introduction</a:t>
            </a:r>
            <a:r>
              <a:rPr dirty="0" lang="en-GB"/>
              <a:t> </a:t>
            </a:r>
            <a:endParaRPr dirty="0" lang="en-US"/>
          </a:p>
        </p:txBody>
      </p:sp>
      <p:sp>
        <p:nvSpPr>
          <p:cNvPr id="1048686" name="Content Placeholder 2"/>
          <p:cNvSpPr>
            <a:spLocks noGrp="1"/>
          </p:cNvSpPr>
          <p:nvPr>
            <p:ph idx="1"/>
          </p:nvPr>
        </p:nvSpPr>
        <p:spPr>
          <a:xfrm>
            <a:off x="1141413" y="2249486"/>
            <a:ext cx="5789936" cy="3544973"/>
          </a:xfrm>
        </p:spPr>
        <p:txBody>
          <a:bodyPr>
            <a:normAutofit fontScale="87500" lnSpcReduction="20000"/>
          </a:bodyPr>
          <a:p>
            <a:r>
              <a:rPr dirty="0" lang="en-US"/>
              <a:t>Sales data is a term that includes a large array of metrics but, broadly speaking, if you can measure something in relation to the sales process, it’s viable sales data. Modern software like Cloud CRM solutions can help you collect this data, but it’s important to learn how to read this data to understand what it means for your business and where you can </a:t>
            </a:r>
            <a:r>
              <a:rPr dirty="0" lang="en-US" err="1"/>
              <a:t>improve.https</a:t>
            </a:r>
            <a:r>
              <a:rPr dirty="0" lang="en-US"/>
              <a:t>://</a:t>
            </a:r>
            <a:r>
              <a:rPr dirty="0" lang="en-US" err="1"/>
              <a:t>www.pipedrive.com</a:t>
            </a:r>
            <a:r>
              <a:rPr dirty="0" lang="en-US"/>
              <a:t>/</a:t>
            </a:r>
            <a:r>
              <a:rPr dirty="0" lang="en-US" err="1"/>
              <a:t>en</a:t>
            </a:r>
            <a:r>
              <a:rPr dirty="0" lang="en-US"/>
              <a:t>/blog/sales-data</a:t>
            </a:r>
          </a:p>
        </p:txBody>
      </p:sp>
      <p:pic>
        <p:nvPicPr>
          <p:cNvPr id="2097154" name="Picture 4"/>
          <p:cNvPicPr>
            <a:picLocks noChangeAspect="1"/>
          </p:cNvPicPr>
          <p:nvPr/>
        </p:nvPicPr>
        <p:blipFill>
          <a:blip xmlns:r="http://schemas.openxmlformats.org/officeDocument/2006/relationships" r:embed="rId1"/>
          <a:stretch>
            <a:fillRect/>
          </a:stretch>
        </p:blipFill>
        <p:spPr>
          <a:xfrm>
            <a:off x="7285651" y="2466389"/>
            <a:ext cx="4322166" cy="242345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Title 1"/>
          <p:cNvSpPr>
            <a:spLocks noGrp="1"/>
          </p:cNvSpPr>
          <p:nvPr>
            <p:ph type="title"/>
          </p:nvPr>
        </p:nvSpPr>
        <p:spPr/>
        <p:txBody>
          <a:bodyPr/>
          <a:p>
            <a:r>
              <a:rPr dirty="0" lang="en-GB">
                <a:latin typeface="Algerian" pitchFamily="82" charset="0"/>
              </a:rPr>
              <a:t>Objective</a:t>
            </a:r>
            <a:r>
              <a:rPr dirty="0" lang="en-GB"/>
              <a:t> </a:t>
            </a:r>
            <a:endParaRPr dirty="0" lang="en-US"/>
          </a:p>
        </p:txBody>
      </p:sp>
      <p:sp>
        <p:nvSpPr>
          <p:cNvPr id="1048688" name="Content Placeholder 2"/>
          <p:cNvSpPr>
            <a:spLocks noGrp="1"/>
          </p:cNvSpPr>
          <p:nvPr>
            <p:ph idx="1"/>
          </p:nvPr>
        </p:nvSpPr>
        <p:spPr>
          <a:xfrm>
            <a:off x="1054821" y="1841273"/>
            <a:ext cx="6119853" cy="5016727"/>
          </a:xfrm>
        </p:spPr>
        <p:txBody>
          <a:bodyPr>
            <a:normAutofit/>
          </a:bodyPr>
          <a:p>
            <a:pPr fontAlgn="base"/>
            <a:r>
              <a:rPr b="0" dirty="0" i="0" lang="en-GB" strike="noStrike" u="none">
                <a:effectLst/>
                <a:latin typeface="georgia" panose="02000000000000000000" pitchFamily="2" charset="0"/>
              </a:rPr>
              <a:t>Assessment and improvement of the quality of the data.</a:t>
            </a:r>
            <a:endParaRPr b="0" dirty="0" i="0" lang="en-GB" strike="noStrike" u="none">
              <a:effectLst/>
              <a:latin typeface="Fira Sans" panose="02000000000000000000" pitchFamily="2" charset="0"/>
            </a:endParaRPr>
          </a:p>
          <a:p>
            <a:pPr fontAlgn="base"/>
            <a:r>
              <a:rPr b="0" dirty="0" i="0" lang="en-GB" strike="noStrike" u="none">
                <a:effectLst/>
                <a:latin typeface="georgia" panose="02000000000000000000" pitchFamily="2" charset="0"/>
              </a:rPr>
              <a:t>Compare the target population with the population being studied (sampling population).</a:t>
            </a:r>
            <a:endParaRPr b="0" dirty="0" i="0" lang="en-GB" strike="noStrike" u="none">
              <a:effectLst/>
              <a:latin typeface="Fira Sans" panose="02000000000000000000" pitchFamily="2" charset="0"/>
            </a:endParaRPr>
          </a:p>
          <a:p>
            <a:pPr fontAlgn="base"/>
            <a:r>
              <a:rPr b="0" dirty="0" i="0" lang="en-GB" strike="noStrike" u="none">
                <a:effectLst/>
                <a:latin typeface="georgia" panose="02000000000000000000" pitchFamily="2" charset="0"/>
              </a:rPr>
              <a:t>Forecast the possible areas where faults can occur (such as degree of non-response, amount of denials, the comparison groups or the reduction or decrease in number).</a:t>
            </a:r>
            <a:endParaRPr b="0" dirty="0" i="0" lang="en-GB" strike="noStrike" u="none">
              <a:effectLst/>
              <a:latin typeface="Fira Sans" panose="02000000000000000000" pitchFamily="2" charset="0"/>
            </a:endParaRPr>
          </a:p>
          <a:p>
            <a:pPr fontAlgn="base"/>
            <a:r>
              <a:rPr b="0" dirty="0" i="0" lang="en-GB" strike="noStrike" u="none">
                <a:effectLst/>
                <a:latin typeface="georgia" panose="02000000000000000000" pitchFamily="2" charset="0"/>
              </a:rPr>
              <a:t>Assessment of the measures of frequency (such as mean, median, mode, etc.) and their amount.</a:t>
            </a:r>
            <a:endParaRPr b="0" dirty="0" i="0" lang="en-GB" strike="noStrike" u="none">
              <a:effectLst/>
              <a:latin typeface="Fira Sans" panose="02000000000000000000" pitchFamily="2" charset="0"/>
            </a:endParaRPr>
          </a:p>
          <a:p>
            <a:endParaRPr dirty="0" lang="en-US"/>
          </a:p>
        </p:txBody>
      </p:sp>
      <p:pic>
        <p:nvPicPr>
          <p:cNvPr id="2097155" name="Picture 4"/>
          <p:cNvPicPr>
            <a:picLocks noChangeAspect="1"/>
          </p:cNvPicPr>
          <p:nvPr/>
        </p:nvPicPr>
        <p:blipFill>
          <a:blip xmlns:r="http://schemas.openxmlformats.org/officeDocument/2006/relationships" r:embed="rId1"/>
          <a:stretch>
            <a:fillRect/>
          </a:stretch>
        </p:blipFill>
        <p:spPr>
          <a:xfrm>
            <a:off x="7632828" y="1841273"/>
            <a:ext cx="3232727" cy="394351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Title 1"/>
          <p:cNvSpPr>
            <a:spLocks noGrp="1"/>
          </p:cNvSpPr>
          <p:nvPr>
            <p:ph type="title"/>
          </p:nvPr>
        </p:nvSpPr>
        <p:spPr/>
        <p:txBody>
          <a:bodyPr/>
          <a:p>
            <a:r>
              <a:rPr dirty="0" lang="en-GB">
                <a:latin typeface="Algerian" pitchFamily="82" charset="0"/>
              </a:rPr>
              <a:t>Data analysis</a:t>
            </a:r>
            <a:endParaRPr dirty="0" lang="en-US">
              <a:latin typeface="Algerian" pitchFamily="82" charset="0"/>
            </a:endParaRPr>
          </a:p>
        </p:txBody>
      </p:sp>
      <p:sp>
        <p:nvSpPr>
          <p:cNvPr id="1048690" name="Content Placeholder 2"/>
          <p:cNvSpPr>
            <a:spLocks noGrp="1"/>
          </p:cNvSpPr>
          <p:nvPr>
            <p:ph idx="1"/>
          </p:nvPr>
        </p:nvSpPr>
        <p:spPr>
          <a:xfrm>
            <a:off x="1141412" y="2249487"/>
            <a:ext cx="5337625" cy="3813914"/>
          </a:xfrm>
        </p:spPr>
        <p:txBody>
          <a:bodyPr/>
          <a:p>
            <a:r>
              <a:rPr dirty="0" lang="en-GB"/>
              <a:t>Data analysis is a process for obtaining raw data, and subsequently converting it into information useful for decision-making by users. </a:t>
            </a:r>
          </a:p>
          <a:p>
            <a:r>
              <a:rPr dirty="0" lang="en-GB"/>
              <a:t>Data is collected and </a:t>
            </a:r>
            <a:r>
              <a:rPr dirty="0" lang="en-GB" err="1"/>
              <a:t>analyzed</a:t>
            </a:r>
            <a:r>
              <a:rPr dirty="0" lang="en-GB"/>
              <a:t> to answer questions, test hypotheses, or disprove theories.</a:t>
            </a:r>
            <a:endParaRPr dirty="0" lang="en-US"/>
          </a:p>
        </p:txBody>
      </p:sp>
      <p:pic>
        <p:nvPicPr>
          <p:cNvPr id="2097156" name="Picture 4"/>
          <p:cNvPicPr>
            <a:picLocks noChangeAspect="1"/>
          </p:cNvPicPr>
          <p:nvPr/>
        </p:nvPicPr>
        <p:blipFill>
          <a:blip xmlns:r="http://schemas.openxmlformats.org/officeDocument/2006/relationships" r:embed="rId1"/>
          <a:stretch>
            <a:fillRect/>
          </a:stretch>
        </p:blipFill>
        <p:spPr>
          <a:xfrm>
            <a:off x="6371168" y="2007258"/>
            <a:ext cx="4925719" cy="324931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1" name="Title 1"/>
          <p:cNvSpPr>
            <a:spLocks noGrp="1"/>
          </p:cNvSpPr>
          <p:nvPr>
            <p:ph type="title"/>
          </p:nvPr>
        </p:nvSpPr>
        <p:spPr/>
        <p:txBody>
          <a:bodyPr/>
          <a:p>
            <a:r>
              <a:rPr dirty="0" lang="en-GB">
                <a:latin typeface="Algerian" pitchFamily="82" charset="0"/>
              </a:rPr>
              <a:t>Abstract</a:t>
            </a:r>
            <a:r>
              <a:rPr dirty="0" lang="en-GB"/>
              <a:t> </a:t>
            </a:r>
            <a:endParaRPr dirty="0" lang="en-US"/>
          </a:p>
        </p:txBody>
      </p:sp>
      <p:sp>
        <p:nvSpPr>
          <p:cNvPr id="1048692" name="Content Placeholder 2"/>
          <p:cNvSpPr>
            <a:spLocks noGrp="1"/>
          </p:cNvSpPr>
          <p:nvPr>
            <p:ph idx="1"/>
          </p:nvPr>
        </p:nvSpPr>
        <p:spPr>
          <a:xfrm>
            <a:off x="929300" y="1641305"/>
            <a:ext cx="6608984" cy="4730920"/>
          </a:xfrm>
        </p:spPr>
        <p:txBody>
          <a:bodyPr>
            <a:normAutofit fontScale="95833" lnSpcReduction="10000"/>
          </a:bodyPr>
          <a:p>
            <a:r>
              <a:rPr dirty="0" lang="en-US"/>
              <a:t>Product analytics is the process of analyzing how users engage with a product or service. It enables product teams to track, visualize, and analyze user engagement and behavior data. Teams use this data to improve and optimize a product or service.​</a:t>
            </a:r>
          </a:p>
          <a:p>
            <a:r>
              <a:rPr dirty="0" lang="en-US"/>
              <a:t>Data abstraction allows consumers to use a product without knowing how it works internally. It has several benefits for product development, including making a more convenient user experience and safeguarding the product’s uniqueness.​</a:t>
            </a:r>
          </a:p>
        </p:txBody>
      </p:sp>
      <p:pic>
        <p:nvPicPr>
          <p:cNvPr id="2097157" name="Picture 4"/>
          <p:cNvPicPr>
            <a:picLocks noChangeAspect="1"/>
          </p:cNvPicPr>
          <p:nvPr/>
        </p:nvPicPr>
        <p:blipFill>
          <a:blip xmlns:r="http://schemas.openxmlformats.org/officeDocument/2006/relationships" r:embed="rId1"/>
          <a:stretch>
            <a:fillRect/>
          </a:stretch>
        </p:blipFill>
        <p:spPr>
          <a:xfrm flipH="1">
            <a:off x="7828684" y="2763367"/>
            <a:ext cx="3641833" cy="1720766"/>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p:txBody>
          <a:bodyPr/>
          <a:p>
            <a:r>
              <a:rPr dirty="0" lang="en-GB">
                <a:latin typeface="Algerian" pitchFamily="82" charset="0"/>
              </a:rPr>
              <a:t>Market Segmentation </a:t>
            </a:r>
            <a:endParaRPr dirty="0" lang="en-US">
              <a:latin typeface="Algerian" pitchFamily="82" charset="0"/>
            </a:endParaRPr>
          </a:p>
        </p:txBody>
      </p:sp>
      <p:sp>
        <p:nvSpPr>
          <p:cNvPr id="1048694" name="Content Placeholder 2"/>
          <p:cNvSpPr>
            <a:spLocks noGrp="1"/>
          </p:cNvSpPr>
          <p:nvPr>
            <p:ph idx="1"/>
          </p:nvPr>
        </p:nvSpPr>
        <p:spPr>
          <a:xfrm>
            <a:off x="1141413" y="2249486"/>
            <a:ext cx="6119999" cy="4437369"/>
          </a:xfrm>
        </p:spPr>
        <p:txBody>
          <a:bodyPr>
            <a:normAutofit fontScale="87500" lnSpcReduction="20000"/>
          </a:bodyPr>
          <a:p>
            <a:r>
              <a:rPr dirty="0" lang="en-GB"/>
              <a:t>Market segmentation data analysis is a method of breaking your customers or potential market down into actionable categories- into groups that you can treat differently from one another in an effort to reach them more effectively.</a:t>
            </a:r>
          </a:p>
          <a:p>
            <a:r>
              <a:rPr dirty="0" lang="en-GB"/>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endParaRPr dirty="0" lang="en-US"/>
          </a:p>
        </p:txBody>
      </p:sp>
      <p:pic>
        <p:nvPicPr>
          <p:cNvPr id="2097158" name="Picture 4"/>
          <p:cNvPicPr>
            <a:picLocks noChangeAspect="1"/>
          </p:cNvPicPr>
          <p:nvPr/>
        </p:nvPicPr>
        <p:blipFill>
          <a:blip xmlns:r="http://schemas.openxmlformats.org/officeDocument/2006/relationships" r:embed="rId1"/>
          <a:stretch>
            <a:fillRect/>
          </a:stretch>
        </p:blipFill>
        <p:spPr>
          <a:xfrm>
            <a:off x="7261412" y="2451464"/>
            <a:ext cx="4735312" cy="314740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5" name="Title 1"/>
          <p:cNvSpPr>
            <a:spLocks noGrp="1"/>
          </p:cNvSpPr>
          <p:nvPr>
            <p:ph type="title"/>
          </p:nvPr>
        </p:nvSpPr>
        <p:spPr>
          <a:xfrm>
            <a:off x="1141413" y="206840"/>
            <a:ext cx="9371742" cy="1358069"/>
          </a:xfrm>
        </p:spPr>
        <p:txBody>
          <a:bodyPr/>
          <a:p>
            <a:r>
              <a:rPr dirty="0" lang="en-GB">
                <a:latin typeface="Algerian" pitchFamily="82" charset="0"/>
              </a:rPr>
              <a:t>Product sale analysis (Q-P4 by S-P4) </a:t>
            </a:r>
            <a:endParaRPr dirty="0" lang="en-US">
              <a:latin typeface="Algerian" pitchFamily="82" charset="0"/>
            </a:endParaRPr>
          </a:p>
        </p:txBody>
      </p:sp>
      <p:pic>
        <p:nvPicPr>
          <p:cNvPr id="2097159" name="Picture 4"/>
          <p:cNvPicPr>
            <a:picLocks noChangeAspect="1" noGrp="1"/>
          </p:cNvPicPr>
          <p:nvPr>
            <p:ph idx="1"/>
          </p:nvPr>
        </p:nvPicPr>
        <p:blipFill>
          <a:blip xmlns:r="http://schemas.openxmlformats.org/officeDocument/2006/relationships" r:embed="rId1"/>
          <a:stretch>
            <a:fillRect/>
          </a:stretch>
        </p:blipFill>
        <p:spPr>
          <a:xfrm>
            <a:off x="1567012" y="1564909"/>
            <a:ext cx="9054800" cy="508625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6" name="Title 1"/>
          <p:cNvSpPr>
            <a:spLocks noGrp="1"/>
          </p:cNvSpPr>
          <p:nvPr>
            <p:ph type="title"/>
          </p:nvPr>
        </p:nvSpPr>
        <p:spPr/>
        <p:txBody>
          <a:bodyPr/>
          <a:p>
            <a:r>
              <a:rPr dirty="0" lang="en-GB">
                <a:latin typeface="Algerian" pitchFamily="82" charset="0"/>
              </a:rPr>
              <a:t>Sales data analysis</a:t>
            </a:r>
            <a:endParaRPr dirty="0" lang="en-US">
              <a:latin typeface="Algerian" pitchFamily="82" charset="0"/>
            </a:endParaRPr>
          </a:p>
        </p:txBody>
      </p:sp>
      <p:sp>
        <p:nvSpPr>
          <p:cNvPr id="1048697" name="Content Placeholder 6"/>
          <p:cNvSpPr>
            <a:spLocks noGrp="1"/>
          </p:cNvSpPr>
          <p:nvPr>
            <p:ph idx="1"/>
          </p:nvPr>
        </p:nvSpPr>
        <p:spPr>
          <a:xfrm>
            <a:off x="1141413" y="2176548"/>
            <a:ext cx="6474512" cy="4681452"/>
          </a:xfrm>
        </p:spPr>
        <p:txBody>
          <a:bodyPr/>
          <a:p>
            <a:r>
              <a:rPr dirty="0" lang="en-GB"/>
              <a:t>Data analysis is the process of inspecting, cleansing, transforming, and </a:t>
            </a:r>
            <a:r>
              <a:rPr dirty="0" lang="en-GB" err="1"/>
              <a:t>modeling</a:t>
            </a:r>
            <a:r>
              <a:rPr dirty="0" lang="en-GB"/>
              <a:t> data with the goal of discovering useful information, informing conclusions, and supporting decision-making.</a:t>
            </a:r>
          </a:p>
          <a:p>
            <a:r>
              <a:rPr dirty="0" lang="en-GB"/>
              <a:t> Data analysis has multiple facets and approaches, encompassing diverse techniques under a variety of names, and is used in different business, science, and social science domains.</a:t>
            </a:r>
            <a:endParaRPr dirty="0" lang="en-US"/>
          </a:p>
        </p:txBody>
      </p:sp>
      <p:pic>
        <p:nvPicPr>
          <p:cNvPr id="2097160" name="Picture 8"/>
          <p:cNvPicPr>
            <a:picLocks noChangeAspect="1"/>
          </p:cNvPicPr>
          <p:nvPr/>
        </p:nvPicPr>
        <p:blipFill>
          <a:blip xmlns:r="http://schemas.openxmlformats.org/officeDocument/2006/relationships" r:embed="rId1"/>
          <a:stretch>
            <a:fillRect/>
          </a:stretch>
        </p:blipFill>
        <p:spPr>
          <a:xfrm>
            <a:off x="7615925" y="2819833"/>
            <a:ext cx="4167986" cy="2344492"/>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Product sale analysis using Data Analytics</dc:title>
  <dc:creator>919025072118</dc:creator>
  <cp:lastModifiedBy>919025072118</cp:lastModifiedBy>
  <dcterms:created xsi:type="dcterms:W3CDTF">2023-10-17T02:32:13Z</dcterms:created>
  <dcterms:modified xsi:type="dcterms:W3CDTF">2023-10-18T13:38:19Z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afd9c1e0038c40d199fbe60391ca57c7</vt:lpwstr>
  </property>
</Properties>
</file>