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BF2F126-BEAD-4833-91B1-DC9829282B6D}" type="datetimeFigureOut">
              <a:rPr lang="en-US" smtClean="0"/>
              <a:t>9/30/2023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BF2F126-BEAD-4833-91B1-DC9829282B6D}"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BF2F126-BEAD-4833-91B1-DC9829282B6D}"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BF2F126-BEAD-4833-91B1-DC9829282B6D}"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F126-BEAD-4833-91B1-DC9829282B6D}"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BF2F126-BEAD-4833-91B1-DC9829282B6D}"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ACD670-94ED-4517-A2F3-7039D1B214C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F2F126-BEAD-4833-91B1-DC9829282B6D}" type="datetimeFigureOut">
              <a:rPr lang="en-US" smtClean="0"/>
              <a:t>9/30/2023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ACD670-94ED-4517-A2F3-7039D1B214C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00100" y="1785926"/>
            <a:ext cx="7851648" cy="2185990"/>
          </a:xfrm>
        </p:spPr>
        <p:txBody>
          <a:bodyPr>
            <a:noAutofit/>
          </a:bodyPr>
          <a:lstStyle/>
          <a:p>
            <a:r>
              <a:rPr lang="en-US" sz="4800" u="sng" dirty="0">
                <a:latin typeface="Algerian" panose="04020705040A02060702" pitchFamily="82" charset="0"/>
              </a:rPr>
              <a:t>PRODUCT SALES ANALYSIS</a:t>
            </a:r>
            <a:br>
              <a:rPr lang="en-US" sz="4800" u="sng" dirty="0">
                <a:latin typeface="Algerian" panose="04020705040A02060702" pitchFamily="82" charset="0"/>
              </a:rPr>
            </a:br>
            <a:r>
              <a:rPr lang="en-US" sz="4800" u="sng" dirty="0">
                <a:latin typeface="Algerian" panose="04020705040A02060702" pitchFamily="82" charset="0"/>
              </a:rPr>
              <a:t>USING</a:t>
            </a:r>
            <a:br>
              <a:rPr lang="en-US" sz="4800" u="sng" dirty="0">
                <a:latin typeface="Algerian" panose="04020705040A02060702" pitchFamily="82" charset="0"/>
              </a:rPr>
            </a:br>
            <a:r>
              <a:rPr lang="en-US" sz="4800" u="sng" dirty="0">
                <a:latin typeface="Algerian" panose="04020705040A02060702" pitchFamily="82" charset="0"/>
              </a:rPr>
              <a:t>DATA ANALYTICS</a:t>
            </a:r>
          </a:p>
        </p:txBody>
      </p:sp>
      <p:sp>
        <p:nvSpPr>
          <p:cNvPr id="2" name="Text Placeholder 1">
            <a:extLst>
              <a:ext uri="{FF2B5EF4-FFF2-40B4-BE49-F238E27FC236}">
                <a16:creationId xmlns:a16="http://schemas.microsoft.com/office/drawing/2014/main" id="{ACEBFDCF-33A0-9D80-D1CD-9520CDB0B132}"/>
              </a:ext>
            </a:extLst>
          </p:cNvPr>
          <p:cNvSpPr txBox="1">
            <a:spLocks/>
          </p:cNvSpPr>
          <p:nvPr/>
        </p:nvSpPr>
        <p:spPr>
          <a:xfrm>
            <a:off x="6948264" y="5301208"/>
            <a:ext cx="2110675" cy="1135598"/>
          </a:xfrm>
          <a:prstGeom prst="rect">
            <a:avLst/>
          </a:prstGeom>
        </p:spPr>
        <p:txBody>
          <a:bodyPr>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a:t>Presented By:</a:t>
            </a:r>
          </a:p>
          <a:p>
            <a:pPr marL="0" indent="0">
              <a:buNone/>
            </a:pPr>
            <a:r>
              <a:rPr lang="en-US" dirty="0"/>
              <a:t>K NITHISH</a:t>
            </a:r>
          </a:p>
          <a:p>
            <a:pPr marL="0" indent="0">
              <a:buNone/>
            </a:pPr>
            <a:r>
              <a:rPr lang="en-US" dirty="0"/>
              <a:t>912421104025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473757"/>
          </a:xfrm>
        </p:spPr>
        <p:txBody>
          <a:bodyPr/>
          <a:lstStyle/>
          <a:p>
            <a:r>
              <a:rPr lang="en-US" dirty="0"/>
              <a:t>SALES MANAGEMENT</a:t>
            </a:r>
          </a:p>
        </p:txBody>
      </p:sp>
      <p:sp>
        <p:nvSpPr>
          <p:cNvPr id="3" name="Text Placeholder 2"/>
          <p:cNvSpPr>
            <a:spLocks noGrp="1"/>
          </p:cNvSpPr>
          <p:nvPr>
            <p:ph type="body" sz="half" idx="2"/>
          </p:nvPr>
        </p:nvSpPr>
        <p:spPr>
          <a:xfrm>
            <a:off x="571472" y="1643050"/>
            <a:ext cx="2214578" cy="4143404"/>
          </a:xfrm>
        </p:spPr>
        <p:txBody>
          <a:bodyPr>
            <a:normAutofit fontScale="92500" lnSpcReduction="20000"/>
          </a:bodyPr>
          <a:lstStyle/>
          <a:p>
            <a:pPr>
              <a:lnSpc>
                <a:spcPct val="150000"/>
              </a:lnSpc>
            </a:pPr>
            <a:r>
              <a:rPr lang="en-US" sz="1200" b="1" i="1" dirty="0"/>
              <a:t>Sales management is a business discipline which is focused on the practical application of sales techniques and the management of a firm's sales operations. It is an important business function as net sales, through the sale of products and services and resulting profit, drive most commercial business. These are also typically the goals and performance indicators of sales management Sales manager is the typical title of someone whose role is sales management. The role typically involves talent development.</a:t>
            </a:r>
          </a:p>
        </p:txBody>
      </p:sp>
      <p:pic>
        <p:nvPicPr>
          <p:cNvPr id="7" name="Picture Placeholder 6" descr="WhatsApp Image 2023-09-28 at 20.25.25.jpeg"/>
          <p:cNvPicPr>
            <a:picLocks noGrp="1" noChangeAspect="1"/>
          </p:cNvPicPr>
          <p:nvPr>
            <p:ph type="pic" idx="1"/>
          </p:nvPr>
        </p:nvPicPr>
        <p:blipFill>
          <a:blip r:embed="rId2"/>
          <a:srcRect l="4812" r="4812"/>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a:t>CONCLUSION</a:t>
            </a:r>
          </a:p>
        </p:txBody>
      </p:sp>
      <p:sp>
        <p:nvSpPr>
          <p:cNvPr id="3" name="Text Placeholder 2"/>
          <p:cNvSpPr>
            <a:spLocks noGrp="1"/>
          </p:cNvSpPr>
          <p:nvPr>
            <p:ph type="body" sz="half" idx="2"/>
          </p:nvPr>
        </p:nvSpPr>
        <p:spPr>
          <a:xfrm>
            <a:off x="571472" y="1714488"/>
            <a:ext cx="2209800" cy="2179320"/>
          </a:xfrm>
        </p:spPr>
        <p:txBody>
          <a:bodyPr>
            <a:normAutofit fontScale="92500" lnSpcReduction="20000"/>
          </a:bodyPr>
          <a:lstStyle/>
          <a:p>
            <a:pPr>
              <a:lnSpc>
                <a:spcPct val="150000"/>
              </a:lnSpc>
            </a:pPr>
            <a:r>
              <a:rPr lang="en-US" sz="1200" b="1" i="1" dirty="0"/>
              <a:t>Product data analytics is an essential aspect of the product management process. It enables teams to analyze user behavior and product performance and make informed decisions to improve the product and customer experience</a:t>
            </a:r>
            <a:r>
              <a:rPr lang="en-US" dirty="0"/>
              <a:t>.</a:t>
            </a:r>
          </a:p>
        </p:txBody>
      </p:sp>
      <p:pic>
        <p:nvPicPr>
          <p:cNvPr id="5" name="Picture Placeholder 4" descr="WhatsApp Image 2023-09-28 at 20.24.00 (1).jpeg"/>
          <p:cNvPicPr>
            <a:picLocks noGrp="1" noChangeAspect="1"/>
          </p:cNvPicPr>
          <p:nvPr>
            <p:ph type="pic" idx="1"/>
          </p:nvPr>
        </p:nvPicPr>
        <p:blipFill>
          <a:blip r:embed="rId2"/>
          <a:srcRect l="10837" r="10837"/>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00034" y="1357298"/>
            <a:ext cx="2209800" cy="4000528"/>
          </a:xfrm>
        </p:spPr>
        <p:txBody>
          <a:bodyPr>
            <a:normAutofit fontScale="92500"/>
          </a:bodyPr>
          <a:lstStyle/>
          <a:p>
            <a:pPr>
              <a:buFont typeface="Wingdings" pitchFamily="2" charset="2"/>
              <a:buChar char="Ø"/>
            </a:pPr>
            <a:r>
              <a:rPr lang="en-US" b="1" i="1" u="sng" dirty="0"/>
              <a:t>INDRODUCTION</a:t>
            </a:r>
          </a:p>
          <a:p>
            <a:pPr>
              <a:buFont typeface="Wingdings" pitchFamily="2" charset="2"/>
              <a:buChar char="Ø"/>
            </a:pPr>
            <a:endParaRPr lang="en-US" b="1" i="1" u="sng" dirty="0"/>
          </a:p>
          <a:p>
            <a:pPr>
              <a:buFont typeface="Wingdings" pitchFamily="2" charset="2"/>
              <a:buChar char="Ø"/>
            </a:pPr>
            <a:r>
              <a:rPr lang="en-US" b="1" i="1" u="sng" dirty="0"/>
              <a:t>OBJECTIVE</a:t>
            </a:r>
          </a:p>
          <a:p>
            <a:pPr>
              <a:buFont typeface="Wingdings" pitchFamily="2" charset="2"/>
              <a:buChar char="Ø"/>
            </a:pPr>
            <a:endParaRPr lang="en-US" b="1" i="1" u="sng" dirty="0"/>
          </a:p>
          <a:p>
            <a:pPr>
              <a:buFont typeface="Wingdings" pitchFamily="2" charset="2"/>
              <a:buChar char="Ø"/>
            </a:pPr>
            <a:r>
              <a:rPr lang="en-US" b="1" i="1" u="sng" dirty="0"/>
              <a:t>ABSTRACT</a:t>
            </a:r>
          </a:p>
          <a:p>
            <a:pPr>
              <a:buFont typeface="Wingdings" pitchFamily="2" charset="2"/>
              <a:buChar char="Ø"/>
            </a:pPr>
            <a:endParaRPr lang="en-US" b="1" i="1" u="sng" dirty="0"/>
          </a:p>
          <a:p>
            <a:pPr>
              <a:buFont typeface="Wingdings" pitchFamily="2" charset="2"/>
              <a:buChar char="Ø"/>
            </a:pPr>
            <a:r>
              <a:rPr lang="en-US" b="1" i="1" u="sng" dirty="0"/>
              <a:t>DATA ANALYSIS</a:t>
            </a:r>
          </a:p>
          <a:p>
            <a:pPr>
              <a:buFont typeface="Wingdings" pitchFamily="2" charset="2"/>
              <a:buChar char="Ø"/>
            </a:pPr>
            <a:endParaRPr lang="en-US" b="1" i="1" u="sng" dirty="0"/>
          </a:p>
          <a:p>
            <a:pPr>
              <a:buFont typeface="Wingdings" pitchFamily="2" charset="2"/>
              <a:buChar char="Ø"/>
            </a:pPr>
            <a:r>
              <a:rPr lang="en-US" b="1" i="1" u="sng" dirty="0"/>
              <a:t>MARKET  SEGMENTATION</a:t>
            </a:r>
          </a:p>
          <a:p>
            <a:pPr>
              <a:buFont typeface="Wingdings" pitchFamily="2" charset="2"/>
              <a:buChar char="Ø"/>
            </a:pPr>
            <a:endParaRPr lang="en-US" b="1" i="1" u="sng" dirty="0"/>
          </a:p>
          <a:p>
            <a:pPr>
              <a:buFont typeface="Wingdings" pitchFamily="2" charset="2"/>
              <a:buChar char="Ø"/>
            </a:pPr>
            <a:r>
              <a:rPr lang="en-US" b="1" i="1" u="sng" dirty="0"/>
              <a:t>DIAGONASTIC  ANALYSIS</a:t>
            </a:r>
          </a:p>
          <a:p>
            <a:pPr>
              <a:buFont typeface="Wingdings" pitchFamily="2" charset="2"/>
              <a:buChar char="Ø"/>
            </a:pPr>
            <a:endParaRPr lang="en-US" b="1" i="1" u="sng" dirty="0"/>
          </a:p>
          <a:p>
            <a:pPr>
              <a:buFont typeface="Wingdings" pitchFamily="2" charset="2"/>
              <a:buChar char="Ø"/>
            </a:pPr>
            <a:r>
              <a:rPr lang="en-US" b="1" i="1" u="sng" dirty="0"/>
              <a:t>DATA COLLECTION</a:t>
            </a:r>
          </a:p>
          <a:p>
            <a:pPr>
              <a:buFont typeface="Wingdings" pitchFamily="2" charset="2"/>
              <a:buChar char="Ø"/>
            </a:pPr>
            <a:endParaRPr lang="en-US" b="1" i="1" u="sng" dirty="0"/>
          </a:p>
          <a:p>
            <a:pPr>
              <a:buFont typeface="Wingdings" pitchFamily="2" charset="2"/>
              <a:buChar char="Ø"/>
            </a:pPr>
            <a:r>
              <a:rPr lang="en-US" b="1" i="1" u="sng" dirty="0"/>
              <a:t>SALES  MANAGEMENT</a:t>
            </a:r>
          </a:p>
          <a:p>
            <a:pPr>
              <a:buFont typeface="Wingdings" pitchFamily="2" charset="2"/>
              <a:buChar char="Ø"/>
            </a:pPr>
            <a:endParaRPr lang="en-US" b="1" i="1" u="sng" dirty="0"/>
          </a:p>
          <a:p>
            <a:pPr>
              <a:buFont typeface="Wingdings" pitchFamily="2" charset="2"/>
              <a:buChar char="Ø"/>
            </a:pPr>
            <a:r>
              <a:rPr lang="en-US" b="1" i="1" u="sng" dirty="0"/>
              <a:t>CONCLUSION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Placeholder 4" descr="WhatsApp Image 2023-09-28 at 20.24.00 (2).jpeg"/>
          <p:cNvPicPr>
            <a:picLocks noGrp="1" noChangeAspect="1"/>
          </p:cNvPicPr>
          <p:nvPr>
            <p:ph type="pic" idx="1"/>
          </p:nvPr>
        </p:nvPicPr>
        <p:blipFill>
          <a:blip r:embed="rId2"/>
          <a:srcRect l="10853" r="10853"/>
          <a:stretch>
            <a:fillRect/>
          </a:stretch>
        </p:blipFill>
        <p:spPr>
          <a:xfrm rot="420000">
            <a:off x="3486150" y="1266825"/>
            <a:ext cx="4618038" cy="39322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2212848" cy="1582621"/>
          </a:xfrm>
        </p:spPr>
        <p:txBody>
          <a:bodyPr/>
          <a:lstStyle/>
          <a:p>
            <a:r>
              <a:rPr lang="en-US" dirty="0"/>
              <a:t>INDRODUCTION</a:t>
            </a:r>
          </a:p>
        </p:txBody>
      </p:sp>
      <p:sp>
        <p:nvSpPr>
          <p:cNvPr id="3" name="Text Placeholder 2"/>
          <p:cNvSpPr>
            <a:spLocks noGrp="1"/>
          </p:cNvSpPr>
          <p:nvPr>
            <p:ph type="body" sz="half" idx="2"/>
          </p:nvPr>
        </p:nvSpPr>
        <p:spPr>
          <a:xfrm>
            <a:off x="571472" y="1643050"/>
            <a:ext cx="2143140" cy="4143404"/>
          </a:xfrm>
        </p:spPr>
        <p:txBody>
          <a:bodyPr>
            <a:noAutofit/>
          </a:bodyPr>
          <a:lstStyle/>
          <a:p>
            <a:pPr>
              <a:lnSpc>
                <a:spcPct val="150000"/>
              </a:lnSpc>
            </a:pPr>
            <a:r>
              <a:rPr lang="en-US" sz="1200" b="1" i="1" dirty="0">
                <a:cs typeface="Times New Roman" pitchFamily="18"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p>
        </p:txBody>
      </p:sp>
      <p:pic>
        <p:nvPicPr>
          <p:cNvPr id="1026" name="Picture 2" descr="C:\Users\USER\Downloads\WhatsApp Image 2023-09-28 at 19.15.21.jpeg"/>
          <p:cNvPicPr>
            <a:picLocks noGrp="1" noChangeAspect="1" noChangeArrowheads="1"/>
          </p:cNvPicPr>
          <p:nvPr>
            <p:ph type="pic" idx="1"/>
          </p:nvPr>
        </p:nvPicPr>
        <p:blipFill>
          <a:blip r:embed="rId2"/>
          <a:srcRect l="5347" r="5347"/>
          <a:stretch>
            <a:fillRect/>
          </a:stretch>
        </p:blipFill>
        <p:spPr bwMode="auto">
          <a:xfrm rot="420000">
            <a:off x="3496563" y="1252520"/>
            <a:ext cx="4369931" cy="37209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a:t>OBJECTIVE</a:t>
            </a:r>
          </a:p>
        </p:txBody>
      </p:sp>
      <p:sp>
        <p:nvSpPr>
          <p:cNvPr id="3" name="Text Placeholder 2"/>
          <p:cNvSpPr>
            <a:spLocks noGrp="1"/>
          </p:cNvSpPr>
          <p:nvPr>
            <p:ph type="body" sz="half" idx="2"/>
          </p:nvPr>
        </p:nvSpPr>
        <p:spPr>
          <a:xfrm>
            <a:off x="571472" y="2071678"/>
            <a:ext cx="2286016" cy="3571900"/>
          </a:xfrm>
        </p:spPr>
        <p:txBody>
          <a:bodyPr>
            <a:normAutofit fontScale="92500" lnSpcReduction="10000"/>
          </a:bodyPr>
          <a:lstStyle/>
          <a:p>
            <a:pPr>
              <a:lnSpc>
                <a:spcPct val="170000"/>
              </a:lnSpc>
            </a:pPr>
            <a:r>
              <a:rPr lang="en-US" b="1" i="1" dirty="0"/>
              <a:t>The sales objectives you set need to make sense for your business or department. You might be setting sales objectives that focus on Increasing annual sales and profit Increasing customer numbers Increasing up sells and cross-sells Improving customer retention Increasing conversion rates Increasing sales rep productivity</a:t>
            </a:r>
          </a:p>
        </p:txBody>
      </p:sp>
      <p:pic>
        <p:nvPicPr>
          <p:cNvPr id="5" name="Picture Placeholder 4" descr="WhatsApp Image 2023-09-28 at 19.34.34.jpeg"/>
          <p:cNvPicPr>
            <a:picLocks noGrp="1" noChangeAspect="1"/>
          </p:cNvPicPr>
          <p:nvPr>
            <p:ph type="pic" idx="1"/>
          </p:nvPr>
        </p:nvPicPr>
        <p:blipFill>
          <a:blip r:embed="rId2"/>
          <a:srcRect t="12569" b="12569"/>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2212848" cy="1582621"/>
          </a:xfrm>
        </p:spPr>
        <p:txBody>
          <a:bodyPr/>
          <a:lstStyle/>
          <a:p>
            <a:r>
              <a:rPr lang="en-US" dirty="0"/>
              <a:t>ABSTRACT</a:t>
            </a:r>
          </a:p>
        </p:txBody>
      </p:sp>
      <p:sp>
        <p:nvSpPr>
          <p:cNvPr id="3" name="Text Placeholder 2"/>
          <p:cNvSpPr>
            <a:spLocks noGrp="1"/>
          </p:cNvSpPr>
          <p:nvPr>
            <p:ph type="body" sz="half" idx="2"/>
          </p:nvPr>
        </p:nvSpPr>
        <p:spPr>
          <a:xfrm>
            <a:off x="571472" y="1857364"/>
            <a:ext cx="2209800" cy="4214842"/>
          </a:xfrm>
        </p:spPr>
        <p:txBody>
          <a:bodyPr/>
          <a:lstStyle/>
          <a:p>
            <a:pPr>
              <a:buFont typeface="Wingdings" pitchFamily="2" charset="2"/>
              <a:buChar char="Ø"/>
            </a:pPr>
            <a:r>
              <a:rPr lang="en-US" b="1" i="1" dirty="0"/>
              <a:t>It is of particular importance in the highly saturated food markets of developed countries, where consumer needs are shifting closer and closer towards the search for quality and emotional benefits. </a:t>
            </a:r>
          </a:p>
          <a:p>
            <a:endParaRPr lang="en-US" b="1" i="1" dirty="0"/>
          </a:p>
          <a:p>
            <a:pPr>
              <a:buFont typeface="Wingdings" pitchFamily="2" charset="2"/>
              <a:buChar char="Ø"/>
            </a:pPr>
            <a:r>
              <a:rPr lang="en-US" b="1" i="1" dirty="0"/>
              <a:t> This study sets out to explore variation in the consumer choice structure in relation to three products with different levels of search, experience and credence attributes, using means-end chain theory.</a:t>
            </a:r>
          </a:p>
        </p:txBody>
      </p:sp>
      <p:pic>
        <p:nvPicPr>
          <p:cNvPr id="5" name="Picture Placeholder 4" descr="WhatsApp Image 2023-09-28 at 19.43.16.jpeg"/>
          <p:cNvPicPr>
            <a:picLocks noGrp="1" noChangeAspect="1"/>
          </p:cNvPicPr>
          <p:nvPr>
            <p:ph type="pic" idx="1"/>
          </p:nvPr>
        </p:nvPicPr>
        <p:blipFill>
          <a:blip r:embed="rId2"/>
          <a:srcRect l="11249" r="11249"/>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a:t>DATA ANALYSIS</a:t>
            </a:r>
            <a:br>
              <a:rPr lang="en-US" i="1" u="sng" dirty="0"/>
            </a:br>
            <a:endParaRPr lang="en-US" dirty="0"/>
          </a:p>
        </p:txBody>
      </p:sp>
      <p:sp>
        <p:nvSpPr>
          <p:cNvPr id="3" name="Text Placeholder 2"/>
          <p:cNvSpPr>
            <a:spLocks noGrp="1"/>
          </p:cNvSpPr>
          <p:nvPr>
            <p:ph type="body" sz="half" idx="2"/>
          </p:nvPr>
        </p:nvSpPr>
        <p:spPr>
          <a:xfrm>
            <a:off x="571472" y="1785926"/>
            <a:ext cx="2214578" cy="3929090"/>
          </a:xfrm>
        </p:spPr>
        <p:txBody>
          <a:bodyPr>
            <a:normAutofit/>
          </a:bodyPr>
          <a:lstStyle/>
          <a:p>
            <a:pPr>
              <a:lnSpc>
                <a:spcPct val="150000"/>
              </a:lnSpc>
            </a:pPr>
            <a:r>
              <a:rPr lang="en-US" sz="1200" b="1" i="1" dirty="0"/>
              <a:t>This type of sales analysis is perfect for large companies and/or companies with extensive product offerings. Why? Because it helps them determine which products actually affect their bottom lines. Use it to better understand your company's demographics, pinpoint popular products, and the like.</a:t>
            </a:r>
          </a:p>
        </p:txBody>
      </p:sp>
      <p:pic>
        <p:nvPicPr>
          <p:cNvPr id="6" name="Picture Placeholder 5" descr="WhatsApp Image 2023-09-28 at 19.48.46.jpeg"/>
          <p:cNvPicPr>
            <a:picLocks noGrp="1" noChangeAspect="1"/>
          </p:cNvPicPr>
          <p:nvPr>
            <p:ph type="pic" idx="1"/>
          </p:nvPr>
        </p:nvPicPr>
        <p:blipFill>
          <a:blip r:embed="rId2"/>
          <a:srcRect l="16712" r="16712"/>
          <a:stretch>
            <a:fillRect/>
          </a:stretch>
        </p:blipFill>
        <p:spPr bwMode="auto">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a:t>MARKET SEGMENTATION</a:t>
            </a:r>
          </a:p>
        </p:txBody>
      </p:sp>
      <p:sp>
        <p:nvSpPr>
          <p:cNvPr id="3" name="Text Placeholder 2"/>
          <p:cNvSpPr>
            <a:spLocks noGrp="1"/>
          </p:cNvSpPr>
          <p:nvPr>
            <p:ph type="body" sz="half" idx="2"/>
          </p:nvPr>
        </p:nvSpPr>
        <p:spPr>
          <a:xfrm>
            <a:off x="571472" y="1714488"/>
            <a:ext cx="2209800" cy="4929222"/>
          </a:xfrm>
        </p:spPr>
        <p:txBody>
          <a:bodyPr>
            <a:normAutofit fontScale="70000" lnSpcReduction="20000"/>
          </a:bodyPr>
          <a:lstStyle/>
          <a:p>
            <a:pPr>
              <a:lnSpc>
                <a:spcPct val="170000"/>
              </a:lnSpc>
              <a:buFont typeface="Wingdings" pitchFamily="2" charset="2"/>
              <a:buChar char="Ø"/>
            </a:pPr>
            <a:r>
              <a:rPr lang="en-US" sz="1700" b="1" i="1" dirty="0"/>
              <a:t>Market segmentation data analysis is a method of breaking your customers or potential market down into actionable categories- into groups that you can treat differently from one another in an effort to reach them more effectively.</a:t>
            </a:r>
          </a:p>
          <a:p>
            <a:pPr>
              <a:lnSpc>
                <a:spcPct val="170000"/>
              </a:lnSpc>
              <a:buFont typeface="Wingdings" pitchFamily="2" charset="2"/>
              <a:buChar char="Ø"/>
            </a:pPr>
            <a:endParaRPr lang="en-US" dirty="0"/>
          </a:p>
          <a:p>
            <a:pPr>
              <a:lnSpc>
                <a:spcPct val="170000"/>
              </a:lnSpc>
              <a:buFont typeface="Wingdings" pitchFamily="2" charset="2"/>
              <a:buChar char="Ø"/>
            </a:pPr>
            <a:r>
              <a:rPr lang="en-US" sz="1700" b="1" i="1" dirty="0"/>
              <a:t>Market segmentation is a process companies use to break their potential customers into different sections. </a:t>
            </a:r>
            <a:endParaRPr lang="en-US" dirty="0"/>
          </a:p>
        </p:txBody>
      </p:sp>
      <p:pic>
        <p:nvPicPr>
          <p:cNvPr id="5" name="Picture Placeholder 4" descr="WhatsApp Image 2023-09-28 at 20.05.23.jpeg"/>
          <p:cNvPicPr>
            <a:picLocks noGrp="1" noChangeAspect="1"/>
          </p:cNvPicPr>
          <p:nvPr>
            <p:ph type="pic" idx="1"/>
          </p:nvPr>
        </p:nvPicPr>
        <p:blipFill>
          <a:blip r:embed="rId2"/>
          <a:srcRect l="17021" r="17021"/>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2212848" cy="1582621"/>
          </a:xfrm>
        </p:spPr>
        <p:txBody>
          <a:bodyPr/>
          <a:lstStyle/>
          <a:p>
            <a:r>
              <a:rPr lang="en-US" dirty="0"/>
              <a:t>DIAGONASTIC ANALYTICS</a:t>
            </a:r>
          </a:p>
        </p:txBody>
      </p:sp>
      <p:sp>
        <p:nvSpPr>
          <p:cNvPr id="3" name="Text Placeholder 2"/>
          <p:cNvSpPr>
            <a:spLocks noGrp="1"/>
          </p:cNvSpPr>
          <p:nvPr>
            <p:ph type="body" sz="half" idx="2"/>
          </p:nvPr>
        </p:nvSpPr>
        <p:spPr>
          <a:xfrm>
            <a:off x="642910" y="1571612"/>
            <a:ext cx="2209800" cy="4857784"/>
          </a:xfrm>
        </p:spPr>
        <p:txBody>
          <a:bodyPr>
            <a:normAutofit lnSpcReduction="10000"/>
          </a:bodyPr>
          <a:lstStyle/>
          <a:p>
            <a:pPr>
              <a:lnSpc>
                <a:spcPct val="150000"/>
              </a:lnSpc>
            </a:pPr>
            <a:r>
              <a:rPr lang="en-US" sz="1200" b="1" i="1" dirty="0"/>
              <a:t>Analytics is the systematic computational analysis of data or statistics.[1] It is used for the discovery, interpretation, and communication of meaningful patterns in data. It also entails applying data patterns toward effective decision-making. It can be valuable in areas rich with recorded information; analytics relies on the simultaneous application of statistics, computer programming, and operations research to quantify performance</a:t>
            </a:r>
          </a:p>
        </p:txBody>
      </p:sp>
      <p:pic>
        <p:nvPicPr>
          <p:cNvPr id="5" name="Picture Placeholder 4" descr="WhatsApp Image 2023-09-28 at 20.10.23.jpeg"/>
          <p:cNvPicPr>
            <a:picLocks noGrp="1" noChangeAspect="1"/>
          </p:cNvPicPr>
          <p:nvPr>
            <p:ph type="pic" idx="1"/>
          </p:nvPr>
        </p:nvPicPr>
        <p:blipFill>
          <a:blip r:embed="rId2"/>
          <a:srcRect t="7442" b="7442"/>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2212848" cy="1582621"/>
          </a:xfrm>
        </p:spPr>
        <p:txBody>
          <a:bodyPr/>
          <a:lstStyle/>
          <a:p>
            <a:r>
              <a:rPr lang="en-US" dirty="0"/>
              <a:t>DATA COLLECTION</a:t>
            </a:r>
          </a:p>
        </p:txBody>
      </p:sp>
      <p:sp>
        <p:nvSpPr>
          <p:cNvPr id="3" name="Text Placeholder 2"/>
          <p:cNvSpPr>
            <a:spLocks noGrp="1"/>
          </p:cNvSpPr>
          <p:nvPr>
            <p:ph type="body" sz="half" idx="2"/>
          </p:nvPr>
        </p:nvSpPr>
        <p:spPr>
          <a:xfrm>
            <a:off x="571472" y="1785926"/>
            <a:ext cx="2357454" cy="3714776"/>
          </a:xfrm>
        </p:spPr>
        <p:txBody>
          <a:bodyPr>
            <a:noAutofit/>
          </a:bodyPr>
          <a:lstStyle/>
          <a:p>
            <a:pPr>
              <a:lnSpc>
                <a:spcPct val="150000"/>
              </a:lnSpc>
            </a:pPr>
            <a:r>
              <a:rPr lang="en-US" sz="1200" b="1" i="1" dirty="0"/>
              <a:t>Data collection or data gathering is the process of gathering and measuring information on targeted variables in an established system, which then enables one to answer relevant questions and evaluate outcomes. Data collection is a research component in all study fields, including physical and social sciences, humanities,[2] and business. </a:t>
            </a:r>
          </a:p>
        </p:txBody>
      </p:sp>
      <p:pic>
        <p:nvPicPr>
          <p:cNvPr id="5" name="Picture Placeholder 4" descr="WhatsApp Image 2023-09-28 at 20.15.31.jpeg"/>
          <p:cNvPicPr>
            <a:picLocks noGrp="1" noChangeAspect="1"/>
          </p:cNvPicPr>
          <p:nvPr>
            <p:ph type="pic" idx="1"/>
          </p:nvPr>
        </p:nvPicPr>
        <p:blipFill>
          <a:blip r:embed="rId2"/>
          <a:srcRect l="17172" r="17172"/>
          <a:stretch>
            <a:fillRect/>
          </a:stretch>
        </p:blip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96</TotalTime>
  <Words>568</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Calibri</vt:lpstr>
      <vt:lpstr>Constantia</vt:lpstr>
      <vt:lpstr>Wingdings</vt:lpstr>
      <vt:lpstr>Wingdings 2</vt:lpstr>
      <vt:lpstr>Flow</vt:lpstr>
      <vt:lpstr>PRODUCT SALES ANALYSIS USING DATA ANALYTICS</vt:lpstr>
      <vt:lpstr>PowerPoint Presentation</vt:lpstr>
      <vt:lpstr>INDRODUCTION</vt:lpstr>
      <vt:lpstr>OBJECTIVE</vt:lpstr>
      <vt:lpstr>ABSTRACT</vt:lpstr>
      <vt:lpstr>DATA ANALYSIS </vt:lpstr>
      <vt:lpstr>MARKET SEGMENTATION</vt:lpstr>
      <vt:lpstr>DIAGONASTIC ANALYTICS</vt:lpstr>
      <vt:lpstr>DATA COLLECTION</vt:lpstr>
      <vt:lpstr>SALES MANAGEMENT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USING DATA ANALYTICS</dc:title>
  <dc:creator>USER</dc:creator>
  <cp:lastModifiedBy>Rithik Roshan</cp:lastModifiedBy>
  <cp:revision>12</cp:revision>
  <dcterms:created xsi:type="dcterms:W3CDTF">2023-09-28T13:24:30Z</dcterms:created>
  <dcterms:modified xsi:type="dcterms:W3CDTF">2023-09-30T05:17:52Z</dcterms:modified>
</cp:coreProperties>
</file>