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307" r:id="rId19"/>
    <p:sldId id="1308" r:id="rId20"/>
    <p:sldId id="1309" r:id="rId21"/>
    <p:sldId id="1310" r:id="rId22"/>
    <p:sldId id="1297" r:id="rId23"/>
    <p:sldId id="1288" r:id="rId24"/>
    <p:sldId id="1249" r:id="rId25"/>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F81CB-1491-47FC-AA3B-5D1B30B35827}" v="14" dt="2024-04-11T14:01:16.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userId="3e17c6846951594d" providerId="LiveId" clId="{182F81CB-1491-47FC-AA3B-5D1B30B35827}"/>
    <pc:docChg chg="undo custSel addSld delSld modSld sldOrd">
      <pc:chgData name="Mohamed" userId="3e17c6846951594d" providerId="LiveId" clId="{182F81CB-1491-47FC-AA3B-5D1B30B35827}" dt="2024-04-11T14:04:09.259" v="1457" actId="113"/>
      <pc:docMkLst>
        <pc:docMk/>
      </pc:docMkLst>
      <pc:sldChg chg="addSp modSp mod">
        <pc:chgData name="Mohamed" userId="3e17c6846951594d" providerId="LiveId" clId="{182F81CB-1491-47FC-AA3B-5D1B30B35827}" dt="2024-04-11T12:22:10.241" v="110" actId="14100"/>
        <pc:sldMkLst>
          <pc:docMk/>
          <pc:sldMk cId="3042168897" sldId="352"/>
        </pc:sldMkLst>
        <pc:spChg chg="add mod">
          <ac:chgData name="Mohamed" userId="3e17c6846951594d" providerId="LiveId" clId="{182F81CB-1491-47FC-AA3B-5D1B30B35827}" dt="2024-04-11T12:22:10.241" v="110" actId="14100"/>
          <ac:spMkLst>
            <pc:docMk/>
            <pc:sldMk cId="3042168897" sldId="352"/>
            <ac:spMk id="6" creationId="{0C92DD7F-97BB-4E7D-9249-185E3794E392}"/>
          </ac:spMkLst>
        </pc:spChg>
      </pc:sldChg>
      <pc:sldChg chg="addSp delSp modSp mod ord">
        <pc:chgData name="Mohamed" userId="3e17c6846951594d" providerId="LiveId" clId="{182F81CB-1491-47FC-AA3B-5D1B30B35827}" dt="2024-04-11T12:37:47.155" v="151" actId="20577"/>
        <pc:sldMkLst>
          <pc:docMk/>
          <pc:sldMk cId="1284633762" sldId="1284"/>
        </pc:sldMkLst>
        <pc:spChg chg="add mod">
          <ac:chgData name="Mohamed" userId="3e17c6846951594d" providerId="LiveId" clId="{182F81CB-1491-47FC-AA3B-5D1B30B35827}" dt="2024-04-11T12:37:47.155" v="151" actId="20577"/>
          <ac:spMkLst>
            <pc:docMk/>
            <pc:sldMk cId="1284633762" sldId="1284"/>
            <ac:spMk id="6" creationId="{6D47F387-4064-4570-82DA-10F594F27771}"/>
          </ac:spMkLst>
        </pc:spChg>
        <pc:spChg chg="add del">
          <ac:chgData name="Mohamed" userId="3e17c6846951594d" providerId="LiveId" clId="{182F81CB-1491-47FC-AA3B-5D1B30B35827}" dt="2024-04-11T12:37:05.488" v="132" actId="478"/>
          <ac:spMkLst>
            <pc:docMk/>
            <pc:sldMk cId="1284633762" sldId="1284"/>
            <ac:spMk id="8" creationId="{8B7A9AC2-1C86-4119-A5A1-3E9AF32E5B43}"/>
          </ac:spMkLst>
        </pc:spChg>
      </pc:sldChg>
      <pc:sldChg chg="addSp modSp mod">
        <pc:chgData name="Mohamed" userId="3e17c6846951594d" providerId="LiveId" clId="{182F81CB-1491-47FC-AA3B-5D1B30B35827}" dt="2024-04-11T13:15:39.473" v="181" actId="1036"/>
        <pc:sldMkLst>
          <pc:docMk/>
          <pc:sldMk cId="1053913588" sldId="1285"/>
        </pc:sldMkLst>
        <pc:spChg chg="add mod">
          <ac:chgData name="Mohamed" userId="3e17c6846951594d" providerId="LiveId" clId="{182F81CB-1491-47FC-AA3B-5D1B30B35827}" dt="2024-04-11T13:15:39.473" v="181" actId="1036"/>
          <ac:spMkLst>
            <pc:docMk/>
            <pc:sldMk cId="1053913588" sldId="1285"/>
            <ac:spMk id="7" creationId="{875216CD-48D2-4EDF-A209-63911ADE0A14}"/>
          </ac:spMkLst>
        </pc:spChg>
      </pc:sldChg>
      <pc:sldChg chg="addSp modSp mod">
        <pc:chgData name="Mohamed" userId="3e17c6846951594d" providerId="LiveId" clId="{182F81CB-1491-47FC-AA3B-5D1B30B35827}" dt="2024-04-11T13:48:06.535" v="1222" actId="6549"/>
        <pc:sldMkLst>
          <pc:docMk/>
          <pc:sldMk cId="2863725078" sldId="1287"/>
        </pc:sldMkLst>
        <pc:spChg chg="add mod">
          <ac:chgData name="Mohamed" userId="3e17c6846951594d" providerId="LiveId" clId="{182F81CB-1491-47FC-AA3B-5D1B30B35827}" dt="2024-04-11T13:48:06.535" v="1222" actId="6549"/>
          <ac:spMkLst>
            <pc:docMk/>
            <pc:sldMk cId="2863725078" sldId="1287"/>
            <ac:spMk id="6" creationId="{4E46E37C-5E70-4698-AC1E-FD81F5E81E6A}"/>
          </ac:spMkLst>
        </pc:spChg>
      </pc:sldChg>
      <pc:sldChg chg="addSp modSp mod">
        <pc:chgData name="Mohamed" userId="3e17c6846951594d" providerId="LiveId" clId="{182F81CB-1491-47FC-AA3B-5D1B30B35827}" dt="2024-04-11T14:04:09.259" v="1457" actId="113"/>
        <pc:sldMkLst>
          <pc:docMk/>
          <pc:sldMk cId="2018878409" sldId="1288"/>
        </pc:sldMkLst>
        <pc:spChg chg="add mod">
          <ac:chgData name="Mohamed" userId="3e17c6846951594d" providerId="LiveId" clId="{182F81CB-1491-47FC-AA3B-5D1B30B35827}" dt="2024-04-11T14:04:09.259" v="1457" actId="113"/>
          <ac:spMkLst>
            <pc:docMk/>
            <pc:sldMk cId="2018878409" sldId="1288"/>
            <ac:spMk id="6" creationId="{271AA0D7-380D-4C93-BCA6-D243A223F7D1}"/>
          </ac:spMkLst>
        </pc:spChg>
      </pc:sldChg>
      <pc:sldChg chg="addSp modSp mod">
        <pc:chgData name="Mohamed" userId="3e17c6846951594d" providerId="LiveId" clId="{182F81CB-1491-47FC-AA3B-5D1B30B35827}" dt="2024-04-11T13:50:46.493" v="1257" actId="14100"/>
        <pc:sldMkLst>
          <pc:docMk/>
          <pc:sldMk cId="690875432" sldId="1292"/>
        </pc:sldMkLst>
        <pc:spChg chg="mod">
          <ac:chgData name="Mohamed" userId="3e17c6846951594d" providerId="LiveId" clId="{182F81CB-1491-47FC-AA3B-5D1B30B35827}" dt="2024-04-11T13:48:29.734" v="1244" actId="20577"/>
          <ac:spMkLst>
            <pc:docMk/>
            <pc:sldMk cId="690875432" sldId="1292"/>
            <ac:spMk id="2" creationId="{229B7586-5B6F-C8C7-E175-4BE77E8499ED}"/>
          </ac:spMkLst>
        </pc:spChg>
        <pc:picChg chg="add mod">
          <ac:chgData name="Mohamed" userId="3e17c6846951594d" providerId="LiveId" clId="{182F81CB-1491-47FC-AA3B-5D1B30B35827}" dt="2024-04-11T13:50:46.493" v="1257" actId="14100"/>
          <ac:picMkLst>
            <pc:docMk/>
            <pc:sldMk cId="690875432" sldId="1292"/>
            <ac:picMk id="5" creationId="{EC981BB0-0081-4D23-8BE7-EA0E68BB9D19}"/>
          </ac:picMkLst>
        </pc:picChg>
      </pc:sldChg>
      <pc:sldChg chg="addSp modSp mod">
        <pc:chgData name="Mohamed" userId="3e17c6846951594d" providerId="LiveId" clId="{182F81CB-1491-47FC-AA3B-5D1B30B35827}" dt="2024-04-11T13:51:39.263" v="1289" actId="1076"/>
        <pc:sldMkLst>
          <pc:docMk/>
          <pc:sldMk cId="2120792210" sldId="1293"/>
        </pc:sldMkLst>
        <pc:spChg chg="mod">
          <ac:chgData name="Mohamed" userId="3e17c6846951594d" providerId="LiveId" clId="{182F81CB-1491-47FC-AA3B-5D1B30B35827}" dt="2024-04-11T13:51:05.319" v="1283" actId="20577"/>
          <ac:spMkLst>
            <pc:docMk/>
            <pc:sldMk cId="2120792210" sldId="1293"/>
            <ac:spMk id="2" creationId="{21CAF59C-CA47-321D-4366-F7B3EDADF895}"/>
          </ac:spMkLst>
        </pc:spChg>
        <pc:picChg chg="add mod">
          <ac:chgData name="Mohamed" userId="3e17c6846951594d" providerId="LiveId" clId="{182F81CB-1491-47FC-AA3B-5D1B30B35827}" dt="2024-04-11T13:51:39.263" v="1289" actId="1076"/>
          <ac:picMkLst>
            <pc:docMk/>
            <pc:sldMk cId="2120792210" sldId="1293"/>
            <ac:picMk id="4" creationId="{6BA9D118-11A4-4352-8E19-FCD46D4E6B3F}"/>
          </ac:picMkLst>
        </pc:picChg>
      </pc:sldChg>
      <pc:sldChg chg="addSp modSp mod">
        <pc:chgData name="Mohamed" userId="3e17c6846951594d" providerId="LiveId" clId="{182F81CB-1491-47FC-AA3B-5D1B30B35827}" dt="2024-04-11T13:52:25.498" v="1304" actId="14100"/>
        <pc:sldMkLst>
          <pc:docMk/>
          <pc:sldMk cId="1072815047" sldId="1294"/>
        </pc:sldMkLst>
        <pc:spChg chg="mod">
          <ac:chgData name="Mohamed" userId="3e17c6846951594d" providerId="LiveId" clId="{182F81CB-1491-47FC-AA3B-5D1B30B35827}" dt="2024-04-11T13:52:12.630" v="1301" actId="20577"/>
          <ac:spMkLst>
            <pc:docMk/>
            <pc:sldMk cId="1072815047" sldId="1294"/>
            <ac:spMk id="2" creationId="{674B10D8-E098-FF8E-C5FA-FA8492007A31}"/>
          </ac:spMkLst>
        </pc:spChg>
        <pc:picChg chg="add mod">
          <ac:chgData name="Mohamed" userId="3e17c6846951594d" providerId="LiveId" clId="{182F81CB-1491-47FC-AA3B-5D1B30B35827}" dt="2024-04-11T13:52:25.498" v="1304" actId="14100"/>
          <ac:picMkLst>
            <pc:docMk/>
            <pc:sldMk cId="1072815047" sldId="1294"/>
            <ac:picMk id="4" creationId="{D17FF1B3-BBAA-4940-ADC0-4AD239ADA80A}"/>
          </ac:picMkLst>
        </pc:picChg>
      </pc:sldChg>
      <pc:sldChg chg="addSp modSp mod">
        <pc:chgData name="Mohamed" userId="3e17c6846951594d" providerId="LiveId" clId="{182F81CB-1491-47FC-AA3B-5D1B30B35827}" dt="2024-04-11T13:53:45.623" v="1339" actId="20577"/>
        <pc:sldMkLst>
          <pc:docMk/>
          <pc:sldMk cId="1213150109" sldId="1295"/>
        </pc:sldMkLst>
        <pc:spChg chg="mod">
          <ac:chgData name="Mohamed" userId="3e17c6846951594d" providerId="LiveId" clId="{182F81CB-1491-47FC-AA3B-5D1B30B35827}" dt="2024-04-11T13:53:45.623" v="1339" actId="20577"/>
          <ac:spMkLst>
            <pc:docMk/>
            <pc:sldMk cId="1213150109" sldId="1295"/>
            <ac:spMk id="2" creationId="{D63AD8D6-8C5D-C4E6-9FAF-14FAFF2C65A4}"/>
          </ac:spMkLst>
        </pc:spChg>
        <pc:picChg chg="add mod">
          <ac:chgData name="Mohamed" userId="3e17c6846951594d" providerId="LiveId" clId="{182F81CB-1491-47FC-AA3B-5D1B30B35827}" dt="2024-04-11T13:53:02.106" v="1309" actId="14100"/>
          <ac:picMkLst>
            <pc:docMk/>
            <pc:sldMk cId="1213150109" sldId="1295"/>
            <ac:picMk id="4" creationId="{77BB6B30-F351-4BE3-A184-40D99FC5543B}"/>
          </ac:picMkLst>
        </pc:picChg>
      </pc:sldChg>
      <pc:sldChg chg="addSp delSp modSp mod">
        <pc:chgData name="Mohamed" userId="3e17c6846951594d" providerId="LiveId" clId="{182F81CB-1491-47FC-AA3B-5D1B30B35827}" dt="2024-04-11T13:58:22.313" v="1394" actId="14100"/>
        <pc:sldMkLst>
          <pc:docMk/>
          <pc:sldMk cId="299461881" sldId="1296"/>
        </pc:sldMkLst>
        <pc:spChg chg="mod">
          <ac:chgData name="Mohamed" userId="3e17c6846951594d" providerId="LiveId" clId="{182F81CB-1491-47FC-AA3B-5D1B30B35827}" dt="2024-04-11T13:55:01.973" v="1368" actId="20577"/>
          <ac:spMkLst>
            <pc:docMk/>
            <pc:sldMk cId="299461881" sldId="1296"/>
            <ac:spMk id="2" creationId="{722E42AA-3E13-629A-6815-A8A4489778A4}"/>
          </ac:spMkLst>
        </pc:spChg>
        <pc:picChg chg="add del mod">
          <ac:chgData name="Mohamed" userId="3e17c6846951594d" providerId="LiveId" clId="{182F81CB-1491-47FC-AA3B-5D1B30B35827}" dt="2024-04-11T13:57:50.275" v="1390" actId="478"/>
          <ac:picMkLst>
            <pc:docMk/>
            <pc:sldMk cId="299461881" sldId="1296"/>
            <ac:picMk id="4" creationId="{57982141-9B46-4E6C-A1AC-928055A8153D}"/>
          </ac:picMkLst>
        </pc:picChg>
        <pc:picChg chg="add mod">
          <ac:chgData name="Mohamed" userId="3e17c6846951594d" providerId="LiveId" clId="{182F81CB-1491-47FC-AA3B-5D1B30B35827}" dt="2024-04-11T13:58:22.313" v="1394" actId="14100"/>
          <ac:picMkLst>
            <pc:docMk/>
            <pc:sldMk cId="299461881" sldId="1296"/>
            <ac:picMk id="6" creationId="{90BDDB4F-C83C-4DD3-A0DB-1D1503585174}"/>
          </ac:picMkLst>
        </pc:picChg>
      </pc:sldChg>
      <pc:sldChg chg="addSp modSp mod">
        <pc:chgData name="Mohamed" userId="3e17c6846951594d" providerId="LiveId" clId="{182F81CB-1491-47FC-AA3B-5D1B30B35827}" dt="2024-04-11T14:02:45.707" v="1447" actId="1076"/>
        <pc:sldMkLst>
          <pc:docMk/>
          <pc:sldMk cId="1323128705" sldId="1297"/>
        </pc:sldMkLst>
        <pc:spChg chg="add mod">
          <ac:chgData name="Mohamed" userId="3e17c6846951594d" providerId="LiveId" clId="{182F81CB-1491-47FC-AA3B-5D1B30B35827}" dt="2024-04-11T14:02:45.707" v="1447" actId="1076"/>
          <ac:spMkLst>
            <pc:docMk/>
            <pc:sldMk cId="1323128705" sldId="1297"/>
            <ac:spMk id="4" creationId="{B2CB5967-9EF2-4DD2-A454-F26E526EEB73}"/>
          </ac:spMkLst>
        </pc:spChg>
      </pc:sldChg>
      <pc:sldChg chg="addSp modSp mod">
        <pc:chgData name="Mohamed" userId="3e17c6846951594d" providerId="LiveId" clId="{182F81CB-1491-47FC-AA3B-5D1B30B35827}" dt="2024-04-11T12:34:29.263" v="121" actId="14100"/>
        <pc:sldMkLst>
          <pc:docMk/>
          <pc:sldMk cId="545688401" sldId="1300"/>
        </pc:sldMkLst>
        <pc:spChg chg="add mod">
          <ac:chgData name="Mohamed" userId="3e17c6846951594d" providerId="LiveId" clId="{182F81CB-1491-47FC-AA3B-5D1B30B35827}" dt="2024-04-11T12:34:29.263" v="121" actId="14100"/>
          <ac:spMkLst>
            <pc:docMk/>
            <pc:sldMk cId="545688401" sldId="1300"/>
            <ac:spMk id="6" creationId="{E0318299-FD5A-491E-ADEC-9C8644B365F2}"/>
          </ac:spMkLst>
        </pc:spChg>
      </pc:sldChg>
      <pc:sldChg chg="del">
        <pc:chgData name="Mohamed" userId="3e17c6846951594d" providerId="LiveId" clId="{182F81CB-1491-47FC-AA3B-5D1B30B35827}" dt="2024-04-11T13:45:14.810" v="182" actId="47"/>
        <pc:sldMkLst>
          <pc:docMk/>
          <pc:sldMk cId="487481942" sldId="1303"/>
        </pc:sldMkLst>
      </pc:sldChg>
      <pc:sldChg chg="del">
        <pc:chgData name="Mohamed" userId="3e17c6846951594d" providerId="LiveId" clId="{182F81CB-1491-47FC-AA3B-5D1B30B35827}" dt="2024-04-11T13:45:15.539" v="183" actId="47"/>
        <pc:sldMkLst>
          <pc:docMk/>
          <pc:sldMk cId="3832645294" sldId="1304"/>
        </pc:sldMkLst>
      </pc:sldChg>
      <pc:sldChg chg="modSp mod">
        <pc:chgData name="Mohamed" userId="3e17c6846951594d" providerId="LiveId" clId="{182F81CB-1491-47FC-AA3B-5D1B30B35827}" dt="2024-04-11T12:06:50.835" v="101" actId="20577"/>
        <pc:sldMkLst>
          <pc:docMk/>
          <pc:sldMk cId="2427485183" sldId="1305"/>
        </pc:sldMkLst>
        <pc:spChg chg="mod">
          <ac:chgData name="Mohamed" userId="3e17c6846951594d" providerId="LiveId" clId="{182F81CB-1491-47FC-AA3B-5D1B30B35827}" dt="2024-04-11T12:06:50.835" v="101" actId="20577"/>
          <ac:spMkLst>
            <pc:docMk/>
            <pc:sldMk cId="2427485183" sldId="1305"/>
            <ac:spMk id="13" creationId="{5EA4B0C5-E33A-D592-C106-2AB96DBFDD04}"/>
          </ac:spMkLst>
        </pc:spChg>
        <pc:spChg chg="mod">
          <ac:chgData name="Mohamed" userId="3e17c6846951594d" providerId="LiveId" clId="{182F81CB-1491-47FC-AA3B-5D1B30B35827}" dt="2024-04-11T12:06:03.761" v="66" actId="20577"/>
          <ac:spMkLst>
            <pc:docMk/>
            <pc:sldMk cId="2427485183" sldId="1305"/>
            <ac:spMk id="16" creationId="{8DB24E31-75E2-D2BE-DEE1-91ADB5001A8F}"/>
          </ac:spMkLst>
        </pc:spChg>
      </pc:sldChg>
      <pc:sldChg chg="addSp delSp modSp new mod">
        <pc:chgData name="Mohamed" userId="3e17c6846951594d" providerId="LiveId" clId="{182F81CB-1491-47FC-AA3B-5D1B30B35827}" dt="2024-04-11T13:57:39.811" v="1389" actId="14100"/>
        <pc:sldMkLst>
          <pc:docMk/>
          <pc:sldMk cId="545617878" sldId="1306"/>
        </pc:sldMkLst>
        <pc:spChg chg="del mod">
          <ac:chgData name="Mohamed" userId="3e17c6846951594d" providerId="LiveId" clId="{182F81CB-1491-47FC-AA3B-5D1B30B35827}" dt="2024-04-11T13:55:32.176" v="1372" actId="478"/>
          <ac:spMkLst>
            <pc:docMk/>
            <pc:sldMk cId="545617878" sldId="1306"/>
            <ac:spMk id="2" creationId="{E5640E2B-48AE-4C9E-8BBA-FA223C1FE671}"/>
          </ac:spMkLst>
        </pc:spChg>
        <pc:spChg chg="del">
          <ac:chgData name="Mohamed" userId="3e17c6846951594d" providerId="LiveId" clId="{182F81CB-1491-47FC-AA3B-5D1B30B35827}" dt="2024-04-11T13:55:38.129" v="1373" actId="478"/>
          <ac:spMkLst>
            <pc:docMk/>
            <pc:sldMk cId="545617878" sldId="1306"/>
            <ac:spMk id="3" creationId="{0D0C7B83-4863-46FF-8215-88E3E986C124}"/>
          </ac:spMkLst>
        </pc:spChg>
        <pc:picChg chg="add del mod">
          <ac:chgData name="Mohamed" userId="3e17c6846951594d" providerId="LiveId" clId="{182F81CB-1491-47FC-AA3B-5D1B30B35827}" dt="2024-04-11T13:57:13.704" v="1385" actId="478"/>
          <ac:picMkLst>
            <pc:docMk/>
            <pc:sldMk cId="545617878" sldId="1306"/>
            <ac:picMk id="5" creationId="{D462F98B-B98A-4373-A68E-D5E81F7802C9}"/>
          </ac:picMkLst>
        </pc:picChg>
        <pc:picChg chg="add mod">
          <ac:chgData name="Mohamed" userId="3e17c6846951594d" providerId="LiveId" clId="{182F81CB-1491-47FC-AA3B-5D1B30B35827}" dt="2024-04-11T13:57:39.811" v="1389" actId="14100"/>
          <ac:picMkLst>
            <pc:docMk/>
            <pc:sldMk cId="545617878" sldId="1306"/>
            <ac:picMk id="7" creationId="{97E2B90B-669C-49FF-B618-7CFA8C06A622}"/>
          </ac:picMkLst>
        </pc:picChg>
      </pc:sldChg>
      <pc:sldChg chg="addSp delSp modSp new mod">
        <pc:chgData name="Mohamed" userId="3e17c6846951594d" providerId="LiveId" clId="{182F81CB-1491-47FC-AA3B-5D1B30B35827}" dt="2024-04-11T13:57:10.858" v="1384" actId="14100"/>
        <pc:sldMkLst>
          <pc:docMk/>
          <pc:sldMk cId="802698244" sldId="1307"/>
        </pc:sldMkLst>
        <pc:spChg chg="del">
          <ac:chgData name="Mohamed" userId="3e17c6846951594d" providerId="LiveId" clId="{182F81CB-1491-47FC-AA3B-5D1B30B35827}" dt="2024-04-11T13:56:31.913" v="1380" actId="478"/>
          <ac:spMkLst>
            <pc:docMk/>
            <pc:sldMk cId="802698244" sldId="1307"/>
            <ac:spMk id="2" creationId="{C64BF175-C206-49C7-B218-622001F58AA8}"/>
          </ac:spMkLst>
        </pc:spChg>
        <pc:spChg chg="del mod">
          <ac:chgData name="Mohamed" userId="3e17c6846951594d" providerId="LiveId" clId="{182F81CB-1491-47FC-AA3B-5D1B30B35827}" dt="2024-04-11T13:56:27.791" v="1379" actId="478"/>
          <ac:spMkLst>
            <pc:docMk/>
            <pc:sldMk cId="802698244" sldId="1307"/>
            <ac:spMk id="3" creationId="{00541550-0009-45AE-89BA-50BBE108CC14}"/>
          </ac:spMkLst>
        </pc:spChg>
        <pc:picChg chg="add mod">
          <ac:chgData name="Mohamed" userId="3e17c6846951594d" providerId="LiveId" clId="{182F81CB-1491-47FC-AA3B-5D1B30B35827}" dt="2024-04-11T13:57:10.858" v="1384" actId="14100"/>
          <ac:picMkLst>
            <pc:docMk/>
            <pc:sldMk cId="802698244" sldId="1307"/>
            <ac:picMk id="5" creationId="{EFC22D3C-AE13-4A8F-9F74-D97428028C1E}"/>
          </ac:picMkLst>
        </pc:picChg>
      </pc:sldChg>
      <pc:sldChg chg="addSp delSp modSp new mod">
        <pc:chgData name="Mohamed" userId="3e17c6846951594d" providerId="LiveId" clId="{182F81CB-1491-47FC-AA3B-5D1B30B35827}" dt="2024-04-11T14:00:35.092" v="1438" actId="27614"/>
        <pc:sldMkLst>
          <pc:docMk/>
          <pc:sldMk cId="1477931795" sldId="1308"/>
        </pc:sldMkLst>
        <pc:spChg chg="add del mod">
          <ac:chgData name="Mohamed" userId="3e17c6846951594d" providerId="LiveId" clId="{182F81CB-1491-47FC-AA3B-5D1B30B35827}" dt="2024-04-11T13:59:39.436" v="1432" actId="478"/>
          <ac:spMkLst>
            <pc:docMk/>
            <pc:sldMk cId="1477931795" sldId="1308"/>
            <ac:spMk id="2" creationId="{F8E7E859-32C3-4850-9416-7A914806768C}"/>
          </ac:spMkLst>
        </pc:spChg>
        <pc:spChg chg="add del mod">
          <ac:chgData name="Mohamed" userId="3e17c6846951594d" providerId="LiveId" clId="{182F81CB-1491-47FC-AA3B-5D1B30B35827}" dt="2024-04-11T13:59:58.139" v="1435" actId="1076"/>
          <ac:spMkLst>
            <pc:docMk/>
            <pc:sldMk cId="1477931795" sldId="1308"/>
            <ac:spMk id="3" creationId="{F774322A-2121-4B71-A546-8CC749B48917}"/>
          </ac:spMkLst>
        </pc:spChg>
        <pc:picChg chg="add mod">
          <ac:chgData name="Mohamed" userId="3e17c6846951594d" providerId="LiveId" clId="{182F81CB-1491-47FC-AA3B-5D1B30B35827}" dt="2024-04-11T14:00:35.092" v="1438" actId="27614"/>
          <ac:picMkLst>
            <pc:docMk/>
            <pc:sldMk cId="1477931795" sldId="1308"/>
            <ac:picMk id="5" creationId="{EEFAE3EF-6BA3-4635-A9D0-0FE2F258485A}"/>
          </ac:picMkLst>
        </pc:picChg>
      </pc:sldChg>
      <pc:sldChg chg="addSp modSp new mod">
        <pc:chgData name="Mohamed" userId="3e17c6846951594d" providerId="LiveId" clId="{182F81CB-1491-47FC-AA3B-5D1B30B35827}" dt="2024-04-11T14:01:00.657" v="1440" actId="14100"/>
        <pc:sldMkLst>
          <pc:docMk/>
          <pc:sldMk cId="3744931786" sldId="1309"/>
        </pc:sldMkLst>
        <pc:picChg chg="add mod">
          <ac:chgData name="Mohamed" userId="3e17c6846951594d" providerId="LiveId" clId="{182F81CB-1491-47FC-AA3B-5D1B30B35827}" dt="2024-04-11T14:01:00.657" v="1440" actId="14100"/>
          <ac:picMkLst>
            <pc:docMk/>
            <pc:sldMk cId="3744931786" sldId="1309"/>
            <ac:picMk id="3" creationId="{FFBF4A00-2D83-42C1-98DF-0CF24C652246}"/>
          </ac:picMkLst>
        </pc:picChg>
      </pc:sldChg>
      <pc:sldChg chg="addSp modSp new mod">
        <pc:chgData name="Mohamed" userId="3e17c6846951594d" providerId="LiveId" clId="{182F81CB-1491-47FC-AA3B-5D1B30B35827}" dt="2024-04-11T14:01:20.007" v="1442" actId="14100"/>
        <pc:sldMkLst>
          <pc:docMk/>
          <pc:sldMk cId="1839888091" sldId="1310"/>
        </pc:sldMkLst>
        <pc:picChg chg="add mod">
          <ac:chgData name="Mohamed" userId="3e17c6846951594d" providerId="LiveId" clId="{182F81CB-1491-47FC-AA3B-5D1B30B35827}" dt="2024-04-11T14:01:20.007" v="1442" actId="14100"/>
          <ac:picMkLst>
            <pc:docMk/>
            <pc:sldMk cId="1839888091" sldId="1310"/>
            <ac:picMk id="3" creationId="{331ADC26-4E8A-483D-A338-507B03566A1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Name :</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ID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X</a:t>
            </a:r>
            <a:r>
              <a:rPr lang="en-US" sz="1100" b="0" i="0" u="none" strike="noStrike" cap="none" err="1">
                <a:solidFill>
                  <a:schemeClr val="tx1"/>
                </a:solidFill>
                <a:latin typeface="Arial"/>
                <a:ea typeface="Arial"/>
                <a:cs typeface="Arial"/>
                <a:sym typeface="Arial"/>
              </a:rPr>
              <a:t>yz</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Login page</a:t>
            </a:r>
          </a:p>
        </p:txBody>
      </p:sp>
      <p:pic>
        <p:nvPicPr>
          <p:cNvPr id="4" name="Picture 3" descr="A screenshot of a computer&#10;&#10;Description automatically generated">
            <a:extLst>
              <a:ext uri="{FF2B5EF4-FFF2-40B4-BE49-F238E27FC236}">
                <a16:creationId xmlns:a16="http://schemas.microsoft.com/office/drawing/2014/main" id="{6BA9D118-11A4-4352-8E19-FCD46D4E6B3F}"/>
              </a:ext>
            </a:extLst>
          </p:cNvPr>
          <p:cNvPicPr>
            <a:picLocks noChangeAspect="1"/>
          </p:cNvPicPr>
          <p:nvPr/>
        </p:nvPicPr>
        <p:blipFill>
          <a:blip r:embed="rId2"/>
          <a:stretch>
            <a:fillRect/>
          </a:stretch>
        </p:blipFill>
        <p:spPr>
          <a:xfrm>
            <a:off x="0" y="1267649"/>
            <a:ext cx="9144000" cy="335038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Home page</a:t>
            </a:r>
          </a:p>
        </p:txBody>
      </p:sp>
      <p:pic>
        <p:nvPicPr>
          <p:cNvPr id="4" name="Picture 3">
            <a:extLst>
              <a:ext uri="{FF2B5EF4-FFF2-40B4-BE49-F238E27FC236}">
                <a16:creationId xmlns:a16="http://schemas.microsoft.com/office/drawing/2014/main" id="{D17FF1B3-BBAA-4940-ADC0-4AD239ADA80A}"/>
              </a:ext>
            </a:extLst>
          </p:cNvPr>
          <p:cNvPicPr>
            <a:picLocks noChangeAspect="1"/>
          </p:cNvPicPr>
          <p:nvPr/>
        </p:nvPicPr>
        <p:blipFill>
          <a:blip r:embed="rId2"/>
          <a:stretch>
            <a:fillRect/>
          </a:stretch>
        </p:blipFill>
        <p:spPr>
          <a:xfrm>
            <a:off x="0" y="1151164"/>
            <a:ext cx="9144000" cy="359701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Poll questions</a:t>
            </a:r>
          </a:p>
        </p:txBody>
      </p:sp>
      <p:pic>
        <p:nvPicPr>
          <p:cNvPr id="4" name="Picture 3" descr="A screenshot of a computer&#10;&#10;Description automatically generated">
            <a:extLst>
              <a:ext uri="{FF2B5EF4-FFF2-40B4-BE49-F238E27FC236}">
                <a16:creationId xmlns:a16="http://schemas.microsoft.com/office/drawing/2014/main" id="{77BB6B30-F351-4BE3-A184-40D99FC5543B}"/>
              </a:ext>
            </a:extLst>
          </p:cNvPr>
          <p:cNvPicPr>
            <a:picLocks noChangeAspect="1"/>
          </p:cNvPicPr>
          <p:nvPr/>
        </p:nvPicPr>
        <p:blipFill>
          <a:blip r:embed="rId2"/>
          <a:stretch>
            <a:fillRect/>
          </a:stretch>
        </p:blipFill>
        <p:spPr>
          <a:xfrm>
            <a:off x="0" y="1267649"/>
            <a:ext cx="9144000" cy="348619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Server page</a:t>
            </a:r>
          </a:p>
        </p:txBody>
      </p:sp>
      <p:pic>
        <p:nvPicPr>
          <p:cNvPr id="6" name="Picture 5" descr="A screenshot of a computer&#10;&#10;Description automatically generated">
            <a:extLst>
              <a:ext uri="{FF2B5EF4-FFF2-40B4-BE49-F238E27FC236}">
                <a16:creationId xmlns:a16="http://schemas.microsoft.com/office/drawing/2014/main" id="{90BDDB4F-C83C-4DD3-A0DB-1D1503585174}"/>
              </a:ext>
            </a:extLst>
          </p:cNvPr>
          <p:cNvPicPr>
            <a:picLocks noChangeAspect="1"/>
          </p:cNvPicPr>
          <p:nvPr/>
        </p:nvPicPr>
        <p:blipFill>
          <a:blip r:embed="rId2"/>
          <a:stretch>
            <a:fillRect/>
          </a:stretch>
        </p:blipFill>
        <p:spPr>
          <a:xfrm>
            <a:off x="0" y="1267649"/>
            <a:ext cx="9144000" cy="354242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97E2B90B-669C-49FF-B618-7CFA8C06A622}"/>
              </a:ext>
            </a:extLst>
          </p:cNvPr>
          <p:cNvPicPr>
            <a:picLocks noChangeAspect="1"/>
          </p:cNvPicPr>
          <p:nvPr/>
        </p:nvPicPr>
        <p:blipFill>
          <a:blip r:embed="rId2"/>
          <a:stretch>
            <a:fillRect/>
          </a:stretch>
        </p:blipFill>
        <p:spPr>
          <a:xfrm>
            <a:off x="0" y="1167493"/>
            <a:ext cx="9144000" cy="3403270"/>
          </a:xfrm>
          <a:prstGeom prst="rect">
            <a:avLst/>
          </a:prstGeom>
        </p:spPr>
      </p:pic>
    </p:spTree>
    <p:extLst>
      <p:ext uri="{BB962C8B-B14F-4D97-AF65-F5344CB8AC3E}">
        <p14:creationId xmlns:p14="http://schemas.microsoft.com/office/powerpoint/2010/main" val="54561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FC22D3C-AE13-4A8F-9F74-D97428028C1E}"/>
              </a:ext>
            </a:extLst>
          </p:cNvPr>
          <p:cNvPicPr>
            <a:picLocks noChangeAspect="1"/>
          </p:cNvPicPr>
          <p:nvPr/>
        </p:nvPicPr>
        <p:blipFill>
          <a:blip r:embed="rId2"/>
          <a:stretch>
            <a:fillRect/>
          </a:stretch>
        </p:blipFill>
        <p:spPr>
          <a:xfrm>
            <a:off x="0" y="955221"/>
            <a:ext cx="9144000" cy="3870726"/>
          </a:xfrm>
          <a:prstGeom prst="rect">
            <a:avLst/>
          </a:prstGeom>
        </p:spPr>
      </p:pic>
    </p:spTree>
    <p:extLst>
      <p:ext uri="{BB962C8B-B14F-4D97-AF65-F5344CB8AC3E}">
        <p14:creationId xmlns:p14="http://schemas.microsoft.com/office/powerpoint/2010/main" val="80269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74322A-2121-4B71-A546-8CC749B48917}"/>
              </a:ext>
            </a:extLst>
          </p:cNvPr>
          <p:cNvSpPr txBox="1"/>
          <p:nvPr/>
        </p:nvSpPr>
        <p:spPr>
          <a:xfrm flipH="1">
            <a:off x="3167743" y="742949"/>
            <a:ext cx="2090058" cy="400110"/>
          </a:xfrm>
          <a:prstGeom prst="rect">
            <a:avLst/>
          </a:prstGeom>
          <a:noFill/>
        </p:spPr>
        <p:txBody>
          <a:bodyPr wrap="square" rtlCol="0">
            <a:spAutoFit/>
          </a:bodyPr>
          <a:lstStyle/>
          <a:p>
            <a:r>
              <a:rPr lang="en-US" sz="2000" b="1" dirty="0"/>
              <a:t>Result page</a:t>
            </a:r>
            <a:endParaRPr lang="en-AE" sz="2000" b="1" dirty="0"/>
          </a:p>
        </p:txBody>
      </p:sp>
      <p:pic>
        <p:nvPicPr>
          <p:cNvPr id="5" name="Picture 4" descr="A screenshot of a computer&#10;&#10;Description automatically generated">
            <a:extLst>
              <a:ext uri="{FF2B5EF4-FFF2-40B4-BE49-F238E27FC236}">
                <a16:creationId xmlns:a16="http://schemas.microsoft.com/office/drawing/2014/main" id="{EEFAE3EF-6BA3-4635-A9D0-0FE2F258485A}"/>
              </a:ext>
            </a:extLst>
          </p:cNvPr>
          <p:cNvPicPr>
            <a:picLocks noChangeAspect="1"/>
          </p:cNvPicPr>
          <p:nvPr/>
        </p:nvPicPr>
        <p:blipFill>
          <a:blip r:embed="rId2"/>
          <a:stretch>
            <a:fillRect/>
          </a:stretch>
        </p:blipFill>
        <p:spPr>
          <a:xfrm>
            <a:off x="0" y="1289957"/>
            <a:ext cx="9144000" cy="3534625"/>
          </a:xfrm>
          <a:prstGeom prst="rect">
            <a:avLst/>
          </a:prstGeom>
        </p:spPr>
      </p:pic>
    </p:spTree>
    <p:extLst>
      <p:ext uri="{BB962C8B-B14F-4D97-AF65-F5344CB8AC3E}">
        <p14:creationId xmlns:p14="http://schemas.microsoft.com/office/powerpoint/2010/main" val="1477931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F4A00-2D83-42C1-98DF-0CF24C652246}"/>
              </a:ext>
            </a:extLst>
          </p:cNvPr>
          <p:cNvPicPr>
            <a:picLocks noChangeAspect="1"/>
          </p:cNvPicPr>
          <p:nvPr/>
        </p:nvPicPr>
        <p:blipFill>
          <a:blip r:embed="rId2"/>
          <a:stretch>
            <a:fillRect/>
          </a:stretch>
        </p:blipFill>
        <p:spPr>
          <a:xfrm>
            <a:off x="0" y="1167493"/>
            <a:ext cx="9144000" cy="3603289"/>
          </a:xfrm>
          <a:prstGeom prst="rect">
            <a:avLst/>
          </a:prstGeom>
        </p:spPr>
      </p:pic>
    </p:spTree>
    <p:extLst>
      <p:ext uri="{BB962C8B-B14F-4D97-AF65-F5344CB8AC3E}">
        <p14:creationId xmlns:p14="http://schemas.microsoft.com/office/powerpoint/2010/main" val="3744931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ADC26-4E8A-483D-A338-507B03566A13}"/>
              </a:ext>
            </a:extLst>
          </p:cNvPr>
          <p:cNvPicPr>
            <a:picLocks noChangeAspect="1"/>
          </p:cNvPicPr>
          <p:nvPr/>
        </p:nvPicPr>
        <p:blipFill>
          <a:blip r:embed="rId2"/>
          <a:stretch>
            <a:fillRect/>
          </a:stretch>
        </p:blipFill>
        <p:spPr>
          <a:xfrm>
            <a:off x="0" y="1314450"/>
            <a:ext cx="9144000" cy="3477129"/>
          </a:xfrm>
          <a:prstGeom prst="rect">
            <a:avLst/>
          </a:prstGeom>
        </p:spPr>
      </p:pic>
    </p:spTree>
    <p:extLst>
      <p:ext uri="{BB962C8B-B14F-4D97-AF65-F5344CB8AC3E}">
        <p14:creationId xmlns:p14="http://schemas.microsoft.com/office/powerpoint/2010/main" val="183988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B2CB5967-9EF2-4DD2-A454-F26E526EEB73}"/>
              </a:ext>
            </a:extLst>
          </p:cNvPr>
          <p:cNvSpPr txBox="1"/>
          <p:nvPr/>
        </p:nvSpPr>
        <p:spPr>
          <a:xfrm>
            <a:off x="507090" y="993657"/>
            <a:ext cx="6390595" cy="1754326"/>
          </a:xfrm>
          <a:prstGeom prst="rect">
            <a:avLst/>
          </a:prstGeom>
          <a:noFill/>
        </p:spPr>
        <p:txBody>
          <a:bodyPr wrap="square">
            <a:spAutoFit/>
          </a:bodyPr>
          <a:lstStyle/>
          <a:p>
            <a:br>
              <a:rPr lang="en-US" sz="1800" b="1" dirty="0"/>
            </a:br>
            <a:r>
              <a:rPr lang="en-US" sz="1800" b="1" i="0" dirty="0">
                <a:solidFill>
                  <a:srgbClr val="0D0D0D"/>
                </a:solidFill>
                <a:effectLst/>
                <a:latin typeface="Söhne"/>
              </a:rPr>
              <a:t>Future enhancements in modeling and analyzing data are likely to focus on improving the accuracy, efficiency, and interpretability of models, as well as addressing emerging challenges and opportunities in data science. Here are some potential areas for future enhancements</a:t>
            </a:r>
            <a:endParaRPr lang="en-AE" sz="1800" b="1"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2123757" y="3072946"/>
            <a:ext cx="488124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cs typeface="Poppins"/>
              </a:rPr>
              <a:t>voting application using </a:t>
            </a:r>
            <a:r>
              <a:rPr lang="en-US" sz="1600" dirty="0" err="1">
                <a:latin typeface="+mj-lt"/>
                <a:cs typeface="Poppins"/>
              </a:rPr>
              <a:t>django</a:t>
            </a:r>
            <a:r>
              <a:rPr lang="en-US" sz="1600">
                <a:latin typeface="+mj-lt"/>
                <a:cs typeface="Poppins"/>
              </a:rPr>
              <a:t> framework-NITHISH(4025,</a:t>
            </a:r>
            <a:r>
              <a:rPr lang="en-US" sz="1600" dirty="0">
                <a:latin typeface="+mj-lt"/>
                <a:cs typeface="Poppins"/>
              </a:rPr>
              <a:t>SEC)</a:t>
            </a: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71AA0D7-380D-4C93-BCA6-D243A223F7D1}"/>
              </a:ext>
            </a:extLst>
          </p:cNvPr>
          <p:cNvSpPr txBox="1"/>
          <p:nvPr/>
        </p:nvSpPr>
        <p:spPr>
          <a:xfrm>
            <a:off x="538843" y="1125200"/>
            <a:ext cx="5882367" cy="2677656"/>
          </a:xfrm>
          <a:prstGeom prst="rect">
            <a:avLst/>
          </a:prstGeom>
          <a:noFill/>
        </p:spPr>
        <p:txBody>
          <a:bodyPr wrap="square">
            <a:spAutoFit/>
          </a:bodyPr>
          <a:lstStyle/>
          <a:p>
            <a:pPr marL="285750" indent="-285750" algn="l">
              <a:buFont typeface="Wingdings" panose="05000000000000000000" pitchFamily="2" charset="2"/>
              <a:buChar char="§"/>
            </a:pPr>
            <a:r>
              <a:rPr lang="en-US" b="1" i="0" dirty="0">
                <a:solidFill>
                  <a:srgbClr val="0D0D0D"/>
                </a:solidFill>
                <a:effectLst/>
                <a:latin typeface="Söhne"/>
              </a:rPr>
              <a:t> conclusion, the future of data science and machine learning holds immense promise, with ongoing advancements poised to revolutionize how we analyze, model, and derive insights from data. By focusing on key areas such as interpretability, fairness, automation, privacy, and human-centric AI, we can address emerging challenges and opportunities in the field, paving the way for more intelligent, ethical, and responsible AI systems.</a:t>
            </a:r>
          </a:p>
          <a:p>
            <a:pPr marL="285750" indent="-285750" algn="l">
              <a:buFont typeface="Wingdings" panose="05000000000000000000" pitchFamily="2" charset="2"/>
              <a:buChar char="§"/>
            </a:pPr>
            <a:r>
              <a:rPr lang="en-US" b="1" i="0" dirty="0">
                <a:solidFill>
                  <a:srgbClr val="0D0D0D"/>
                </a:solidFill>
                <a:effectLst/>
                <a:latin typeface="Söhne"/>
              </a:rPr>
              <a:t>As we continue to push the boundaries of what is possible in data science, it's essential to remain mindful of the broader societal implications of our work. By prioritizing transparency, accountability, and inclusivity, we can ensure that AI technologies benefit everyone and contribute to a more equitable and sustainable future.</a:t>
            </a: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C92DD7F-97BB-4E7D-9249-185E3794E392}"/>
              </a:ext>
            </a:extLst>
          </p:cNvPr>
          <p:cNvSpPr txBox="1"/>
          <p:nvPr/>
        </p:nvSpPr>
        <p:spPr>
          <a:xfrm>
            <a:off x="845819" y="1279086"/>
            <a:ext cx="7416438" cy="1754326"/>
          </a:xfrm>
          <a:prstGeom prst="rect">
            <a:avLst/>
          </a:prstGeom>
          <a:noFill/>
        </p:spPr>
        <p:txBody>
          <a:bodyPr wrap="square">
            <a:spAutoFit/>
          </a:bodyPr>
          <a:lstStyle/>
          <a:p>
            <a:pPr marL="285750" indent="-285750">
              <a:buFont typeface="Wingdings" panose="05000000000000000000" pitchFamily="2" charset="2"/>
              <a:buChar char="q"/>
            </a:pPr>
            <a:r>
              <a:rPr lang="en-US" sz="1800" b="1" i="0" dirty="0">
                <a:solidFill>
                  <a:srgbClr val="0D0D0D"/>
                </a:solidFill>
                <a:effectLst/>
                <a:latin typeface="Söhne"/>
              </a:rPr>
              <a:t>This abstract introduces a Django-powered voting system tailored to enhance democratic participation and ensure the integrity of electoral processes.</a:t>
            </a:r>
          </a:p>
          <a:p>
            <a:pPr marL="285750" indent="-285750">
              <a:buFont typeface="Wingdings" panose="05000000000000000000" pitchFamily="2" charset="2"/>
              <a:buChar char="q"/>
            </a:pPr>
            <a:r>
              <a:rPr lang="en-US" sz="1800" b="1" i="0" dirty="0">
                <a:solidFill>
                  <a:srgbClr val="0D0D0D"/>
                </a:solidFill>
                <a:effectLst/>
                <a:latin typeface="Söhne"/>
              </a:rPr>
              <a:t> Leveraging Django's robust framework, the system provides a secure, user-friendly platform for voters to cast their ballots while maintaining transparency and accountability.</a:t>
            </a:r>
            <a:endParaRPr lang="en-AE" sz="1800" b="1"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0318299-FD5A-491E-ADEC-9C8644B365F2}"/>
              </a:ext>
            </a:extLst>
          </p:cNvPr>
          <p:cNvSpPr txBox="1"/>
          <p:nvPr/>
        </p:nvSpPr>
        <p:spPr>
          <a:xfrm>
            <a:off x="492236" y="1534766"/>
            <a:ext cx="7394464" cy="2031325"/>
          </a:xfrm>
          <a:prstGeom prst="rect">
            <a:avLst/>
          </a:prstGeom>
          <a:noFill/>
        </p:spPr>
        <p:txBody>
          <a:bodyPr wrap="square">
            <a:spAutoFit/>
          </a:bodyPr>
          <a:lstStyle/>
          <a:p>
            <a:pPr marL="285750" indent="-285750">
              <a:buFont typeface="Wingdings" panose="05000000000000000000" pitchFamily="2" charset="2"/>
              <a:buChar char="q"/>
            </a:pPr>
            <a:r>
              <a:rPr lang="en-US" sz="1800" b="1" i="0" dirty="0">
                <a:solidFill>
                  <a:srgbClr val="0D0D0D"/>
                </a:solidFill>
                <a:effectLst/>
                <a:latin typeface="Söhne"/>
              </a:rPr>
              <a:t>Despite the advancements in technology, many democratic processes still suffer from inefficiencies, vulnerabilities, and barriers to participation. </a:t>
            </a:r>
          </a:p>
          <a:p>
            <a:pPr marL="285750" indent="-285750">
              <a:buFont typeface="Wingdings" panose="05000000000000000000" pitchFamily="2" charset="2"/>
              <a:buChar char="q"/>
            </a:pPr>
            <a:r>
              <a:rPr lang="en-US" sz="1800" b="1" i="0" dirty="0">
                <a:solidFill>
                  <a:srgbClr val="0D0D0D"/>
                </a:solidFill>
                <a:effectLst/>
                <a:latin typeface="Söhne"/>
              </a:rPr>
              <a:t>Traditional voting systems often lack transparency, are susceptible to tampering, and may exclude certain segments of the population. </a:t>
            </a:r>
          </a:p>
          <a:p>
            <a:pPr marL="285750" indent="-285750">
              <a:buFont typeface="Wingdings" panose="05000000000000000000" pitchFamily="2" charset="2"/>
              <a:buChar char="q"/>
            </a:pPr>
            <a:r>
              <a:rPr lang="en-US" sz="1800" b="1" i="0" dirty="0">
                <a:solidFill>
                  <a:srgbClr val="0D0D0D"/>
                </a:solidFill>
                <a:effectLst/>
                <a:latin typeface="Söhne"/>
              </a:rPr>
              <a:t>Addressing these challenges requires the development of a robust, secure, and accessible voting application.</a:t>
            </a:r>
            <a:endParaRPr lang="en-AE" sz="1800" b="1"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D47F387-4064-4570-82DA-10F594F27771}"/>
              </a:ext>
            </a:extLst>
          </p:cNvPr>
          <p:cNvSpPr txBox="1"/>
          <p:nvPr/>
        </p:nvSpPr>
        <p:spPr>
          <a:xfrm>
            <a:off x="492235" y="1367897"/>
            <a:ext cx="7892485" cy="1754326"/>
          </a:xfrm>
          <a:prstGeom prst="rect">
            <a:avLst/>
          </a:prstGeom>
          <a:noFill/>
        </p:spPr>
        <p:txBody>
          <a:bodyPr wrap="square">
            <a:spAutoFit/>
          </a:bodyPr>
          <a:lstStyle/>
          <a:p>
            <a:pPr marL="285750" indent="-285750">
              <a:buFont typeface="Wingdings" panose="05000000000000000000" pitchFamily="2" charset="2"/>
              <a:buChar char="q"/>
            </a:pPr>
            <a:r>
              <a:rPr lang="en-US" sz="1800" b="1" i="0" dirty="0">
                <a:solidFill>
                  <a:srgbClr val="0D0D0D"/>
                </a:solidFill>
                <a:effectLst/>
                <a:latin typeface="Söhne"/>
              </a:rPr>
              <a:t>The project aims to develop a Django-based online voting application to facilitate democratic:</a:t>
            </a:r>
          </a:p>
          <a:p>
            <a:pPr marL="285750" indent="-285750">
              <a:buFont typeface="Wingdings" panose="05000000000000000000" pitchFamily="2" charset="2"/>
              <a:buChar char="v"/>
            </a:pPr>
            <a:r>
              <a:rPr lang="en-US" sz="1800" b="1" i="0" dirty="0">
                <a:solidFill>
                  <a:srgbClr val="0D0D0D"/>
                </a:solidFill>
                <a:effectLst/>
                <a:latin typeface="Söhne"/>
              </a:rPr>
              <a:t> participation</a:t>
            </a:r>
            <a:r>
              <a:rPr lang="en-US" sz="1800" b="1" dirty="0">
                <a:solidFill>
                  <a:srgbClr val="0D0D0D"/>
                </a:solidFill>
                <a:latin typeface="Söhne"/>
              </a:rPr>
              <a:t> </a:t>
            </a:r>
          </a:p>
          <a:p>
            <a:pPr marL="285750" indent="-285750">
              <a:buFont typeface="Wingdings" panose="05000000000000000000" pitchFamily="2" charset="2"/>
              <a:buChar char="v"/>
            </a:pPr>
            <a:r>
              <a:rPr lang="en-US" sz="1800" b="1" i="0" dirty="0">
                <a:solidFill>
                  <a:srgbClr val="0D0D0D"/>
                </a:solidFill>
                <a:effectLst/>
                <a:latin typeface="Söhne"/>
              </a:rPr>
              <a:t>ensure the integrity of electoral processes</a:t>
            </a:r>
            <a:endParaRPr lang="en-US" sz="1800" b="1" dirty="0">
              <a:solidFill>
                <a:srgbClr val="0D0D0D"/>
              </a:solidFill>
              <a:latin typeface="Söhne"/>
            </a:endParaRPr>
          </a:p>
          <a:p>
            <a:pPr marL="285750" indent="-285750">
              <a:buFont typeface="Wingdings" panose="05000000000000000000" pitchFamily="2" charset="2"/>
              <a:buChar char="v"/>
            </a:pPr>
            <a:r>
              <a:rPr lang="en-US" sz="1800" b="1" i="0" dirty="0">
                <a:solidFill>
                  <a:srgbClr val="0D0D0D"/>
                </a:solidFill>
                <a:effectLst/>
                <a:latin typeface="Söhne"/>
              </a:rPr>
              <a:t>promote transparency </a:t>
            </a:r>
            <a:endParaRPr lang="en-US" sz="1800" b="1" dirty="0">
              <a:solidFill>
                <a:srgbClr val="0D0D0D"/>
              </a:solidFill>
              <a:latin typeface="Söhne"/>
            </a:endParaRPr>
          </a:p>
          <a:p>
            <a:pPr marL="285750" indent="-285750">
              <a:buFont typeface="Wingdings" panose="05000000000000000000" pitchFamily="2" charset="2"/>
              <a:buChar char="v"/>
            </a:pPr>
            <a:r>
              <a:rPr lang="en-US" sz="1800" b="1" i="0" dirty="0">
                <a:solidFill>
                  <a:srgbClr val="0D0D0D"/>
                </a:solidFill>
                <a:effectLst/>
                <a:latin typeface="Söhne"/>
              </a:rPr>
              <a:t>accessibility in voting.</a:t>
            </a:r>
            <a:endParaRPr lang="en-AE" sz="1800" b="1"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875216CD-48D2-4EDF-A209-63911ADE0A14}"/>
              </a:ext>
            </a:extLst>
          </p:cNvPr>
          <p:cNvSpPr txBox="1"/>
          <p:nvPr/>
        </p:nvSpPr>
        <p:spPr>
          <a:xfrm>
            <a:off x="947057" y="1020721"/>
            <a:ext cx="6653893" cy="2031325"/>
          </a:xfrm>
          <a:prstGeom prst="rect">
            <a:avLst/>
          </a:prstGeom>
          <a:noFill/>
        </p:spPr>
        <p:txBody>
          <a:bodyPr wrap="square">
            <a:spAutoFit/>
          </a:bodyPr>
          <a:lstStyle/>
          <a:p>
            <a:pPr algn="l"/>
            <a:br>
              <a:rPr lang="en-US" sz="1800" b="1" i="0" dirty="0">
                <a:solidFill>
                  <a:srgbClr val="0D0D0D"/>
                </a:solidFill>
                <a:effectLst/>
                <a:latin typeface="Söhne"/>
              </a:rPr>
            </a:br>
            <a:endParaRPr lang="en-US" sz="1800" b="1" i="0" dirty="0">
              <a:solidFill>
                <a:srgbClr val="0D0D0D"/>
              </a:solidFill>
              <a:effectLst/>
              <a:latin typeface="Söhne"/>
            </a:endParaRPr>
          </a:p>
          <a:p>
            <a:pPr marL="285750" indent="-285750" algn="l">
              <a:buFont typeface="Wingdings" panose="05000000000000000000" pitchFamily="2" charset="2"/>
              <a:buChar char="q"/>
            </a:pPr>
            <a:r>
              <a:rPr lang="en-US" sz="1800" b="1" i="0" dirty="0">
                <a:solidFill>
                  <a:srgbClr val="0D0D0D"/>
                </a:solidFill>
                <a:effectLst/>
                <a:latin typeface="Söhne"/>
              </a:rPr>
              <a:t>The proposed solution is to develop a robust, secure, and user-friendly online voting application using the Django framework. </a:t>
            </a:r>
          </a:p>
          <a:p>
            <a:pPr marL="285750" indent="-285750" algn="l">
              <a:buFont typeface="Wingdings" panose="05000000000000000000" pitchFamily="2" charset="2"/>
              <a:buChar char="q"/>
            </a:pPr>
            <a:r>
              <a:rPr lang="en-US" sz="1800" b="1" i="0" dirty="0">
                <a:solidFill>
                  <a:srgbClr val="0D0D0D"/>
                </a:solidFill>
                <a:effectLst/>
                <a:latin typeface="Söhne"/>
              </a:rPr>
              <a:t>This solution addresses the key objectives of modernizing the electoral process while ensuring security, transparency, and accessibility for all users.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4E46E37C-5E70-4698-AC1E-FD81F5E81E6A}"/>
              </a:ext>
            </a:extLst>
          </p:cNvPr>
          <p:cNvSpPr txBox="1"/>
          <p:nvPr/>
        </p:nvSpPr>
        <p:spPr>
          <a:xfrm>
            <a:off x="293915" y="1012557"/>
            <a:ext cx="8270421" cy="4185761"/>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Problem Formulation</a:t>
            </a:r>
            <a:r>
              <a:rPr lang="en-US" b="0" i="0" dirty="0">
                <a:solidFill>
                  <a:srgbClr val="0D0D0D"/>
                </a:solidFill>
                <a:effectLst/>
                <a:latin typeface="Söhne"/>
              </a:rPr>
              <a:t>: Clearly define the problem you're trying to solve or the question you're trying to answer. This involves understanding the objectives, identifying relevant variables, and specifying the scope of the analysis.</a:t>
            </a:r>
          </a:p>
          <a:p>
            <a:pPr algn="l">
              <a:buFont typeface="+mj-lt"/>
              <a:buAutoNum type="arabicPeriod"/>
            </a:pPr>
            <a:r>
              <a:rPr lang="en-US" b="1" i="0" dirty="0">
                <a:solidFill>
                  <a:srgbClr val="0D0D0D"/>
                </a:solidFill>
                <a:effectLst/>
                <a:latin typeface="Söhne"/>
              </a:rPr>
              <a:t>Data Collection and Preprocessing</a:t>
            </a:r>
            <a:r>
              <a:rPr lang="en-US" b="0" i="0" dirty="0">
                <a:solidFill>
                  <a:srgbClr val="0D0D0D"/>
                </a:solidFill>
                <a:effectLst/>
                <a:latin typeface="Söhne"/>
              </a:rPr>
              <a:t>: Gather the necessary data from various sources, ensuring its quality and reliability. Preprocess the data by cleaning, transforming, and formatting it to make it suitable for analysis. This may involve handling missing values, removing outliers, and normalizing or standardizing the data.</a:t>
            </a:r>
          </a:p>
          <a:p>
            <a:pPr algn="l">
              <a:buFont typeface="+mj-lt"/>
              <a:buAutoNum type="arabicPeriod"/>
            </a:pPr>
            <a:r>
              <a:rPr lang="en-US" b="1" i="0" dirty="0">
                <a:solidFill>
                  <a:srgbClr val="0D0D0D"/>
                </a:solidFill>
                <a:effectLst/>
                <a:latin typeface="Söhne"/>
              </a:rPr>
              <a:t>Exploratory Data Analysis (EDA)</a:t>
            </a:r>
            <a:r>
              <a:rPr lang="en-US" b="0" i="0" dirty="0">
                <a:solidFill>
                  <a:srgbClr val="0D0D0D"/>
                </a:solidFill>
                <a:effectLst/>
                <a:latin typeface="Söhne"/>
              </a:rPr>
              <a:t>: Explore the data to gain insights into its characteristics, relationships, and patterns. This typically involves visualizing the data using graphs, charts, and summary statistics to identify trends, correlations, and potential variables of interest.</a:t>
            </a:r>
          </a:p>
          <a:p>
            <a:pPr algn="l">
              <a:buFont typeface="+mj-lt"/>
              <a:buAutoNum type="arabicPeriod"/>
            </a:pPr>
            <a:r>
              <a:rPr lang="en-US" b="1" i="0" dirty="0">
                <a:solidFill>
                  <a:srgbClr val="0D0D0D"/>
                </a:solidFill>
                <a:effectLst/>
                <a:latin typeface="Söhne"/>
              </a:rPr>
              <a:t>Feature Selection and Engineering</a:t>
            </a:r>
            <a:r>
              <a:rPr lang="en-US" b="0" i="0" dirty="0">
                <a:solidFill>
                  <a:srgbClr val="0D0D0D"/>
                </a:solidFill>
                <a:effectLst/>
                <a:latin typeface="Söhne"/>
              </a:rPr>
              <a:t>: Select relevant features (variables) for the analysis and engineer new features if needed to enhance the predictive power of the model. This may involve techniques such as dimensionality reduction, encoding categorical variables, and creating interaction terms.</a:t>
            </a:r>
          </a:p>
          <a:p>
            <a:pPr algn="l">
              <a:buFont typeface="+mj-lt"/>
              <a:buAutoNum type="arabicPeriod"/>
            </a:pPr>
            <a:r>
              <a:rPr lang="en-US" b="1" i="0" dirty="0">
                <a:solidFill>
                  <a:srgbClr val="0D0D0D"/>
                </a:solidFill>
                <a:effectLst/>
                <a:latin typeface="Söhne"/>
              </a:rPr>
              <a:t>Model Selection</a:t>
            </a:r>
            <a:r>
              <a:rPr lang="en-US" b="0" i="0" dirty="0">
                <a:solidFill>
                  <a:srgbClr val="0D0D0D"/>
                </a:solidFill>
                <a:effectLst/>
                <a:latin typeface="Söhne"/>
              </a:rPr>
              <a:t>: Choose appropriate modeling techniques based on the nature of the problem, the available data, and the desired outcomes. This could include regression, classification, clustering, or time series analysis, among others. Consideration should be given to both traditional statistical models and machine learning algorithms.</a:t>
            </a:r>
          </a:p>
          <a:p>
            <a:pPr algn="l">
              <a:buFont typeface="+mj-lt"/>
              <a:buAutoNum type="arabicPeriod"/>
            </a:pPr>
            <a:r>
              <a:rPr lang="en-US" b="1" i="0" dirty="0">
                <a:solidFill>
                  <a:srgbClr val="0D0D0D"/>
                </a:solidFill>
                <a:effectLst/>
                <a:latin typeface="Söhne"/>
              </a:rPr>
              <a:t>Model Training and Validation</a:t>
            </a:r>
            <a:r>
              <a:rPr lang="en-US" b="0" i="0" dirty="0">
                <a:solidFill>
                  <a:srgbClr val="0D0D0D"/>
                </a:solidFill>
                <a:effectLst/>
                <a:latin typeface="Söhne"/>
              </a:rPr>
              <a:t>: Split the data into training and validation sets to train the model on one subset and evaluate its performance on another. This helps to assess how well the model generalizes to new data and to detect potential overfitting or underfitting issues.</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Register 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EC981BB0-0081-4D23-8BE7-EA0E68BB9D19}"/>
              </a:ext>
            </a:extLst>
          </p:cNvPr>
          <p:cNvPicPr>
            <a:picLocks noChangeAspect="1"/>
          </p:cNvPicPr>
          <p:nvPr/>
        </p:nvPicPr>
        <p:blipFill>
          <a:blip r:embed="rId2"/>
          <a:stretch>
            <a:fillRect/>
          </a:stretch>
        </p:blipFill>
        <p:spPr>
          <a:xfrm>
            <a:off x="291317" y="1468243"/>
            <a:ext cx="8696833" cy="3100757"/>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102</TotalTime>
  <Words>749</Words>
  <Application>Microsoft Office PowerPoint</Application>
  <PresentationFormat>On-screen Show (16:9)</PresentationFormat>
  <Paragraphs>61</Paragraphs>
  <Slides>21</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Register page</vt:lpstr>
      <vt:lpstr>Login page</vt:lpstr>
      <vt:lpstr>Home page</vt:lpstr>
      <vt:lpstr>Poll questions</vt:lpstr>
      <vt:lpstr>Server page</vt:lpstr>
      <vt:lpstr>PowerPoint Presentation</vt:lpstr>
      <vt:lpstr>PowerPoint Presentation</vt:lpstr>
      <vt:lpstr>PowerPoint Presentation</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Mohamed</cp:lastModifiedBy>
  <cp:revision>3</cp:revision>
  <dcterms:modified xsi:type="dcterms:W3CDTF">2024-04-11T14:04:12Z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