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sldIdLst>
    <p:sldId id="256" r:id="rId2"/>
    <p:sldId id="257" r:id="rId3"/>
    <p:sldId id="372" r:id="rId4"/>
    <p:sldId id="368" r:id="rId5"/>
    <p:sldId id="369" r:id="rId6"/>
    <p:sldId id="370" r:id="rId7"/>
    <p:sldId id="3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2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04-10-2024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Zeroth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rgbClr val="7030A0"/>
                </a:solidFill>
                <a:latin typeface="Verdana" panose="020B0604030504040204" pitchFamily="34" charset="0"/>
                <a:ea typeface="+mn-ea"/>
                <a:cs typeface="+mn-cs"/>
              </a:rPr>
              <a:t> Optimizing Railway Station Layout For Efficient Travel</a:t>
            </a:r>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US" sz="2400" b="1" dirty="0">
                <a:solidFill>
                  <a:srgbClr val="FF0000"/>
                </a:solidFill>
              </a:rPr>
              <a:t>D</a:t>
            </a:r>
            <a:r>
              <a:rPr lang="en-IN" altLang="en-US" sz="2400" b="1" dirty="0">
                <a:solidFill>
                  <a:srgbClr val="FF0000"/>
                </a:solidFill>
              </a:rPr>
              <a:t>r </a:t>
            </a:r>
            <a:r>
              <a:rPr lang="en-IN" altLang="en-US" sz="2400" b="1" err="1">
                <a:solidFill>
                  <a:srgbClr val="FF0000"/>
                </a:solidFill>
              </a:rPr>
              <a:t>VinodhKumar</a:t>
            </a:r>
            <a:r>
              <a:rPr lang="en-IN" altLang="en-US" sz="2400" b="1">
                <a:solidFill>
                  <a:srgbClr val="FF0000"/>
                </a:solidFill>
              </a:rPr>
              <a:t>.S</a:t>
            </a: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6259485" y="5183902"/>
            <a:ext cx="63675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Nithisha Paulin S -210701181</a:t>
            </a:r>
          </a:p>
          <a:p>
            <a:pPr>
              <a:spcBef>
                <a:spcPct val="0"/>
              </a:spcBef>
              <a:buClrTx/>
              <a:buFontTx/>
              <a:buNone/>
            </a:pPr>
            <a:r>
              <a:rPr lang="en-IN" altLang="en-US" sz="2400" b="1" dirty="0">
                <a:solidFill>
                  <a:srgbClr val="FF0000"/>
                </a:solidFill>
              </a:rPr>
              <a:t>Megha </a:t>
            </a:r>
            <a:r>
              <a:rPr lang="en-IN" altLang="en-US" sz="2400" b="1" dirty="0" err="1">
                <a:solidFill>
                  <a:srgbClr val="FF0000"/>
                </a:solidFill>
              </a:rPr>
              <a:t>Varshinee</a:t>
            </a:r>
            <a:r>
              <a:rPr lang="en-IN" altLang="en-US" sz="2400" b="1" dirty="0">
                <a:solidFill>
                  <a:srgbClr val="FF0000"/>
                </a:solidFill>
              </a:rPr>
              <a:t> S J -210701156</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project is a navigation system application built using Python. The purpose of the system is to provide users with route directions between various locations, similar to a navigation system like Google Maps but without relying on Google APIs. Instead, it uses a custom algorithm for mapping and routing</a:t>
            </a:r>
            <a:r>
              <a:rPr kumimoji="0" lang="en-US" altLang="en-US" sz="3200" b="0" i="0" u="none" strike="noStrike" kern="0" cap="none" spc="0" normalizeH="0" baseline="0" noProof="0" dirty="0">
                <a:ln>
                  <a:noFill/>
                </a:ln>
                <a:solidFill>
                  <a:srgbClr val="000000"/>
                </a:solidFill>
                <a:effectLst/>
                <a:uLnTx/>
                <a:uFillTx/>
                <a:latin typeface="Verdana"/>
                <a:ea typeface="+mn-ea"/>
                <a:cs typeface="+mn-cs"/>
              </a:rPr>
              <a:t>.</a:t>
            </a:r>
            <a:br>
              <a:rPr kumimoji="0" lang="en-IN" altLang="en-US" sz="32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32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0" i="0" dirty="0">
                <a:solidFill>
                  <a:srgbClr val="212529"/>
                </a:solidFill>
                <a:effectLst/>
                <a:latin typeface="Times New Roman" panose="02020603050405020304" pitchFamily="18" charset="0"/>
                <a:cs typeface="Times New Roman" panose="02020603050405020304" pitchFamily="18" charset="0"/>
              </a:rPr>
              <a:t>Railway stations are complex environments with numerous facilities and locations such as ticket counters, platforms, restrooms, food courts, and waiting areas. Passengers often face difficulties in navigating these spaces, especially in large or unfamiliar stations. Efficient and user-friendly navigation systems are crucial for improving passenger experience, reducing congestion, and ensuring timely travel connections. The problem involves developing a comprehensive navigation solution for railway stations that assists passengers in locating various facilities and destinations within the station. This includes creating detailed maps, providing real-time directions, and integrating features such as accessibility options for individuals with disabilities. The solution should be intuitive, easy to use, and accessible via multiple platforms, including mobile devices and digital kiosks.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Zeroth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Existing systems like Google Maps dominate the navigation space. However, they rely heavily on external APIs and global mapping data. These systems may not always be the best solution for specialized environments like large indoor spaces or areas with poor connectivity. Our approach seeks to build a custom navigation system that can be fine-tuned for specific locations without needing to rely on external services.</a:t>
            </a:r>
            <a:br>
              <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objective of the project is to design and develop a fully functional navigation system that can compute and display optimal routes between two points. The system also provides real-time voice-guided navigation to improve accessibility and usability, especially for indoor environments like railway stations, malls, or campuses . The navigation system does not rely on any third-party services like Google Maps API. Custom routing algorithms are designed specifically for the needs of the environment. Integrates text-to-speech functionality for hands-free navigation assistance. Flexible enough to be used in specific environments like railway stations, campuses, or malls. Can be deployed without the need for an active internet connection, as all data is stored locally.</a:t>
            </a:r>
            <a:br>
              <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navigation system project aims to build an efficient, reliable routing application without utilizing third-party services like Google Maps API. This system will take user input for the start and end locations and generate routes using custom-defined mapping data. It also includes features like text-to-speech instructions for enhanced user interaction. The application is designed for use cases such as indoor navigation or localized outdoor navigation where a custom map can be implemented.</a:t>
            </a:r>
            <a:br>
              <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Zeroth Review</a:t>
            </a:r>
          </a:p>
        </p:txBody>
      </p:sp>
    </p:spTree>
    <p:extLst>
      <p:ext uri="{BB962C8B-B14F-4D97-AF65-F5344CB8AC3E}">
        <p14:creationId xmlns:p14="http://schemas.microsoft.com/office/powerpoint/2010/main" val="2273965067"/>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30</TotalTime>
  <Words>555</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Times New Roman</vt:lpstr>
      <vt:lpstr>Verdana</vt:lpstr>
      <vt:lpstr>Wingdings</vt:lpstr>
      <vt:lpstr>Profile</vt:lpstr>
      <vt:lpstr>PowerPoint Presentation</vt:lpstr>
      <vt:lpstr>Introduction</vt:lpstr>
      <vt:lpstr>Problem Statement and Motivation</vt:lpstr>
      <vt:lpstr>Existing System</vt:lpstr>
      <vt:lpstr>Objectives</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Nithisha Paulin</cp:lastModifiedBy>
  <cp:revision>6</cp:revision>
  <dcterms:created xsi:type="dcterms:W3CDTF">2023-08-03T04:32:32Z</dcterms:created>
  <dcterms:modified xsi:type="dcterms:W3CDTF">2024-10-04T11:51:35Z</dcterms:modified>
</cp:coreProperties>
</file>