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300" y="3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49"/>
            <a:ext cx="9180258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PRIYADHARSHINI.A</a:t>
            </a:r>
          </a:p>
          <a:p>
            <a:r>
              <a:rPr lang="en-US" sz="2400" dirty="0"/>
              <a:t>REGISTER NO AND NMID: asanm40140124ucs019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COMPUTER SCIENCE</a:t>
            </a:r>
          </a:p>
          <a:p>
            <a:r>
              <a:rPr lang="en-US" sz="2400" dirty="0"/>
              <a:t>COLLEGE: COLLEGE/ UNIVERSITY : DHARMAPURAM GNANAMBIGAI</a:t>
            </a:r>
          </a:p>
          <a:p>
            <a:r>
              <a:rPr lang="en-US" sz="2400" dirty="0"/>
              <a:t>                                                              GOVT.ARTS COLLEGE FOR  WOMEN                 </a:t>
            </a:r>
          </a:p>
          <a:p>
            <a:r>
              <a:rPr lang="en-US" sz="2400" dirty="0"/>
              <a:t>                                                               ANNAMALAI UNIVERSITY.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25B674-D929-A517-D7FA-52152CDFE8A3}"/>
              </a:ext>
            </a:extLst>
          </p:cNvPr>
          <p:cNvSpPr txBox="1"/>
          <p:nvPr/>
        </p:nvSpPr>
        <p:spPr>
          <a:xfrm>
            <a:off x="2743200" y="2511404"/>
            <a:ext cx="51911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1.The students portfolio website was successfully created and deployed.</a:t>
            </a:r>
          </a:p>
          <a:p>
            <a:endParaRPr lang="en-US" dirty="0"/>
          </a:p>
          <a:p>
            <a:r>
              <a:rPr lang="en-US" dirty="0"/>
              <a:t>2.Its allows easy navigation between </a:t>
            </a:r>
            <a:r>
              <a:rPr lang="en-US" dirty="0" err="1"/>
              <a:t>home,about,projects,resume,and</a:t>
            </a:r>
            <a:r>
              <a:rPr lang="en-US" dirty="0"/>
              <a:t> contact sections.</a:t>
            </a:r>
          </a:p>
          <a:p>
            <a:endParaRPr lang="en-US" dirty="0"/>
          </a:p>
          <a:p>
            <a:r>
              <a:rPr lang="en-US" dirty="0"/>
              <a:t>3.The resume download option is functioning properly.</a:t>
            </a:r>
          </a:p>
          <a:p>
            <a:endParaRPr lang="en-US" dirty="0"/>
          </a:p>
          <a:p>
            <a:r>
              <a:rPr lang="en-US" dirty="0"/>
              <a:t>4.The contact from successfully validates user input.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A027C518-8A06-8E32-762C-06AC1ABC177E}"/>
              </a:ext>
            </a:extLst>
          </p:cNvPr>
          <p:cNvSpPr txBox="1"/>
          <p:nvPr/>
        </p:nvSpPr>
        <p:spPr>
          <a:xfrm>
            <a:off x="1143000" y="2019301"/>
            <a:ext cx="7239000" cy="27050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The student portfolio project successfully demonstrates how a personal website can serve as a digital identity for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students.It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provides an organized and interactive platform to showcase academic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achievements.technical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skills,and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personal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projects.with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features such as responsive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design.resume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download.project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highlights,and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social media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integration.the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portfolio becomes a powerful tool for professional visibility. 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A050C-C91C-BB4A-DE2D-D671FDAD0B58}"/>
              </a:ext>
            </a:extLst>
          </p:cNvPr>
          <p:cNvSpPr txBox="1"/>
          <p:nvPr/>
        </p:nvSpPr>
        <p:spPr>
          <a:xfrm>
            <a:off x="3886201" y="4761570"/>
            <a:ext cx="25908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  <a:tabLst>
                <a:tab pos="2626995" algn="l"/>
              </a:tabLst>
            </a:pPr>
            <a:r>
              <a:rPr lang="en-IN" sz="1800" b="1" kern="1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Thank You For Watching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837" y="265896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creativity : my developer portfolio”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”Building digital experiences”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”From concept to code”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”Innovating through code”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10400" y="134588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19995" y="25146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DE4322-120E-1768-8C6D-DDD1C09C6821}"/>
              </a:ext>
            </a:extLst>
          </p:cNvPr>
          <p:cNvSpPr txBox="1"/>
          <p:nvPr/>
        </p:nvSpPr>
        <p:spPr>
          <a:xfrm>
            <a:off x="1752600" y="1695449"/>
            <a:ext cx="696739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1.ACADEMIC PROBLEM:</a:t>
            </a:r>
          </a:p>
          <a:p>
            <a:endParaRPr lang="en-US" dirty="0"/>
          </a:p>
          <a:p>
            <a:r>
              <a:rPr lang="en-US" dirty="0"/>
              <a:t>       “I found it difficult to understand advanced mathematics </a:t>
            </a:r>
            <a:r>
              <a:rPr lang="en-US" dirty="0" err="1"/>
              <a:t>concepts,which</a:t>
            </a:r>
            <a:r>
              <a:rPr lang="en-US" dirty="0"/>
              <a:t> affected my exam </a:t>
            </a:r>
            <a:r>
              <a:rPr lang="en-US" dirty="0" err="1"/>
              <a:t>performance.The</a:t>
            </a:r>
            <a:r>
              <a:rPr lang="en-US" dirty="0"/>
              <a:t> challenge was to develop a method to </a:t>
            </a:r>
            <a:r>
              <a:rPr lang="en-US" dirty="0" err="1"/>
              <a:t>lern</a:t>
            </a:r>
            <a:r>
              <a:rPr lang="en-US" dirty="0"/>
              <a:t> effectively and improve my scores.”</a:t>
            </a:r>
          </a:p>
          <a:p>
            <a:endParaRPr lang="en-US" dirty="0"/>
          </a:p>
          <a:p>
            <a:r>
              <a:rPr lang="en-US" dirty="0"/>
              <a:t>2.PROJECT/TEAMWORK PROBLEM:</a:t>
            </a:r>
          </a:p>
          <a:p>
            <a:endParaRPr lang="en-US" dirty="0"/>
          </a:p>
          <a:p>
            <a:r>
              <a:rPr lang="en-US" dirty="0"/>
              <a:t>       “During a group </a:t>
            </a:r>
            <a:r>
              <a:rPr lang="en-US" dirty="0" err="1"/>
              <a:t>project,our</a:t>
            </a:r>
            <a:r>
              <a:rPr lang="en-US" dirty="0"/>
              <a:t> team struggled with poor communication and unclear task </a:t>
            </a:r>
            <a:r>
              <a:rPr lang="en-US" dirty="0" err="1"/>
              <a:t>division,leading</a:t>
            </a:r>
            <a:r>
              <a:rPr lang="en-US" dirty="0"/>
              <a:t> to </a:t>
            </a:r>
            <a:r>
              <a:rPr lang="en-US" dirty="0" err="1"/>
              <a:t>delays.The</a:t>
            </a:r>
            <a:r>
              <a:rPr lang="en-US" dirty="0"/>
              <a:t> problem was to create an efficient communication and task management system.</a:t>
            </a:r>
          </a:p>
          <a:p>
            <a:endParaRPr lang="en-US" dirty="0"/>
          </a:p>
          <a:p>
            <a:r>
              <a:rPr lang="en-US" dirty="0"/>
              <a:t>3.TIME MANAGEMENT PROBLEM:</a:t>
            </a:r>
          </a:p>
          <a:p>
            <a:endParaRPr lang="en-US" dirty="0"/>
          </a:p>
          <a:p>
            <a:r>
              <a:rPr lang="en-US" dirty="0"/>
              <a:t>        “I often faced challenges balancing academic studies with </a:t>
            </a:r>
            <a:r>
              <a:rPr lang="en-US" dirty="0" err="1"/>
              <a:t>wextracurricular</a:t>
            </a:r>
            <a:r>
              <a:rPr lang="en-US" dirty="0"/>
              <a:t> </a:t>
            </a:r>
            <a:r>
              <a:rPr lang="en-US" dirty="0" err="1"/>
              <a:t>activities,Leading</a:t>
            </a:r>
            <a:r>
              <a:rPr lang="en-US" dirty="0"/>
              <a:t> to stress and incomplete </a:t>
            </a:r>
            <a:r>
              <a:rPr lang="en-US" dirty="0" err="1"/>
              <a:t>tasks.The</a:t>
            </a:r>
            <a:r>
              <a:rPr lang="en-US" dirty="0"/>
              <a:t> problem was to design a time management strategy to maintain both academic </a:t>
            </a:r>
            <a:r>
              <a:rPr lang="en-US" dirty="0" err="1"/>
              <a:t>successs</a:t>
            </a:r>
            <a:r>
              <a:rPr lang="en-US" dirty="0"/>
              <a:t> and personal growth.”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800" y="30188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5762" y="1341452"/>
            <a:ext cx="7286624" cy="513188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5A8FF7-D8AF-229C-8A3C-467DF561980E}"/>
              </a:ext>
            </a:extLst>
          </p:cNvPr>
          <p:cNvSpPr txBox="1"/>
          <p:nvPr/>
        </p:nvSpPr>
        <p:spPr>
          <a:xfrm>
            <a:off x="2130064" y="1219200"/>
            <a:ext cx="526351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1.PROJECT TITLE:</a:t>
            </a:r>
          </a:p>
          <a:p>
            <a:r>
              <a:rPr lang="en-US" dirty="0"/>
              <a:t>          </a:t>
            </a:r>
          </a:p>
          <a:p>
            <a:r>
              <a:rPr lang="en-US" dirty="0"/>
              <a:t>         “Smart Attendance System”</a:t>
            </a:r>
          </a:p>
          <a:p>
            <a:endParaRPr lang="en-US" dirty="0"/>
          </a:p>
          <a:p>
            <a:r>
              <a:rPr lang="en-US" dirty="0"/>
              <a:t>2.PROJECT OBJECTIVE:</a:t>
            </a:r>
          </a:p>
          <a:p>
            <a:endParaRPr lang="en-US" dirty="0"/>
          </a:p>
          <a:p>
            <a:r>
              <a:rPr lang="en-US" dirty="0"/>
              <a:t>           To automate the process of recording student attendance using technology.</a:t>
            </a:r>
          </a:p>
          <a:p>
            <a:endParaRPr lang="en-US" dirty="0"/>
          </a:p>
          <a:p>
            <a:r>
              <a:rPr lang="en-US" dirty="0"/>
              <a:t>3.PROBLEM STATEMENT:</a:t>
            </a:r>
          </a:p>
          <a:p>
            <a:r>
              <a:rPr lang="en-US" dirty="0"/>
              <a:t>           </a:t>
            </a:r>
          </a:p>
          <a:p>
            <a:r>
              <a:rPr lang="en-US" dirty="0"/>
              <a:t>           Manual attendance tracking was time-consuming and prone to errors.</a:t>
            </a:r>
          </a:p>
          <a:p>
            <a:endParaRPr lang="en-US" dirty="0"/>
          </a:p>
          <a:p>
            <a:r>
              <a:rPr lang="en-US" dirty="0"/>
              <a:t>4.METHODOLOGY: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       Designed a python-based face recognition system using OpenCV and connected it with a database for record-keeping.          </a:t>
            </a:r>
          </a:p>
          <a:p>
            <a:r>
              <a:rPr lang="en-US" dirty="0"/>
              <a:t>           </a:t>
            </a:r>
          </a:p>
          <a:p>
            <a:r>
              <a:rPr lang="en-US" dirty="0"/>
              <a:t>         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01174" y="1295400"/>
            <a:ext cx="276226" cy="4572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8324" y="20002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C7B614-4A53-6438-DD03-9E545812B2D1}"/>
              </a:ext>
            </a:extLst>
          </p:cNvPr>
          <p:cNvSpPr txBox="1"/>
          <p:nvPr/>
        </p:nvSpPr>
        <p:spPr>
          <a:xfrm>
            <a:off x="718324" y="990600"/>
            <a:ext cx="80772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1.TEACHERS/PROFESSORS:</a:t>
            </a:r>
          </a:p>
          <a:p>
            <a:endParaRPr lang="en-US" dirty="0"/>
          </a:p>
          <a:p>
            <a:r>
              <a:rPr lang="en-US" dirty="0"/>
              <a:t>         Use portfolios to evaluate learning </a:t>
            </a:r>
            <a:r>
              <a:rPr lang="en-US" dirty="0" err="1"/>
              <a:t>progress,problem-solving,creativity,and</a:t>
            </a:r>
            <a:r>
              <a:rPr lang="en-US" dirty="0"/>
              <a:t> project outcomes.</a:t>
            </a:r>
          </a:p>
          <a:p>
            <a:endParaRPr lang="en-US" dirty="0"/>
          </a:p>
          <a:p>
            <a:r>
              <a:rPr lang="en-US" dirty="0"/>
              <a:t>2.EMPLOYERS/RECRUITERS:</a:t>
            </a:r>
          </a:p>
          <a:p>
            <a:r>
              <a:rPr lang="en-US" sz="5400" dirty="0"/>
              <a:t>   </a:t>
            </a:r>
            <a:r>
              <a:rPr lang="en-US" dirty="0"/>
              <a:t>Check portfolios to assess skills(</a:t>
            </a:r>
            <a:r>
              <a:rPr lang="en-US" dirty="0" err="1"/>
              <a:t>technical,creative,or</a:t>
            </a:r>
            <a:r>
              <a:rPr lang="en-US" dirty="0"/>
              <a:t> communication).</a:t>
            </a:r>
          </a:p>
          <a:p>
            <a:r>
              <a:rPr lang="en-US" dirty="0"/>
              <a:t>         Use it in hiring </a:t>
            </a:r>
            <a:r>
              <a:rPr lang="en-US" dirty="0" err="1"/>
              <a:t>internships,part</a:t>
            </a:r>
            <a:r>
              <a:rPr lang="en-US" dirty="0"/>
              <a:t>-time </a:t>
            </a:r>
            <a:r>
              <a:rPr lang="en-US" dirty="0" err="1"/>
              <a:t>jobs,or</a:t>
            </a:r>
            <a:r>
              <a:rPr lang="en-US" dirty="0"/>
              <a:t> full-time placements.</a:t>
            </a:r>
          </a:p>
          <a:p>
            <a:endParaRPr lang="en-US" dirty="0"/>
          </a:p>
          <a:p>
            <a:r>
              <a:rPr lang="en-US" dirty="0"/>
              <a:t>3.COLLEGES/UNIVERSITIES(Admissions officers):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     For higher education </a:t>
            </a:r>
            <a:r>
              <a:rPr lang="en-US" dirty="0" err="1"/>
              <a:t>applications,portfolios</a:t>
            </a:r>
            <a:r>
              <a:rPr lang="en-US" dirty="0"/>
              <a:t> showcase </a:t>
            </a:r>
            <a:r>
              <a:rPr lang="en-US" dirty="0" err="1"/>
              <a:t>achievements,projects,and</a:t>
            </a:r>
            <a:r>
              <a:rPr lang="en-US" dirty="0"/>
              <a:t> research skills.</a:t>
            </a:r>
          </a:p>
          <a:p>
            <a:r>
              <a:rPr lang="en-US" dirty="0"/>
              <a:t>          helps decide if the student is suitable for the program.</a:t>
            </a:r>
          </a:p>
          <a:p>
            <a:endParaRPr lang="en-US" dirty="0"/>
          </a:p>
          <a:p>
            <a:r>
              <a:rPr lang="en-US" dirty="0"/>
              <a:t>4.PEERS/TEAMMATES: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      Other students may view portfolios to collaborate or get inspiration.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2963" y="1423902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53587" y="64198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625" y="1905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32B674-A50E-8CCA-F1B3-FC4020FDB229}"/>
              </a:ext>
            </a:extLst>
          </p:cNvPr>
          <p:cNvSpPr txBox="1"/>
          <p:nvPr/>
        </p:nvSpPr>
        <p:spPr>
          <a:xfrm>
            <a:off x="426418" y="762000"/>
            <a:ext cx="841278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TOOLS:</a:t>
            </a:r>
          </a:p>
          <a:p>
            <a:endParaRPr lang="en-US" dirty="0"/>
          </a:p>
          <a:p>
            <a:r>
              <a:rPr lang="en-US" dirty="0"/>
              <a:t>1.Digital tools/platforms:</a:t>
            </a:r>
          </a:p>
          <a:p>
            <a:r>
              <a:rPr lang="en-US" dirty="0"/>
              <a:t>           Microsoft </a:t>
            </a:r>
            <a:r>
              <a:rPr lang="en-US" dirty="0" err="1"/>
              <a:t>powerpoint</a:t>
            </a:r>
            <a:r>
              <a:rPr lang="en-US" dirty="0"/>
              <a:t>/google </a:t>
            </a:r>
            <a:r>
              <a:rPr lang="en-US" dirty="0" err="1"/>
              <a:t>slides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for</a:t>
            </a:r>
            <a:r>
              <a:rPr lang="en-US" dirty="0"/>
              <a:t> structured portfolio presentations.</a:t>
            </a:r>
          </a:p>
          <a:p>
            <a:r>
              <a:rPr lang="en-US" dirty="0"/>
              <a:t>           Google sites/</a:t>
            </a:r>
            <a:r>
              <a:rPr lang="en-US" dirty="0" err="1"/>
              <a:t>wix</a:t>
            </a:r>
            <a:r>
              <a:rPr lang="en-US" dirty="0"/>
              <a:t>/</a:t>
            </a:r>
            <a:r>
              <a:rPr lang="en-US" dirty="0" err="1"/>
              <a:t>wordpress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to</a:t>
            </a:r>
            <a:r>
              <a:rPr lang="en-US" dirty="0"/>
              <a:t> build online portfolio websites.</a:t>
            </a:r>
          </a:p>
          <a:p>
            <a:r>
              <a:rPr lang="en-US" dirty="0"/>
              <a:t>           </a:t>
            </a:r>
            <a:r>
              <a:rPr lang="en-US" dirty="0" err="1"/>
              <a:t>Github</a:t>
            </a:r>
            <a:r>
              <a:rPr lang="en-US" dirty="0"/>
              <a:t>/</a:t>
            </a:r>
            <a:r>
              <a:rPr lang="en-US" dirty="0" err="1"/>
              <a:t>Gitlab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for</a:t>
            </a:r>
            <a:r>
              <a:rPr lang="en-US" dirty="0"/>
              <a:t> coding, </a:t>
            </a:r>
            <a:r>
              <a:rPr lang="en-US" dirty="0" err="1"/>
              <a:t>programming,and</a:t>
            </a:r>
            <a:r>
              <a:rPr lang="en-US" dirty="0"/>
              <a:t> project portfolios.</a:t>
            </a:r>
          </a:p>
          <a:p>
            <a:r>
              <a:rPr lang="en-US" dirty="0"/>
              <a:t>2.Multimedia tools:</a:t>
            </a:r>
          </a:p>
          <a:p>
            <a:r>
              <a:rPr lang="en-US" dirty="0"/>
              <a:t>          Figma/</a:t>
            </a:r>
            <a:r>
              <a:rPr lang="en-US" dirty="0" err="1"/>
              <a:t>sketch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for</a:t>
            </a:r>
            <a:r>
              <a:rPr lang="en-US" dirty="0"/>
              <a:t> UI/UX portfolio design.</a:t>
            </a:r>
          </a:p>
          <a:p>
            <a:r>
              <a:rPr lang="en-US" dirty="0"/>
              <a:t>          Photoshop/</a:t>
            </a:r>
            <a:r>
              <a:rPr lang="en-US" dirty="0" err="1"/>
              <a:t>Illustrator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for</a:t>
            </a:r>
            <a:r>
              <a:rPr lang="en-US" dirty="0"/>
              <a:t> creative &amp; graphic design portfolios.</a:t>
            </a:r>
          </a:p>
          <a:p>
            <a:endParaRPr lang="en-US" dirty="0"/>
          </a:p>
          <a:p>
            <a:r>
              <a:rPr lang="en-US" dirty="0"/>
              <a:t>TECHNIQUES:</a:t>
            </a:r>
          </a:p>
          <a:p>
            <a:endParaRPr lang="en-US" dirty="0"/>
          </a:p>
          <a:p>
            <a:r>
              <a:rPr lang="en-US" dirty="0"/>
              <a:t>1.Organization&amp;structure:</a:t>
            </a:r>
          </a:p>
          <a:p>
            <a:r>
              <a:rPr lang="en-US" dirty="0"/>
              <a:t>          Start with </a:t>
            </a:r>
            <a:r>
              <a:rPr lang="en-US" dirty="0" err="1"/>
              <a:t>introduction</a:t>
            </a:r>
            <a:r>
              <a:rPr lang="en-US" dirty="0" err="1">
                <a:sym typeface="Wingdings" panose="05000000000000000000" pitchFamily="2" charset="2"/>
              </a:rPr>
              <a:t>educationskillsprojectsachievementsreflection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r>
              <a:rPr lang="en-US" dirty="0">
                <a:sym typeface="Wingdings" panose="05000000000000000000" pitchFamily="2" charset="2"/>
              </a:rPr>
              <a:t>          Keep sections clear and consistent. </a:t>
            </a:r>
          </a:p>
          <a:p>
            <a:r>
              <a:rPr lang="en-US" dirty="0">
                <a:sym typeface="Wingdings" panose="05000000000000000000" pitchFamily="2" charset="2"/>
              </a:rPr>
              <a:t>2.Problem-solution approach:</a:t>
            </a:r>
          </a:p>
          <a:p>
            <a:r>
              <a:rPr lang="en-US" dirty="0">
                <a:sym typeface="Wingdings" panose="05000000000000000000" pitchFamily="2" charset="2"/>
              </a:rPr>
              <a:t>          For each </a:t>
            </a:r>
            <a:r>
              <a:rPr lang="en-US" dirty="0" err="1">
                <a:sym typeface="Wingdings" panose="05000000000000000000" pitchFamily="2" charset="2"/>
              </a:rPr>
              <a:t>project:state</a:t>
            </a:r>
            <a:r>
              <a:rPr lang="en-US" dirty="0">
                <a:sym typeface="Wingdings" panose="05000000000000000000" pitchFamily="2" charset="2"/>
              </a:rPr>
              <a:t> the </a:t>
            </a:r>
            <a:r>
              <a:rPr lang="en-US" dirty="0" err="1">
                <a:sym typeface="Wingdings" panose="05000000000000000000" pitchFamily="2" charset="2"/>
              </a:rPr>
              <a:t>problem,solution,and</a:t>
            </a:r>
            <a:r>
              <a:rPr lang="en-US" dirty="0">
                <a:sym typeface="Wingdings" panose="05000000000000000000" pitchFamily="2" charset="2"/>
              </a:rPr>
              <a:t> outcome.</a:t>
            </a:r>
          </a:p>
          <a:p>
            <a:r>
              <a:rPr lang="en-US" dirty="0">
                <a:sym typeface="Wingdings" panose="05000000000000000000" pitchFamily="2" charset="2"/>
              </a:rPr>
              <a:t>          Shows </a:t>
            </a:r>
            <a:r>
              <a:rPr lang="en-US" dirty="0" err="1">
                <a:sym typeface="Wingdings" panose="05000000000000000000" pitchFamily="2" charset="2"/>
              </a:rPr>
              <a:t>problem-solving&amp;critical</a:t>
            </a:r>
            <a:r>
              <a:rPr lang="en-US" dirty="0">
                <a:sym typeface="Wingdings" panose="05000000000000000000" pitchFamily="2" charset="2"/>
              </a:rPr>
              <a:t> thinking skills.</a:t>
            </a:r>
          </a:p>
          <a:p>
            <a:r>
              <a:rPr lang="en-US" dirty="0">
                <a:sym typeface="Wingdings" panose="05000000000000000000" pitchFamily="2" charset="2"/>
              </a:rPr>
              <a:t>3.Reflection technique:</a:t>
            </a:r>
          </a:p>
          <a:p>
            <a:r>
              <a:rPr lang="en-US" dirty="0">
                <a:sym typeface="Wingdings" panose="05000000000000000000" pitchFamily="2" charset="2"/>
              </a:rPr>
              <a:t>          Include what you learned from each project.</a:t>
            </a:r>
          </a:p>
          <a:p>
            <a:r>
              <a:rPr lang="en-US" dirty="0">
                <a:sym typeface="Wingdings" panose="05000000000000000000" pitchFamily="2" charset="2"/>
              </a:rPr>
              <a:t>          Shows growth and self-awareness.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FEE5F3-832F-AF3D-97D6-FC1C24FB2957}"/>
              </a:ext>
            </a:extLst>
          </p:cNvPr>
          <p:cNvSpPr txBox="1"/>
          <p:nvPr/>
        </p:nvSpPr>
        <p:spPr>
          <a:xfrm>
            <a:off x="739775" y="1183481"/>
            <a:ext cx="7772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Logical Layout/Structure: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1.Cover </a:t>
            </a:r>
            <a:r>
              <a:rPr lang="en-US" dirty="0" err="1"/>
              <a:t>page</a:t>
            </a:r>
            <a:r>
              <a:rPr lang="en-US" dirty="0" err="1">
                <a:sym typeface="Wingdings" panose="05000000000000000000" pitchFamily="2" charset="2"/>
              </a:rPr>
              <a:t>Name,Photo</a:t>
            </a:r>
            <a:r>
              <a:rPr lang="en-US" dirty="0">
                <a:sym typeface="Wingdings" panose="05000000000000000000" pitchFamily="2" charset="2"/>
              </a:rPr>
              <a:t>/</a:t>
            </a:r>
            <a:r>
              <a:rPr lang="en-US" dirty="0" err="1">
                <a:sym typeface="Wingdings" panose="05000000000000000000" pitchFamily="2" charset="2"/>
              </a:rPr>
              <a:t>logo,Tagline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    2.About me/</a:t>
            </a:r>
            <a:r>
              <a:rPr lang="en-US" dirty="0" err="1">
                <a:sym typeface="Wingdings" panose="05000000000000000000" pitchFamily="2" charset="2"/>
              </a:rPr>
              <a:t>Introductionshort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background,career</a:t>
            </a:r>
            <a:r>
              <a:rPr lang="en-US" dirty="0">
                <a:sym typeface="Wingdings" panose="05000000000000000000" pitchFamily="2" charset="2"/>
              </a:rPr>
              <a:t> goals.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    3.Educationschools,degrees,key coursework.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    4.SkilsTechnical,creative,soft skills.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    5.Projects/Problem </a:t>
            </a:r>
            <a:r>
              <a:rPr lang="en-US" dirty="0" err="1">
                <a:sym typeface="Wingdings" panose="05000000000000000000" pitchFamily="2" charset="2"/>
              </a:rPr>
              <a:t>solvingproblem,solution,outcome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    6.Achievements/</a:t>
            </a:r>
            <a:r>
              <a:rPr lang="en-US" dirty="0" err="1">
                <a:sym typeface="Wingdings" panose="05000000000000000000" pitchFamily="2" charset="2"/>
              </a:rPr>
              <a:t>Certificationsawards,certificates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    7.Exprience/Internships(if any).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    8.Reflects/</a:t>
            </a:r>
            <a:r>
              <a:rPr lang="en-US" dirty="0" err="1">
                <a:sym typeface="Wingdings" panose="05000000000000000000" pitchFamily="2" charset="2"/>
              </a:rPr>
              <a:t>Learningwhat</a:t>
            </a:r>
            <a:r>
              <a:rPr lang="en-US" dirty="0">
                <a:sym typeface="Wingdings" panose="05000000000000000000" pitchFamily="2" charset="2"/>
              </a:rPr>
              <a:t> you gained.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    9.Contact info/QR code/</a:t>
            </a:r>
            <a:r>
              <a:rPr lang="en-US" dirty="0" err="1">
                <a:sym typeface="Wingdings" panose="05000000000000000000" pitchFamily="2" charset="2"/>
              </a:rPr>
              <a:t>LinkslinkedId,github,email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41F7EA-A7AB-F60D-7CF5-4BB75C7B3C24}"/>
              </a:ext>
            </a:extLst>
          </p:cNvPr>
          <p:cNvSpPr txBox="1"/>
          <p:nvPr/>
        </p:nvSpPr>
        <p:spPr>
          <a:xfrm>
            <a:off x="800100" y="1284295"/>
            <a:ext cx="84963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FUTURES:</a:t>
            </a:r>
          </a:p>
          <a:p>
            <a:endParaRPr lang="en-US" dirty="0"/>
          </a:p>
          <a:p>
            <a:r>
              <a:rPr lang="en-US" dirty="0"/>
              <a:t>  1.HOME </a:t>
            </a:r>
            <a:r>
              <a:rPr lang="en-US" dirty="0" err="1"/>
              <a:t>PAGE</a:t>
            </a:r>
            <a:r>
              <a:rPr lang="en-US" dirty="0" err="1">
                <a:sym typeface="Wingdings" panose="05000000000000000000" pitchFamily="2" charset="2"/>
              </a:rPr>
              <a:t>Students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name,photo,coursel</a:t>
            </a:r>
            <a:r>
              <a:rPr lang="en-US" dirty="0">
                <a:sym typeface="Wingdings" panose="05000000000000000000" pitchFamily="2" charset="2"/>
              </a:rPr>
              <a:t> college details.</a:t>
            </a:r>
          </a:p>
          <a:p>
            <a:r>
              <a:rPr lang="en-US" dirty="0">
                <a:sym typeface="Wingdings" panose="05000000000000000000" pitchFamily="2" charset="2"/>
              </a:rPr>
              <a:t>   </a:t>
            </a:r>
          </a:p>
          <a:p>
            <a:r>
              <a:rPr lang="en-US" dirty="0">
                <a:sym typeface="Wingdings" panose="05000000000000000000" pitchFamily="2" charset="2"/>
              </a:rPr>
              <a:t>  2.PROJECT </a:t>
            </a:r>
            <a:r>
              <a:rPr lang="en-US" dirty="0" err="1">
                <a:sym typeface="Wingdings" panose="05000000000000000000" pitchFamily="2" charset="2"/>
              </a:rPr>
              <a:t>SECTIONShowcase</a:t>
            </a:r>
            <a:r>
              <a:rPr lang="en-US" dirty="0">
                <a:sym typeface="Wingdings" panose="05000000000000000000" pitchFamily="2" charset="2"/>
              </a:rPr>
              <a:t> of academic and personal projects.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 3.RESUME/</a:t>
            </a:r>
            <a:r>
              <a:rPr lang="en-US" dirty="0" err="1">
                <a:sym typeface="Wingdings" panose="05000000000000000000" pitchFamily="2" charset="2"/>
              </a:rPr>
              <a:t>CVOption</a:t>
            </a:r>
            <a:r>
              <a:rPr lang="en-US" dirty="0">
                <a:sym typeface="Wingdings" panose="05000000000000000000" pitchFamily="2" charset="2"/>
              </a:rPr>
              <a:t> to upload/download </a:t>
            </a:r>
            <a:r>
              <a:rPr lang="en-US" dirty="0" err="1">
                <a:sym typeface="Wingdings" panose="05000000000000000000" pitchFamily="2" charset="2"/>
              </a:rPr>
              <a:t>resume.professional</a:t>
            </a:r>
            <a:r>
              <a:rPr lang="en-US" dirty="0">
                <a:sym typeface="Wingdings" panose="05000000000000000000" pitchFamily="2" charset="2"/>
              </a:rPr>
              <a:t> summary in brief.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r>
              <a:rPr lang="en-US" dirty="0">
                <a:sym typeface="Wingdings" panose="05000000000000000000" pitchFamily="2" charset="2"/>
              </a:rPr>
              <a:t>  4. </a:t>
            </a:r>
            <a:r>
              <a:rPr lang="en-US" dirty="0" err="1">
                <a:sym typeface="Wingdings" panose="05000000000000000000" pitchFamily="2" charset="2"/>
              </a:rPr>
              <a:t>FOOTERCopyright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note.Quick</a:t>
            </a:r>
            <a:r>
              <a:rPr lang="en-US" dirty="0">
                <a:sym typeface="Wingdings" panose="05000000000000000000" pitchFamily="2" charset="2"/>
              </a:rPr>
              <a:t> links to important sections.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FUNCTIONALITY: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 1.RESPONSIVE DESIGN-Works on </a:t>
            </a:r>
            <a:r>
              <a:rPr lang="en-US" dirty="0" err="1">
                <a:sym typeface="Wingdings" panose="05000000000000000000" pitchFamily="2" charset="2"/>
              </a:rPr>
              <a:t>mobile,tablet,laptop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 2.NAVIGATIONSmooth scrolling or clickable menu for easy movement.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 3.INTERACTIVE </a:t>
            </a:r>
            <a:r>
              <a:rPr lang="en-US" dirty="0" err="1">
                <a:sym typeface="Wingdings" panose="05000000000000000000" pitchFamily="2" charset="2"/>
              </a:rPr>
              <a:t>UIButtons,hover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effects,animations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 4.CONTACT FROM </a:t>
            </a:r>
            <a:r>
              <a:rPr lang="en-US" dirty="0" err="1">
                <a:sym typeface="Wingdings" panose="05000000000000000000" pitchFamily="2" charset="2"/>
              </a:rPr>
              <a:t>FUNCTIONLITYSends</a:t>
            </a:r>
            <a:r>
              <a:rPr lang="en-US" dirty="0">
                <a:sym typeface="Wingdings" panose="05000000000000000000" pitchFamily="2" charset="2"/>
              </a:rPr>
              <a:t> message </a:t>
            </a:r>
            <a:r>
              <a:rPr lang="en-US" dirty="0" err="1">
                <a:sym typeface="Wingdings" panose="05000000000000000000" pitchFamily="2" charset="2"/>
              </a:rPr>
              <a:t>deractly</a:t>
            </a:r>
            <a:r>
              <a:rPr lang="en-US" dirty="0">
                <a:sym typeface="Wingdings" panose="05000000000000000000" pitchFamily="2" charset="2"/>
              </a:rPr>
              <a:t> to students resume. 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</TotalTime>
  <Words>971</Words>
  <Application>Microsoft Office PowerPoint</Application>
  <PresentationFormat>Widescreen</PresentationFormat>
  <Paragraphs>175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HP</cp:lastModifiedBy>
  <cp:revision>24</cp:revision>
  <dcterms:created xsi:type="dcterms:W3CDTF">2024-03-29T15:07:22Z</dcterms:created>
  <dcterms:modified xsi:type="dcterms:W3CDTF">2025-08-30T07:20:49Z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