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372" r:id="rId4"/>
    <p:sldId id="368" r:id="rId5"/>
    <p:sldId id="369" r:id="rId6"/>
    <p:sldId id="370"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CHATBOT-POWERED INTERACTIVE ROBOT MASCOT</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Dr.Ananthajothi</a:t>
            </a:r>
            <a:r>
              <a:rPr lang="en-IN" altLang="en-US" sz="2400" b="1" dirty="0">
                <a:solidFill>
                  <a:srgbClr val="FF0000"/>
                </a:solidFill>
              </a:rPr>
              <a:t> K</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800112" y="5183902"/>
            <a:ext cx="3505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 </a:t>
            </a:r>
            <a:r>
              <a:rPr lang="en-IN" altLang="en-US" sz="2400" b="1" dirty="0" err="1">
                <a:solidFill>
                  <a:srgbClr val="FF0000"/>
                </a:solidFill>
              </a:rPr>
              <a:t>Nithishkumar</a:t>
            </a:r>
            <a:r>
              <a:rPr lang="en-IN" altLang="en-US" sz="2400" b="1" dirty="0">
                <a:solidFill>
                  <a:srgbClr val="FF0000"/>
                </a:solidFill>
              </a:rPr>
              <a:t> v</a:t>
            </a:r>
          </a:p>
          <a:p>
            <a:pPr>
              <a:spcBef>
                <a:spcPct val="0"/>
              </a:spcBef>
              <a:buClrTx/>
              <a:buFontTx/>
              <a:buNone/>
            </a:pPr>
            <a:r>
              <a:rPr lang="en-IN" altLang="en-US" sz="2400" b="1" dirty="0">
                <a:solidFill>
                  <a:srgbClr val="FF0000"/>
                </a:solidFill>
              </a:rPr>
              <a:t>    210701182</a:t>
            </a:r>
          </a:p>
          <a:p>
            <a:pPr>
              <a:spcBef>
                <a:spcPct val="0"/>
              </a:spcBef>
              <a:buClrTx/>
              <a:buFontTx/>
              <a:buNone/>
            </a:pPr>
            <a:r>
              <a:rPr lang="en-IN" altLang="en-US" sz="2400" b="1" dirty="0">
                <a:solidFill>
                  <a:srgbClr val="FF0000"/>
                </a:solidFill>
              </a:rPr>
              <a:t>      Nitish M</a:t>
            </a:r>
          </a:p>
          <a:p>
            <a:pPr>
              <a:spcBef>
                <a:spcPct val="0"/>
              </a:spcBef>
              <a:buClrTx/>
              <a:buFontTx/>
              <a:buNone/>
            </a:pPr>
            <a:r>
              <a:rPr lang="en-IN" altLang="en-US" sz="2400" b="1" dirty="0">
                <a:solidFill>
                  <a:srgbClr val="FF0000"/>
                </a:solidFill>
              </a:rPr>
              <a:t>   210701184</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556514" cy="3969470"/>
          </a:xfrm>
        </p:spPr>
        <p:txBody>
          <a:bodyPr/>
          <a:lstStyle/>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Introducing Our Interactive Robot Mascot!</a:t>
            </a:r>
            <a:r>
              <a:rPr lang="en-US" sz="2400" dirty="0">
                <a:latin typeface="Times New Roman" panose="02020603050405020304" pitchFamily="18" charset="0"/>
                <a:cs typeface="Times New Roman" panose="02020603050405020304" pitchFamily="18" charset="0"/>
              </a:rPr>
              <a:t> Step into the future with our interactive robot mascot, powered by cutting-edge chatbot technology. This delightful robot is here to enhance your experience by answering your questions about our services and products with clear and accurate information. Looking for suggestions? The mascot offers personalized recommendations tailored to your preferences. Enjoy seamless and engaging conversations as the mascot understands and responds to a wide array of topics, making interactions enjoyable. Need help? Our mascot is ready to guide you through processes, provide support, and ensure a smooth experience. Say hello to our interactive robot mascot and let it make your journey with us even more enjoyable!</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In today’s fast-paced world, traditional customer service methods can often be slow and impersonal, leaving users frustrated. To tackle this issue, we are introducing an interactive robot mascot powered by advanced chatbot technology. This innovative mascot is designed to address common pain points by providing instant, clear, and accurate responses to user queries. It offers personalized recommendations to enhance user satisfaction and ensures engaging conversations across a wide range of topics. Additionally, the mascot will guide users through processes and offer real-time support to create a smooth and enjoyable experience. By introducing this interactive solution, we aim to revolutionize customer service and significantly improve user engagement.</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In today’s digital landscape, traditional customer service methods can often fall short in terms of efficiency and personalization. To address these challenges, companies have increasingly turned to interactive virtual assistants powered by chatbot technology. These virtual assistants are designed to enhance user experience by delivering instant, accurate responses to a wide range of queries. They provide personalized recommendations based on user preferences and engage in dynamic conversations, making interactions more enjoyable. These systems also offer real-time support to guide users through various processes, ensuring a smooth and efficient experience. By integrating advanced natural language processing and machine learning, these virtual assistants have set a new standard for customer service, addressing the limitations of traditional methods and improving overall user satisfaction.</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To address the limitations of traditional customer service, our goal is to develop an interactive robot mascot using advanced chatbot technology. This mascot aims to:</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Enhance User Engagement:</a:t>
            </a:r>
            <a:r>
              <a:rPr lang="en-US" sz="2400" dirty="0">
                <a:latin typeface="Times New Roman" panose="02020603050405020304" pitchFamily="18" charset="0"/>
                <a:cs typeface="Times New Roman" panose="02020603050405020304" pitchFamily="18" charset="0"/>
              </a:rPr>
              <a:t> Create engaging and enjoyable interactions.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Improve Response Accuracy:</a:t>
            </a:r>
            <a:r>
              <a:rPr lang="en-US" sz="2400" dirty="0">
                <a:latin typeface="Times New Roman" panose="02020603050405020304" pitchFamily="18" charset="0"/>
                <a:cs typeface="Times New Roman" panose="02020603050405020304" pitchFamily="18" charset="0"/>
              </a:rPr>
              <a:t> Provide clear and precise answers.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Personalize Experience:</a:t>
            </a:r>
            <a:r>
              <a:rPr lang="en-US" sz="2400" dirty="0">
                <a:latin typeface="Times New Roman" panose="02020603050405020304" pitchFamily="18" charset="0"/>
                <a:cs typeface="Times New Roman" panose="02020603050405020304" pitchFamily="18" charset="0"/>
              </a:rPr>
              <a:t> Offer tailored recommendations.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Streamline Support:</a:t>
            </a:r>
            <a:r>
              <a:rPr lang="en-US" sz="2400" dirty="0">
                <a:latin typeface="Times New Roman" panose="02020603050405020304" pitchFamily="18" charset="0"/>
                <a:cs typeface="Times New Roman" panose="02020603050405020304" pitchFamily="18" charset="0"/>
              </a:rPr>
              <a:t> Guide users efficiently through processes.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Facilitate Conversations:</a:t>
            </a:r>
            <a:r>
              <a:rPr lang="en-US" sz="2400" dirty="0">
                <a:latin typeface="Times New Roman" panose="02020603050405020304" pitchFamily="18" charset="0"/>
                <a:cs typeface="Times New Roman" panose="02020603050405020304" pitchFamily="18" charset="0"/>
              </a:rPr>
              <a:t> Ensure natural and fluid discussions.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Increase Satisfaction:</a:t>
            </a:r>
            <a:r>
              <a:rPr lang="en-US" sz="2400" dirty="0">
                <a:latin typeface="Times New Roman" panose="02020603050405020304" pitchFamily="18" charset="0"/>
                <a:cs typeface="Times New Roman" panose="02020603050405020304" pitchFamily="18" charset="0"/>
              </a:rPr>
              <a:t> Boost overall user contentment.</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Integrate Seamlessly:</a:t>
            </a:r>
            <a:r>
              <a:rPr lang="en-US" sz="2400" dirty="0">
                <a:latin typeface="Times New Roman" panose="02020603050405020304" pitchFamily="18" charset="0"/>
                <a:cs typeface="Times New Roman" panose="02020603050405020304" pitchFamily="18" charset="0"/>
              </a:rPr>
              <a:t> Fit smoothly with existing systems</a:t>
            </a:r>
            <a:r>
              <a:rPr lang="en-US" sz="1600" dirty="0"/>
              <a:t>.</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Introducing our interactive robot mascot, designed to revolutionize user interactions through cutting-edge chatbot technology. This innovative mascot enhances user experience by providing instant, accurate responses to a wide range of queries. It offers personalized recommendations tailored to individual preferences and engages users in dynamic, enjoyable conversations. With real-time support to guide users through various processes, the mascot ensures a smooth and efficient experience. By integrating advanced natural language processing and machine learning, our robot mascot sets a new standard for customer service, addressing the limitations of traditional methods and significantly improving overall user satisfaction.</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Zeroth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56</TotalTime>
  <Words>665</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Times New Roman</vt:lpstr>
      <vt:lpstr>Verdana</vt:lpstr>
      <vt:lpstr>Wingdings</vt:lpstr>
      <vt:lpstr>Profile</vt:lpstr>
      <vt:lpstr>PowerPoint Presentation</vt:lpstr>
      <vt:lpstr>Introduction</vt:lpstr>
      <vt:lpstr>Problem Statement and Motivation</vt:lpstr>
      <vt:lpstr>Existing System</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nitish mahendran</cp:lastModifiedBy>
  <cp:revision>4</cp:revision>
  <dcterms:created xsi:type="dcterms:W3CDTF">2023-08-03T04:32:32Z</dcterms:created>
  <dcterms:modified xsi:type="dcterms:W3CDTF">2024-07-26T16:38:43Z</dcterms:modified>
</cp:coreProperties>
</file>