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304752"/>
            <a:ext cx="9144000" cy="6248496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3261"/>
            <a:ext cx="9144000" cy="659147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73639"/>
            <a:ext cx="9144000" cy="6510721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74099"/>
            <a:ext cx="9144000" cy="650980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2765"/>
            <a:ext cx="9144000" cy="659246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752889"/>
            <a:ext cx="9144000" cy="5352222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509432"/>
            <a:ext cx="9144000" cy="583913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56763"/>
            <a:ext cx="9144000" cy="6544474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40100"/>
            <a:ext cx="9144000" cy="65778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7000"/>
            <a:ext cx="9144000" cy="660399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8869"/>
            <a:ext cx="9144000" cy="6580261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7176"/>
            <a:ext cx="9144000" cy="6523648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M2004J19C</dc:creator>
  <dcterms:created xsi:type="dcterms:W3CDTF">2015-05-11T22:30:45Z</dcterms:created>
  <dcterms:modified xsi:type="dcterms:W3CDTF">2025-09-05T17:15:01Z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8eb22286f62d46759a9da56f87ee4ded</vt:lpwstr>
  </property>
</Properties>
</file>