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7F399-C45D-7CC5-045D-D3F8A85A55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17CEB5-61CE-9E51-EC15-C1DA49670672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8ED320-C460-9BB7-993F-A2FA38C0A850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37AF2D5-C87B-3FCA-9250-886489A69568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00CB08C-4EEF-BB5F-E1B0-4E7ABC10D7D4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D6862B1D-AF1E-1EBA-D4E6-F36C072C6E52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EA3F0340-FDA0-9DF8-E2DF-91CAC553C8C4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2C1D98C9-5D63-BC58-EC62-F1CF2493F0B6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45BB495-1B9F-662A-C388-22421C2F309C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B69B977-5DBC-62C4-4CBC-89FCB3470AAA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F9B5EC-4CA6-38C8-D136-9449E62C3439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6E48C3CC-797D-33BA-FC58-FAA0F5315471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05114A-2350-14C7-D292-97EDDEFD56F9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868FFF5-BE1B-F2FE-56C3-AF01474261B0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8848AA15-40DF-E6A3-04CC-2D664883CCBB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450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4942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06846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1016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02867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1226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7444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6046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39120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5800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74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E37BB-22EA-D49D-CB3A-13029072DDBA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CF492B-76E0-B555-DF46-FDAB43025E91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DF06EB-BDA0-2790-28FF-2F1CEBAA149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5F208A-264D-9605-F652-2DE52915336A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B5EBBD-22F4-8E3B-E92A-359A2934F76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ACEE18-DDC4-13F0-85E4-816653C714B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52D3F7-B2D6-450C-FF22-A54F4FE6AAF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1EA17B1-4139-EB4A-BF77-364090ACA5F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7A56A8-206C-28FB-36D8-CFBF2F563309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E789F73D-448A-74AD-10A6-637465B6C0C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ECD1DC1A-C397-2D2A-6B19-C2BF4121041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06B41A-6082-BF4F-05B7-2CB0B251332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475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F8DC-63A3-210A-A5F4-879EA04BD1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EABA04-5963-14AF-2237-B1F00F80069C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968B37-9633-864C-768A-E404CDC897B0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B7B8F4B-BCF5-02D7-FDA2-3E1896206981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6682D-1AB1-DB1E-9D55-5742CD0C21C3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B85E7C-D059-AC7C-3EEA-DB0DB13B0AEB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3A0F72-508C-8877-7B44-9AB54A858405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24F6022-D2DE-D9D3-173B-A6529EA016B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DA0BA1B-841E-512E-0310-FB9D58BC13E5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9C38CB-CB1C-41DA-3538-C7408DDA377E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4E239F-BF3D-23F9-263C-FF9C21A069DA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E86CF3-9E52-EB8D-6C47-58D4735D7488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7A8C4B-AC38-A7CE-AEA5-A2368C703FB8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94198C-F485-FF4B-BBA1-D1A0F5B31E3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1193E6-4AB0-9DB5-F6A3-1371BE55EF3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451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97177-4CD7-1F9D-5DCD-C3F8FCB77DFA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BF437-E0BE-B252-F2D8-9B858847873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F7AE01-71B4-170F-6F9F-7EC1240A92B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9BB372-4BEA-C35E-B02C-D8895DC067FA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89EC77-170C-4CE4-207F-FBF9E039B01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FB98A6-7A17-4BEF-E705-638442FEC0A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625962-8D3F-FE71-41E6-EC8F31154D3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BF52D6-9485-59DB-8469-51BC7516886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83764F-F5A9-FCB2-B354-6ADAFFCF8F41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06F80938-AD8F-228B-891A-4F3D931BE7A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31EEEEA5-4FC4-5399-8DD7-B8039B3B932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C88E020-A40D-BC01-600B-03FC0EA2ED8C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25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1030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F2097-6981-F978-3076-9F3F4D2435AA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E9F292-863F-6C40-AF92-30928D546072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F81F24-3FF5-CDFB-E2D3-CF355B86DE6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FA5F99-EB8C-D5CA-CA3A-DAE58431DEE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06B47-FC9D-975B-02CA-A8FB908F4B2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214F99-9A1A-D05B-E76D-20E5845A82A1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9B9A97B-FA79-9D4C-543D-2E36CA39ADE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5B36B9-6EE0-88A5-7FEE-4DDD35C30A8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7AA9BE-8310-11C0-1B7A-645B55653DD9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0BD36942-F5E7-704E-76A1-630831A7A58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4C952043-6126-F29F-BDAC-32E0B417660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CDF17C6-9FBD-6958-FDA9-116CA8DEDED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79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BB903-CDD0-8127-20DF-687B889E3FB6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1373CC20-3A44-29A9-926F-68332A42F6A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369A014C-D629-4215-61E2-73C7FE32FF4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83D0F321-E65A-ED50-4AB8-FB31DC592381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21815DCD-065D-BF37-E84F-AD82C42C974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D0926-D5B0-A182-A320-C9A6FF413A60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72428200-E3AE-E704-F15F-AABCCA34F2C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4634D4FB-5850-4FD8-5532-DFA385EA772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15DBADC5-D680-B245-3386-E244B61AE284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94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5AD984-85EF-5A6D-E650-BA980A3EE26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4F56C79-CBC5-EA73-A8D7-EAD0511FC75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C8BBA97-3DE1-B453-C235-ACD6E03771F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6D2895-3343-7FF6-0915-64CEABEB014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16C78-B22E-E1C6-C38D-25178D7D640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7B1774-FDCC-243A-30B6-063FD3122BF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22AB05-9439-96C7-F4D9-31280627615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16BBBC-7AAE-0E64-EDBD-DAB7B15D329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C840E0-D4EA-67EC-6993-09C53568BCB0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380B9E0C-C1DF-017B-86F4-68AE5025DCD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321B4F3E-9318-FE02-5701-89004CCB65E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3C5BB34-C984-CE8D-3652-045CE558B9E3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45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95E9D-E0EE-53DB-88B9-440A1FADCD66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A9E0B6-1FDA-5090-9DD6-BDD4D73DBA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805E23-935F-9FA0-A47A-76415A36589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15E70-31FA-5B56-A34D-10E87FA85D5A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2D78A0-6207-E1B3-979B-F41DCE5E11C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C08AD-E1A3-2C92-ABE4-CD62783F9D0A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B4FADE-48BE-81E6-1D29-593C2F5F56F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A1DE9B-787A-5E28-4F70-BA0824F66B7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25173C-5100-99C5-0182-C2F202A6092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8A38CF04-F48C-80F0-6D11-B5898208B34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8FC45063-0A6B-B851-6930-E99E8C4F830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67B44A-D131-DF03-0A23-9CE2ED49FD5D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1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22AF9-0FE3-B7B1-70B1-46D76B88DD9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4F8AD845-7AD2-C5DA-4851-2D08301692BE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E69B4BD4-D3F9-8318-54CE-46A19EFB7317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AFB49A4-69A0-C07B-9C19-0D40465D1B0E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6C6929B3-21F0-A2AD-7ADC-F73F0DF6E17F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0FF74E-F7B6-984A-E475-43A00DEB5AD8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E6A165-A84F-9AE0-6C98-3D3F0EEA4627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A8BDF8DD-0C5B-FAB2-532A-257559CAD91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EA25EF56-E31A-A8C8-A4D9-9483FFCB796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721927-CBB2-918E-B772-8FD395130F2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D410F36F-7058-A9D3-4274-A280934DAFA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B761E883-5282-38E2-8788-579E9E1880B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2C959B92-F8B7-EF32-35F4-C5B5B1EC75D3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5D5801D1-FDC1-0C47-3FB2-13472D078EAF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961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651" r:id="rId20"/>
    <p:sldLayoutId id="2147483666" r:id="rId21"/>
    <p:sldLayoutId id="2147483661" r:id="rId22"/>
    <p:sldLayoutId id="2147483677" r:id="rId23"/>
    <p:sldLayoutId id="2147483674" r:id="rId24"/>
    <p:sldLayoutId id="2147483665" r:id="rId25"/>
    <p:sldLayoutId id="2147483673" r:id="rId26"/>
    <p:sldLayoutId id="2147483662" r:id="rId27"/>
    <p:sldLayoutId id="2147483663" r:id="rId28"/>
    <p:sldLayoutId id="2147483664" r:id="rId29"/>
    <p:sldLayoutId id="2147483675" r:id="rId30"/>
    <p:sldLayoutId id="2147483676" r:id="rId31"/>
    <p:sldLayoutId id="2147483672" r:id="rId32"/>
    <p:sldLayoutId id="2147483668" r:id="rId3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reinforcement Project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IN" sz="11200" dirty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NITHISH KUMAR</a:t>
            </a:r>
          </a:p>
          <a:p>
            <a:pPr>
              <a:lnSpc>
                <a:spcPct val="90000"/>
              </a:lnSpc>
            </a:pPr>
            <a:r>
              <a:rPr lang="en-IN" sz="11200" dirty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DA&amp;DS OCTOBER BATCH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5024-DFFA-36CC-F513-4E310B8DE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982495-4E79-A452-C6B4-D8DEC8D0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30997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Find the minimum and maximum values in each column of the ratings table except the movie id column.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50226-2900-698B-8C5E-533A447A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41" y="2261076"/>
            <a:ext cx="8509518" cy="126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79B05-9C74-364E-316F-B02B5076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07" y="4511220"/>
            <a:ext cx="7707086" cy="7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10B4D-C002-4086-AC45-88D4DB00D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840856-21B9-E17C-328E-6B94444D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61665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Which are the top 10 movies based on average rating?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1CBD0-8883-D910-9899-5770759D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29" y="2439955"/>
            <a:ext cx="3584538" cy="1978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FE297-238D-F0E9-036D-042B35A8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835" y="1852125"/>
            <a:ext cx="3415003" cy="31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D8AFF-5C32-BE94-B928-76B5396F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9D409D-3335-399F-2594-AE21D137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61665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Summarise the ratings table based on the movie counts by median ratings.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CBDF2-5A62-99F6-6553-4FF0A43E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2710540"/>
            <a:ext cx="4648849" cy="143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4DCFA-4895-1502-476A-7AD716C0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13" y="1964093"/>
            <a:ext cx="2279430" cy="29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BA6C-26E1-6318-2665-64E51373F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802F72-1B4F-C780-1E8A-C4CC9CF4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30997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How many movies released in each genre during March 2017 in the USA had more than 1,000 votes?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9353C-41B9-C1D1-EC14-1C9B87AE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91" y="2508533"/>
            <a:ext cx="5125165" cy="2548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47E775-F961-A756-3917-6DBFF4A3F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025" y="2112682"/>
            <a:ext cx="1963624" cy="3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53117-486D-6DE4-C0D5-5CA61584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4AF3D3-23C6-7033-73FC-82CC637C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Find movies of each genre that start with the word ‘The ’ and which have an average rating &gt; 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7281A-9504-9C47-F926-638D7FC1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2" y="2743198"/>
            <a:ext cx="4182059" cy="2024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B8817-54F3-9422-9F76-D358D763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31" y="2202366"/>
            <a:ext cx="3963633" cy="31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2B8E2-0A98-FA19-F22B-F2381BC0D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02AE37-7CD6-0D26-DBAE-87FAEF4D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Of the movies released between 1 April 2018 and 1 April 2019, how many were given a median rating of 8?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ED249-15EC-A066-F9C6-97864620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3D558-E66D-612F-A272-7C134EEE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71" y="2813768"/>
            <a:ext cx="5172797" cy="1730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DBB2-2590-51E0-21DF-C353584F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131" y="3369005"/>
            <a:ext cx="1400722" cy="6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BA9AD-3F7C-7C99-93C9-8C894A1B6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CA15E9-CE13-3499-B512-D844E959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Do German movies get more votes than Italian movies?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85D9B-913D-3B86-DA76-9BFA6BFF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12" y="2528939"/>
            <a:ext cx="4391638" cy="1800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BF9C7-9E5B-313E-A155-5314E5C0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049" y="2940530"/>
            <a:ext cx="1943788" cy="9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D8E7A-9BD6-1D7A-C48B-4D78ED345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E65945-9A30-987E-A6C9-B3F3F5AB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Which columns in the names table have null values?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262D4-712D-380C-9E16-6C319A33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0" y="1989525"/>
            <a:ext cx="7089378" cy="3252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4021B-9742-D729-F41A-CB9BF734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68" y="2565917"/>
            <a:ext cx="2217862" cy="20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048A-F380-A494-4EBF-79B8ABD5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239381-70C1-6255-0CD1-B8518463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Who are the top two actors whose movies have a median rating &gt;= 8?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448D5-668A-8FE9-9AE1-3D036EC8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14" y="2346103"/>
            <a:ext cx="4871043" cy="252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C01D2-3D4B-544A-6ACB-BC291AD4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115" y="3062772"/>
            <a:ext cx="2417235" cy="10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450FB-BA51-817C-B09E-FFA2B6F9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4589B4-5F9B-3CB9-8F63-F1253049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Which are the top three production houses based on the number of votes received by their movies?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30A20-3C65-5084-0D15-398F7B1F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28" y="2820748"/>
            <a:ext cx="5115670" cy="2096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DF37D-EF54-D9E5-27DC-2AE56C7DB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29" y="3234507"/>
            <a:ext cx="2722274" cy="12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61665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Find the total number of rows in each table of the schema.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24AAC-4C61-82DA-5F12-25983467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9" y="1603502"/>
            <a:ext cx="5924450" cy="434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67164-ACD0-874B-46BE-BA1942F8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61" y="2359665"/>
            <a:ext cx="3035209" cy="28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EC6D-4AE8-FFB0-72E3-B85F0E34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7ACA6F-1054-52CD-837F-379600AB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How many directors worked on more than three movies?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4005F-87D9-A487-3A5D-0713A181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22" y="2597011"/>
            <a:ext cx="3924848" cy="2068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E38AE-7FC9-327F-884E-054946E6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55" y="2133595"/>
            <a:ext cx="2683777" cy="29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2B77-B2D4-2685-F45E-3B5A3F276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5405AB-8812-5AC7-0159-6A24BCF2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Find the average height of actors and actresses separately.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8097F-6FA0-B65F-3EA4-F6982CE2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67" y="2566186"/>
            <a:ext cx="4520751" cy="172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56B5E-4140-C4E6-677D-58F98DA9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407" y="2897153"/>
            <a:ext cx="2054710" cy="10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ADB54-D476-A4F0-BA53-8A7F5FEBE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99BD15-75C0-38F7-6701-31DB0892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Identify the 10 oldest movies in the dataset along with its title, country, and director.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6AB08-09DA-76B3-EBBA-EE618B3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3" y="2525674"/>
            <a:ext cx="5384558" cy="2120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2F31D-8BFB-00D7-0610-7E5E9A2B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79" y="2125919"/>
            <a:ext cx="4239217" cy="29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90E5E-CD53-7509-5C6B-58F6A933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5F2AE8-0AD1-310A-1442-5C146B1C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List the top 5 movies with the highest total votes and their genres.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4EFBD-D4D5-8506-D6B3-95F96BA5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4" y="2463280"/>
            <a:ext cx="4086807" cy="206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8BB48-5093-55CD-B422-AB761E7A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07" y="2463281"/>
            <a:ext cx="3414238" cy="20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1CCE-2AFD-D620-936C-D7BD8329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E8B6A4-B5AB-AA21-9408-07CA20B5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Find the movie with the longest duration, along with its genre and production company.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80FC9-85C2-4CF4-B829-4E218C73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41" y="2575249"/>
            <a:ext cx="4944165" cy="1707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81A275-426F-22B1-B916-DEBE6209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60" y="3037114"/>
            <a:ext cx="3542844" cy="7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53C4A-11D0-B4CD-AC47-CE5313BE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A9EF2-4356-BFD0-AD79-4B609B3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Determine the total votes received for each movie released in 2018.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E5B99-EA12-C74D-1921-B886352A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20" y="2467947"/>
            <a:ext cx="4587654" cy="192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FCC1B-65EA-24FF-2330-94B78EDA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671" y="1633286"/>
            <a:ext cx="3381847" cy="38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AA2F3-399C-86B0-E1F1-0EFA79336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3E51C2-1126-F938-695D-FC7FB1EC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Find the most common language in which movies were produced.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48BAC-AA96-681C-A8D5-40B8D5DD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19" y="2641002"/>
            <a:ext cx="3915321" cy="1575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1FCE7-02C8-FA2D-2E0B-A21ABD4C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74" y="3065105"/>
            <a:ext cx="2029193" cy="7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D878A-3C8E-D02D-B6DE-0AAAEA82C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96226F-B54A-07D5-8B46-309D16B4846C}"/>
              </a:ext>
            </a:extLst>
          </p:cNvPr>
          <p:cNvSpPr txBox="1"/>
          <p:nvPr/>
        </p:nvSpPr>
        <p:spPr>
          <a:xfrm>
            <a:off x="2076061" y="895738"/>
            <a:ext cx="30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34214-4D24-F474-833B-E85FA42D25B3}"/>
              </a:ext>
            </a:extLst>
          </p:cNvPr>
          <p:cNvSpPr txBox="1"/>
          <p:nvPr/>
        </p:nvSpPr>
        <p:spPr>
          <a:xfrm>
            <a:off x="1341276" y="2130444"/>
            <a:ext cx="60975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 – 2017</a:t>
            </a:r>
          </a:p>
          <a:p>
            <a:br>
              <a:rPr lang="en-US" sz="28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Director – Srinivas </a:t>
            </a:r>
            <a:r>
              <a:rPr lang="en-US" sz="2800" b="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Gundareddy</a:t>
            </a:r>
            <a:endParaRPr lang="en-US" sz="2800" b="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sz="28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 – March</a:t>
            </a:r>
          </a:p>
          <a:p>
            <a:br>
              <a:rPr lang="en-US" sz="28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 – USA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753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  Thank You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E4D04-C4B7-28A6-1C82-F229F8789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8569B4-0933-33F6-7574-0CCF253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61665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Which columns in the movie table have null values?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0A510-82EE-A824-4CA7-3E557CF3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20" y="1586203"/>
            <a:ext cx="6880384" cy="4506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577F2F-4064-9520-CFB2-4C9190E4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501" y="2309326"/>
            <a:ext cx="2863980" cy="30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D161-3779-4544-EBC2-A9B28A178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405D76-C425-0291-C576-DF834594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30997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Find the total number of movies released each year. How does the trend look month-wise?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2B776-F634-D5F4-0182-F9F4FF2B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02" y="2116024"/>
            <a:ext cx="4465854" cy="3050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FB460-7BD1-B0F9-F967-0D0B562B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45" y="2787684"/>
            <a:ext cx="2211353" cy="1282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1478F-C7BE-77D6-0217-CC6CC8047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637" y="2116024"/>
            <a:ext cx="1707501" cy="30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A0CA6-EEF6-694F-93CD-7A2AF5A95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FDEA30-BDFD-82FC-90CB-4D4072EE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61665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How many movies were produced in the USA or India in the year 2019?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F78F6-2D54-F3E0-862B-7F5E99BF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54" y="2821694"/>
            <a:ext cx="4944165" cy="1214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FE230-17A3-BE86-251E-D93AD87C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514" y="2821693"/>
            <a:ext cx="2938705" cy="12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1A7CC-A91D-F62C-A93A-86FFC5A5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A2D976-05B1-14E7-B0FE-36D037CF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30997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Find the unique list of genres present in the dataset and how many movies belong to only one genre.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22318-8019-0B59-C9BA-8313305E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78" y="2341983"/>
            <a:ext cx="4706007" cy="298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FA390-800B-8438-A6E2-0A496261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367" y="2066729"/>
            <a:ext cx="1054902" cy="3536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7074BB-E99F-4E2C-2437-B33FB2681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015" y="3283951"/>
            <a:ext cx="1550925" cy="6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38EFA-3D15-DF8C-DDBB-D1ECB84C1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3F4306-3A9F-100D-274C-9D6A5FBD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61665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Which genre had the highest number of movies produced overall?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812D5-CEC6-EB60-87B2-F61B9821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60" y="2567386"/>
            <a:ext cx="4267796" cy="1723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2F8F3-FA02-A4BB-CDD8-CB94DA3B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87" y="3015957"/>
            <a:ext cx="2227425" cy="8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22A10-7B08-E23C-1D3A-73B6CF0F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22DF95-8153-6460-B4C8-23231E21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61665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What is the average duration of movies in each genre?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8BE18-47B7-A334-207C-05667DCB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2" y="2402633"/>
            <a:ext cx="4548785" cy="205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76DE4-6948-5D52-749E-2B3E3564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64" y="1742586"/>
            <a:ext cx="2817844" cy="3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B28E-EBC3-59CC-BCA9-6B5E75BD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0D7BCE-8147-27D9-C229-EF14F6DA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30997"/>
          </a:xfrm>
        </p:spPr>
        <p:txBody>
          <a:bodyPr/>
          <a:lstStyle/>
          <a:p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Identify actors or actresses who have worked in more than three movies with an average rating below 5?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D8321-B237-95BD-A984-668EAF54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40" y="2463282"/>
            <a:ext cx="4629796" cy="2649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B41A5-FB27-830F-DCCE-174C7F94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16" y="2463282"/>
            <a:ext cx="2677273" cy="2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228</TotalTime>
  <Words>456</Words>
  <Application>Microsoft Office PowerPoint</Application>
  <PresentationFormat>Widescreen</PresentationFormat>
  <Paragraphs>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Times New Roman</vt:lpstr>
      <vt:lpstr>Trade Gothic LT Pro</vt:lpstr>
      <vt:lpstr>Mesh</vt:lpstr>
      <vt:lpstr>     SQL reinforcement Project  </vt:lpstr>
      <vt:lpstr>1. Find the total number of rows in each table of the schema.</vt:lpstr>
      <vt:lpstr>2. Which columns in the movie table have null values?</vt:lpstr>
      <vt:lpstr>3. Find the total number of movies released each year. How does the trend look month-wise?</vt:lpstr>
      <vt:lpstr>4. How many movies were produced in the USA or India in the year 2019?</vt:lpstr>
      <vt:lpstr>5. Find the unique list of genres present in the dataset and how many movies belong to only one genre.</vt:lpstr>
      <vt:lpstr>6. Which genre had the highest number of movies produced overall?</vt:lpstr>
      <vt:lpstr>7. What is the average duration of movies in each genre?</vt:lpstr>
      <vt:lpstr>8. Identify actors or actresses who have worked in more than three movies with an average rating below 5?</vt:lpstr>
      <vt:lpstr>9. Find the minimum and maximum values in each column of the ratings table except the movie id column.</vt:lpstr>
      <vt:lpstr>10. Which are the top 10 movies based on average rating?</vt:lpstr>
      <vt:lpstr>11. Summarise the ratings table based on the movie counts by median ratings.</vt:lpstr>
      <vt:lpstr>12. How many movies released in each genre during March 2017 in the USA had more than 1,000 votes?</vt:lpstr>
      <vt:lpstr>13. Find movies of each genre that start with the word ‘The ’ and which have an average rating &gt; 8.</vt:lpstr>
      <vt:lpstr>14. Of the movies released between 1 April 2018 and 1 April 2019, how many were given a median rating of 8?</vt:lpstr>
      <vt:lpstr>15. Do German movies get more votes than Italian movies?</vt:lpstr>
      <vt:lpstr>16. Which columns in the names table have null values?</vt:lpstr>
      <vt:lpstr>17. Who are the top two actors whose movies have a median rating &gt;= 8?</vt:lpstr>
      <vt:lpstr>18. Which are the top three production houses based on the number of votes received by their movies?</vt:lpstr>
      <vt:lpstr>19. How many directors worked on more than three movies?</vt:lpstr>
      <vt:lpstr>20. Find the average height of actors and actresses separately.</vt:lpstr>
      <vt:lpstr>21. Identify the 10 oldest movies in the dataset along with its title, country, and director.</vt:lpstr>
      <vt:lpstr>22. List the top 5 movies with the highest total votes and their genres.</vt:lpstr>
      <vt:lpstr>23. Find the movie with the longest duration, along with its genre and production company.</vt:lpstr>
      <vt:lpstr>24. Determine the total votes received for each movie released in 2018.</vt:lpstr>
      <vt:lpstr>25. Find the most common language in which movies were produced.</vt:lpstr>
      <vt:lpstr>PowerPoint Presentation</vt:lpstr>
      <vt:lpstr>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SUBI PREM</dc:creator>
  <cp:lastModifiedBy>kowsalya j</cp:lastModifiedBy>
  <cp:revision>5</cp:revision>
  <dcterms:created xsi:type="dcterms:W3CDTF">2024-12-25T17:47:36Z</dcterms:created>
  <dcterms:modified xsi:type="dcterms:W3CDTF">2025-01-07T04:43:13Z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