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4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3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285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44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20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2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6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1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6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5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0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0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E79B-F12A-E182-58EB-94C5A579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666" y="1554101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 – Advanced Excel Project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52DB8-3C9F-6278-A9E1-31903785A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5572" y="3893570"/>
            <a:ext cx="6972712" cy="2032003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Nithish</a:t>
            </a:r>
          </a:p>
          <a:p>
            <a:pPr algn="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12.12.2024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Data Science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2024(regular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60CEA-36D4-4F74-709D-5D41DF432CAA}"/>
              </a:ext>
            </a:extLst>
          </p:cNvPr>
          <p:cNvSpPr txBox="1"/>
          <p:nvPr/>
        </p:nvSpPr>
        <p:spPr>
          <a:xfrm>
            <a:off x="4353636" y="668740"/>
            <a:ext cx="2483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92363-563E-85AF-7BCE-56B22D00CF9B}"/>
              </a:ext>
            </a:extLst>
          </p:cNvPr>
          <p:cNvSpPr txBox="1"/>
          <p:nvPr/>
        </p:nvSpPr>
        <p:spPr>
          <a:xfrm>
            <a:off x="1433014" y="2442949"/>
            <a:ext cx="9553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Analysis, BABY FORMULA is sold more compared to other products mainly in September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focus on the bottles and bottling sets by giving discounts or offers.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should increase the products quality to grab more customers.</a:t>
            </a:r>
          </a:p>
        </p:txBody>
      </p:sp>
    </p:spTree>
    <p:extLst>
      <p:ext uri="{BB962C8B-B14F-4D97-AF65-F5344CB8AC3E}">
        <p14:creationId xmlns:p14="http://schemas.microsoft.com/office/powerpoint/2010/main" val="111379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359BF-D4F6-8D01-318B-8FE110D1BBA3}"/>
              </a:ext>
            </a:extLst>
          </p:cNvPr>
          <p:cNvSpPr txBox="1"/>
          <p:nvPr/>
        </p:nvSpPr>
        <p:spPr>
          <a:xfrm>
            <a:off x="3603009" y="2033516"/>
            <a:ext cx="4408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</a:t>
            </a:r>
          </a:p>
          <a:p>
            <a:pPr algn="ctr"/>
            <a:r>
              <a:rPr lang="en-IN" sz="6000" dirty="0"/>
              <a:t>      YOU</a:t>
            </a:r>
          </a:p>
        </p:txBody>
      </p:sp>
    </p:spTree>
    <p:extLst>
      <p:ext uri="{BB962C8B-B14F-4D97-AF65-F5344CB8AC3E}">
        <p14:creationId xmlns:p14="http://schemas.microsoft.com/office/powerpoint/2010/main" val="60252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03C7-1B1A-D828-2E75-6EDA2FF4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sales data to identify trends, understand sales performance, and provide actionable business insights.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E86D-6FC4-A729-CAB6-012C1C72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2812026"/>
            <a:ext cx="9805216" cy="3063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products and sales channels.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impact of returns and discounts.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dynamic dashboard with key metrics.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5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1677-BC32-24FA-BD9E-EE051821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CBF2-BA23-F9BC-AD8D-6C3C77AC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3" y="2615380"/>
            <a:ext cx="4896464" cy="32604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Blank Rows, Duplicate Rows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Using Power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BDFEC-7572-3B8D-AB5A-3574C249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17" y="2035279"/>
            <a:ext cx="5909187" cy="35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1DB6-153C-8060-6E0C-EA3ACF75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Calculations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B53-AF8A-6C18-478B-C766CEAF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2" y="2694584"/>
            <a:ext cx="3630560" cy="30572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sales (Gross, Net, Adjusted)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sales per order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Discount rates, return rates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by channel/product type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72ACE-7BF0-87F9-6987-2FB944DF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12" t="26005" r="1522" b="8712"/>
          <a:stretch/>
        </p:blipFill>
        <p:spPr>
          <a:xfrm>
            <a:off x="4621162" y="2521360"/>
            <a:ext cx="6902244" cy="35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E5E76-DBF3-718C-C10B-19D6E51F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2" y="970918"/>
            <a:ext cx="10368116" cy="5211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F40EE0-18A6-3893-EF99-304851EEE1B8}"/>
              </a:ext>
            </a:extLst>
          </p:cNvPr>
          <p:cNvSpPr txBox="1"/>
          <p:nvPr/>
        </p:nvSpPr>
        <p:spPr>
          <a:xfrm>
            <a:off x="4336026" y="191729"/>
            <a:ext cx="418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PIVOT  TABLE  AND CHARTS</a:t>
            </a:r>
          </a:p>
        </p:txBody>
      </p:sp>
    </p:spTree>
    <p:extLst>
      <p:ext uri="{BB962C8B-B14F-4D97-AF65-F5344CB8AC3E}">
        <p14:creationId xmlns:p14="http://schemas.microsoft.com/office/powerpoint/2010/main" val="75298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067AA-A9F0-73E0-4CCC-A6605813F59E}"/>
              </a:ext>
            </a:extLst>
          </p:cNvPr>
          <p:cNvSpPr txBox="1"/>
          <p:nvPr/>
        </p:nvSpPr>
        <p:spPr>
          <a:xfrm>
            <a:off x="4805516" y="179561"/>
            <a:ext cx="200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DASBOARD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7AAF4F9-7840-C79F-7C20-88CAA334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5"/>
            <a:ext cx="12192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8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D528B0-296E-C2BE-9273-CE87C340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3" y="609601"/>
            <a:ext cx="10656288" cy="2674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6DC7D-565A-B84F-C1F2-F0BF1CB65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7" y="4036306"/>
            <a:ext cx="10793941" cy="25563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F0C1FA-DB02-B0B3-8F61-44DE02A6F99D}"/>
              </a:ext>
            </a:extLst>
          </p:cNvPr>
          <p:cNvSpPr/>
          <p:nvPr/>
        </p:nvSpPr>
        <p:spPr>
          <a:xfrm>
            <a:off x="2861187" y="103645"/>
            <a:ext cx="5161936" cy="45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A5510-88D9-8F4C-DC68-71F14F3E8119}"/>
              </a:ext>
            </a:extLst>
          </p:cNvPr>
          <p:cNvSpPr txBox="1"/>
          <p:nvPr/>
        </p:nvSpPr>
        <p:spPr>
          <a:xfrm>
            <a:off x="3406877" y="48657"/>
            <a:ext cx="4070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</a:t>
            </a:r>
            <a:r>
              <a:rPr lang="en-IN" sz="2400" b="1" dirty="0"/>
              <a:t>WHAT IF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3951A-36C6-02C8-213A-B6414872F827}"/>
              </a:ext>
            </a:extLst>
          </p:cNvPr>
          <p:cNvSpPr/>
          <p:nvPr/>
        </p:nvSpPr>
        <p:spPr>
          <a:xfrm>
            <a:off x="3687096" y="3456040"/>
            <a:ext cx="4542503" cy="43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A2E00-5EAA-0EB9-15D5-490BBBA22EDC}"/>
              </a:ext>
            </a:extLst>
          </p:cNvPr>
          <p:cNvSpPr txBox="1"/>
          <p:nvPr/>
        </p:nvSpPr>
        <p:spPr>
          <a:xfrm>
            <a:off x="4407309" y="3373747"/>
            <a:ext cx="337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GOAL SEEK</a:t>
            </a:r>
          </a:p>
        </p:txBody>
      </p:sp>
    </p:spTree>
    <p:extLst>
      <p:ext uri="{BB962C8B-B14F-4D97-AF65-F5344CB8AC3E}">
        <p14:creationId xmlns:p14="http://schemas.microsoft.com/office/powerpoint/2010/main" val="2055828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AF1D33-1843-534C-3591-0B77D3A0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840"/>
            <a:ext cx="12192000" cy="58521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26777-0F58-EDE7-07A2-6B6B2C906F26}"/>
              </a:ext>
            </a:extLst>
          </p:cNvPr>
          <p:cNvSpPr/>
          <p:nvPr/>
        </p:nvSpPr>
        <p:spPr>
          <a:xfrm>
            <a:off x="2920181" y="147484"/>
            <a:ext cx="5176684" cy="486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0BB6-E895-86EC-6A01-F1DB88ACAE1A}"/>
              </a:ext>
            </a:extLst>
          </p:cNvPr>
          <p:cNvSpPr txBox="1"/>
          <p:nvPr/>
        </p:nvSpPr>
        <p:spPr>
          <a:xfrm>
            <a:off x="4101280" y="172516"/>
            <a:ext cx="3989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Macros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41762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A21C14-E596-4148-5F43-7DB4CB36EBF3}"/>
              </a:ext>
            </a:extLst>
          </p:cNvPr>
          <p:cNvSpPr/>
          <p:nvPr/>
        </p:nvSpPr>
        <p:spPr>
          <a:xfrm>
            <a:off x="2905432" y="383459"/>
            <a:ext cx="5530645" cy="5604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A3284-FADC-5A2C-C88E-AEE5348ED9B5}"/>
              </a:ext>
            </a:extLst>
          </p:cNvPr>
          <p:cNvSpPr txBox="1"/>
          <p:nvPr/>
        </p:nvSpPr>
        <p:spPr>
          <a:xfrm>
            <a:off x="1514900" y="2088107"/>
            <a:ext cx="8775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/>
              <a:t>Top selling Products are Baby Formula followed by feeding and weaning.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/>
              <a:t>Seasonal Peak is in September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/>
              <a:t>Gradually sales increased year by year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01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222</TotalTime>
  <Words>209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Sales Dataset Analysis – Advanced Excel Project </vt:lpstr>
      <vt:lpstr>Project Overview To analyze sales data to identify trends, understand sales performance, and provide actionable business insights.</vt:lpstr>
      <vt:lpstr>Data Set Overview</vt:lpstr>
      <vt:lpstr>Important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kowsalya j</dc:creator>
  <cp:lastModifiedBy>nithish kumar</cp:lastModifiedBy>
  <cp:revision>6</cp:revision>
  <dcterms:created xsi:type="dcterms:W3CDTF">2024-12-12T01:00:36Z</dcterms:created>
  <dcterms:modified xsi:type="dcterms:W3CDTF">2024-12-17T09:47:21Z</dcterms:modified>
</cp:coreProperties>
</file>