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18" y="8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err="1">
                <a:solidFill>
                  <a:schemeClr val="tx1"/>
                </a:solidFill>
              </a:rPr>
              <a:t>X</a:t>
            </a:r>
            <a:r>
              <a:rPr lang="en-US" sz="1100" b="0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yz</a:t>
            </a:r>
            <a:endParaRPr lang="en-US" sz="11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101</Words>
  <Application>Microsoft Office PowerPoint</Application>
  <PresentationFormat>On-screen Show (16:9)</PresentationFormat>
  <Paragraphs>40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VARADHARAJAN A</cp:lastModifiedBy>
  <cp:revision>6</cp:revision>
  <dcterms:modified xsi:type="dcterms:W3CDTF">2024-04-02T10:09:14Z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